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4"/>
  </p:sldMasterIdLst>
  <p:notesMasterIdLst>
    <p:notesMasterId r:id="rId123"/>
  </p:notesMasterIdLst>
  <p:handoutMasterIdLst>
    <p:handoutMasterId r:id="rId124"/>
  </p:handoutMasterIdLst>
  <p:sldIdLst>
    <p:sldId id="812" r:id="rId5"/>
    <p:sldId id="813" r:id="rId6"/>
    <p:sldId id="600" r:id="rId7"/>
    <p:sldId id="599" r:id="rId8"/>
    <p:sldId id="611" r:id="rId9"/>
    <p:sldId id="610" r:id="rId10"/>
    <p:sldId id="609" r:id="rId11"/>
    <p:sldId id="358" r:id="rId12"/>
    <p:sldId id="765" r:id="rId13"/>
    <p:sldId id="617" r:id="rId14"/>
    <p:sldId id="775" r:id="rId15"/>
    <p:sldId id="613" r:id="rId16"/>
    <p:sldId id="586" r:id="rId17"/>
    <p:sldId id="766" r:id="rId18"/>
    <p:sldId id="378" r:id="rId19"/>
    <p:sldId id="767" r:id="rId20"/>
    <p:sldId id="364" r:id="rId21"/>
    <p:sldId id="374" r:id="rId22"/>
    <p:sldId id="365" r:id="rId23"/>
    <p:sldId id="381" r:id="rId24"/>
    <p:sldId id="768" r:id="rId25"/>
    <p:sldId id="349" r:id="rId26"/>
    <p:sldId id="774" r:id="rId27"/>
    <p:sldId id="385" r:id="rId28"/>
    <p:sldId id="383" r:id="rId29"/>
    <p:sldId id="734" r:id="rId30"/>
    <p:sldId id="752" r:id="rId31"/>
    <p:sldId id="581" r:id="rId32"/>
    <p:sldId id="769" r:id="rId33"/>
    <p:sldId id="637" r:id="rId34"/>
    <p:sldId id="777" r:id="rId35"/>
    <p:sldId id="663" r:id="rId36"/>
    <p:sldId id="660" r:id="rId37"/>
    <p:sldId id="779" r:id="rId38"/>
    <p:sldId id="770" r:id="rId39"/>
    <p:sldId id="580" r:id="rId40"/>
    <p:sldId id="771" r:id="rId41"/>
    <p:sldId id="384" r:id="rId42"/>
    <p:sldId id="732" r:id="rId43"/>
    <p:sldId id="635" r:id="rId44"/>
    <p:sldId id="590" r:id="rId45"/>
    <p:sldId id="756" r:id="rId46"/>
    <p:sldId id="772" r:id="rId47"/>
    <p:sldId id="638" r:id="rId48"/>
    <p:sldId id="640" r:id="rId49"/>
    <p:sldId id="729" r:id="rId50"/>
    <p:sldId id="757" r:id="rId51"/>
    <p:sldId id="742" r:id="rId52"/>
    <p:sldId id="758" r:id="rId53"/>
    <p:sldId id="576" r:id="rId54"/>
    <p:sldId id="578" r:id="rId55"/>
    <p:sldId id="728" r:id="rId56"/>
    <p:sldId id="643" r:id="rId57"/>
    <p:sldId id="664" r:id="rId58"/>
    <p:sldId id="665" r:id="rId59"/>
    <p:sldId id="787" r:id="rId60"/>
    <p:sldId id="783" r:id="rId61"/>
    <p:sldId id="784" r:id="rId62"/>
    <p:sldId id="666" r:id="rId63"/>
    <p:sldId id="667" r:id="rId64"/>
    <p:sldId id="668" r:id="rId65"/>
    <p:sldId id="760" r:id="rId66"/>
    <p:sldId id="773" r:id="rId67"/>
    <p:sldId id="655" r:id="rId68"/>
    <p:sldId id="692" r:id="rId69"/>
    <p:sldId id="791" r:id="rId70"/>
    <p:sldId id="688" r:id="rId71"/>
    <p:sldId id="794" r:id="rId72"/>
    <p:sldId id="796" r:id="rId73"/>
    <p:sldId id="801" r:id="rId74"/>
    <p:sldId id="798" r:id="rId75"/>
    <p:sldId id="799" r:id="rId76"/>
    <p:sldId id="800" r:id="rId77"/>
    <p:sldId id="797" r:id="rId78"/>
    <p:sldId id="802" r:id="rId79"/>
    <p:sldId id="803" r:id="rId80"/>
    <p:sldId id="761" r:id="rId81"/>
    <p:sldId id="790" r:id="rId82"/>
    <p:sldId id="725" r:id="rId83"/>
    <p:sldId id="602" r:id="rId84"/>
    <p:sldId id="726" r:id="rId85"/>
    <p:sldId id="809" r:id="rId86"/>
    <p:sldId id="746" r:id="rId87"/>
    <p:sldId id="805" r:id="rId88"/>
    <p:sldId id="804" r:id="rId89"/>
    <p:sldId id="793" r:id="rId90"/>
    <p:sldId id="806" r:id="rId91"/>
    <p:sldId id="807" r:id="rId92"/>
    <p:sldId id="792" r:id="rId93"/>
    <p:sldId id="808" r:id="rId94"/>
    <p:sldId id="615" r:id="rId95"/>
    <p:sldId id="730" r:id="rId96"/>
    <p:sldId id="780" r:id="rId97"/>
    <p:sldId id="704" r:id="rId98"/>
    <p:sldId id="701" r:id="rId99"/>
    <p:sldId id="705" r:id="rId100"/>
    <p:sldId id="708" r:id="rId101"/>
    <p:sldId id="710" r:id="rId102"/>
    <p:sldId id="706" r:id="rId103"/>
    <p:sldId id="707" r:id="rId104"/>
    <p:sldId id="709" r:id="rId105"/>
    <p:sldId id="781" r:id="rId106"/>
    <p:sldId id="612" r:id="rId107"/>
    <p:sldId id="711" r:id="rId108"/>
    <p:sldId id="717" r:id="rId109"/>
    <p:sldId id="714" r:id="rId110"/>
    <p:sldId id="713" r:id="rId111"/>
    <p:sldId id="716" r:id="rId112"/>
    <p:sldId id="715" r:id="rId113"/>
    <p:sldId id="712" r:id="rId114"/>
    <p:sldId id="782" r:id="rId115"/>
    <p:sldId id="702" r:id="rId116"/>
    <p:sldId id="719" r:id="rId117"/>
    <p:sldId id="718" r:id="rId118"/>
    <p:sldId id="810" r:id="rId119"/>
    <p:sldId id="811" r:id="rId120"/>
    <p:sldId id="720" r:id="rId121"/>
    <p:sldId id="721" r:id="rId1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ISCLAIMERS &amp; INSTRUCTIONS - PLEASE READ &amp; DELETE" id="{1326BE5B-2669-B343-AC8A-32EC62A5A8DA}">
          <p14:sldIdLst>
            <p14:sldId id="812"/>
            <p14:sldId id="813"/>
          </p14:sldIdLst>
        </p14:section>
        <p14:section name="COPWATCH COMMUNITY TRAINING" id="{99D375D1-A1E3-E249-AE29-36FEE3A82A32}">
          <p14:sldIdLst>
            <p14:sldId id="600"/>
            <p14:sldId id="599"/>
          </p14:sldIdLst>
        </p14:section>
        <p14:section name="HOUSEKEEPING &amp; INTRODUCTIONS" id="{A8D4D985-84D6-2241-873F-BA1A4D5C509D}">
          <p14:sldIdLst>
            <p14:sldId id="611"/>
            <p14:sldId id="610"/>
            <p14:sldId id="609"/>
            <p14:sldId id="358"/>
          </p14:sldIdLst>
        </p14:section>
        <p14:section name="ABOUT COPWATCH" id="{A2D448C6-F9C0-A74C-AB5C-5EBFE274D784}">
          <p14:sldIdLst>
            <p14:sldId id="765"/>
            <p14:sldId id="617"/>
            <p14:sldId id="775"/>
            <p14:sldId id="613"/>
          </p14:sldIdLst>
        </p14:section>
        <p14:section name="USING THE COPWATCH APP" id="{093E1E7A-E53E-3240-9713-2CE44D922629}">
          <p14:sldIdLst>
            <p14:sldId id="586"/>
            <p14:sldId id="766"/>
            <p14:sldId id="378"/>
            <p14:sldId id="767"/>
            <p14:sldId id="364"/>
            <p14:sldId id="374"/>
            <p14:sldId id="365"/>
            <p14:sldId id="381"/>
            <p14:sldId id="768"/>
            <p14:sldId id="349"/>
            <p14:sldId id="774"/>
            <p14:sldId id="385"/>
            <p14:sldId id="383"/>
          </p14:sldIdLst>
        </p14:section>
        <p14:section name="FILMING POLICE" id="{6B377D2B-DA95-414B-92D8-98609E373168}">
          <p14:sldIdLst>
            <p14:sldId id="734"/>
            <p14:sldId id="752"/>
            <p14:sldId id="581"/>
            <p14:sldId id="769"/>
            <p14:sldId id="637"/>
            <p14:sldId id="777"/>
            <p14:sldId id="663"/>
            <p14:sldId id="660"/>
            <p14:sldId id="779"/>
            <p14:sldId id="770"/>
            <p14:sldId id="580"/>
            <p14:sldId id="771"/>
            <p14:sldId id="384"/>
            <p14:sldId id="732"/>
            <p14:sldId id="635"/>
            <p14:sldId id="590"/>
            <p14:sldId id="756"/>
            <p14:sldId id="772"/>
            <p14:sldId id="638"/>
            <p14:sldId id="640"/>
            <p14:sldId id="729"/>
            <p14:sldId id="757"/>
          </p14:sldIdLst>
        </p14:section>
        <p14:section name="DEALING WITH POLICE" id="{0CA7C484-6B67-6F4B-888D-75F99B35A53D}">
          <p14:sldIdLst>
            <p14:sldId id="742"/>
            <p14:sldId id="758"/>
            <p14:sldId id="576"/>
            <p14:sldId id="578"/>
            <p14:sldId id="728"/>
            <p14:sldId id="643"/>
            <p14:sldId id="664"/>
            <p14:sldId id="665"/>
            <p14:sldId id="787"/>
            <p14:sldId id="783"/>
            <p14:sldId id="784"/>
            <p14:sldId id="666"/>
            <p14:sldId id="667"/>
            <p14:sldId id="668"/>
            <p14:sldId id="760"/>
            <p14:sldId id="773"/>
            <p14:sldId id="655"/>
            <p14:sldId id="692"/>
            <p14:sldId id="791"/>
            <p14:sldId id="688"/>
            <p14:sldId id="794"/>
            <p14:sldId id="796"/>
            <p14:sldId id="801"/>
            <p14:sldId id="798"/>
            <p14:sldId id="799"/>
            <p14:sldId id="800"/>
            <p14:sldId id="797"/>
            <p14:sldId id="802"/>
            <p14:sldId id="803"/>
            <p14:sldId id="761"/>
            <p14:sldId id="790"/>
            <p14:sldId id="725"/>
            <p14:sldId id="602"/>
            <p14:sldId id="726"/>
            <p14:sldId id="809"/>
            <p14:sldId id="746"/>
            <p14:sldId id="805"/>
            <p14:sldId id="804"/>
            <p14:sldId id="793"/>
            <p14:sldId id="806"/>
            <p14:sldId id="807"/>
            <p14:sldId id="792"/>
            <p14:sldId id="808"/>
          </p14:sldIdLst>
        </p14:section>
        <p14:section name="Q&amp;A, WRAP UP &amp; THANK YOU" id="{D5995445-93B0-B841-979C-71FBE5C5AD19}">
          <p14:sldIdLst>
            <p14:sldId id="615"/>
            <p14:sldId id="730"/>
          </p14:sldIdLst>
        </p14:section>
        <p14:section name="DISCRIMINATION COMPLAINT BODIES" id="{7F0BD5B0-4674-2B4D-B5DA-2EF383AF37B6}">
          <p14:sldIdLst>
            <p14:sldId id="780"/>
            <p14:sldId id="704"/>
            <p14:sldId id="701"/>
            <p14:sldId id="705"/>
            <p14:sldId id="708"/>
            <p14:sldId id="710"/>
            <p14:sldId id="706"/>
            <p14:sldId id="707"/>
            <p14:sldId id="709"/>
          </p14:sldIdLst>
        </p14:section>
        <p14:section name="LEGAL SERVICES" id="{2371F5E2-0CB0-A345-B733-73A2BAA2F9DB}">
          <p14:sldIdLst>
            <p14:sldId id="781"/>
            <p14:sldId id="612"/>
            <p14:sldId id="711"/>
            <p14:sldId id="717"/>
            <p14:sldId id="714"/>
            <p14:sldId id="713"/>
            <p14:sldId id="716"/>
            <p14:sldId id="715"/>
            <p14:sldId id="712"/>
          </p14:sldIdLst>
        </p14:section>
        <p14:section name="SUPPORT &amp; OTHER SERVICES" id="{3262AFBD-8011-664D-A1D7-DA37EE3B9A35}">
          <p14:sldIdLst>
            <p14:sldId id="782"/>
            <p14:sldId id="702"/>
            <p14:sldId id="719"/>
            <p14:sldId id="718"/>
            <p14:sldId id="810"/>
            <p14:sldId id="811"/>
            <p14:sldId id="720"/>
            <p14:sldId id="72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AF4C4B-DB7E-769C-D6B6-36C7F9090C47}" name="Victoria Southan" initials="VS" userId="7f6387e82e4ac436" providerId="Windows Live"/>
  <p188:author id="{60E461BC-BB1B-6F69-7064-3A9B9039FEF6}" name="Ayse Selcuk" initials="AS" userId="S::ayses@justice.org.au::290b8ea2-8256-4de3-beb1-070da9714bee" providerId="AD"/>
  <p188:author id="{5A31EFC2-5960-A89D-F7AB-1BE9F055BE90}" name="Ariane Dozer" initials="AD" userId="S::arianed@justice.org.au::a664236d-dc16-4085-9297-61b6e6b96bf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500"/>
    <a:srgbClr val="F9E9F3"/>
    <a:srgbClr val="F4D1B6"/>
    <a:srgbClr val="EDD3E3"/>
    <a:srgbClr val="B8D7E6"/>
    <a:srgbClr val="FFCE00"/>
    <a:srgbClr val="B7D7E6"/>
    <a:srgbClr val="F7F7F9"/>
    <a:srgbClr val="BFF0E8"/>
    <a:srgbClr val="FFD8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909"/>
    <p:restoredTop sz="67836" autoAdjust="0"/>
  </p:normalViewPr>
  <p:slideViewPr>
    <p:cSldViewPr snapToGrid="0" snapToObjects="1">
      <p:cViewPr varScale="1">
        <p:scale>
          <a:sx n="77" d="100"/>
          <a:sy n="77" d="100"/>
        </p:scale>
        <p:origin x="234"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notesMaster" Target="notesMasters/notesMaster1.xml"/><Relationship Id="rId128"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handoutMaster" Target="handoutMasters/handoutMaster1.xml"/><Relationship Id="rId129" Type="http://schemas.microsoft.com/office/2018/10/relationships/authors" Target="author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7D83F2-4825-DAC8-818B-3814579E1E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0D4ACAC-0E48-AE91-D685-51E5EDA1FC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13EFDB-7C21-6C47-9DA5-4E23A6F913C3}" type="datetimeFigureOut">
              <a:rPr lang="en-US" smtClean="0"/>
              <a:t>10/18/2024</a:t>
            </a:fld>
            <a:endParaRPr lang="en-US" dirty="0"/>
          </a:p>
        </p:txBody>
      </p:sp>
      <p:sp>
        <p:nvSpPr>
          <p:cNvPr id="4" name="Footer Placeholder 3">
            <a:extLst>
              <a:ext uri="{FF2B5EF4-FFF2-40B4-BE49-F238E27FC236}">
                <a16:creationId xmlns:a16="http://schemas.microsoft.com/office/drawing/2014/main" id="{E918F3D4-072F-42EE-771E-51983E32FF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D1566EA-8A06-AD62-79DF-5C208532229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222401-E615-A74E-80D8-5AB5FA8360AC}" type="slidenum">
              <a:rPr lang="en-US" smtClean="0"/>
              <a:t>‹#›</a:t>
            </a:fld>
            <a:endParaRPr lang="en-US" dirty="0"/>
          </a:p>
        </p:txBody>
      </p:sp>
    </p:spTree>
    <p:extLst>
      <p:ext uri="{BB962C8B-B14F-4D97-AF65-F5344CB8AC3E}">
        <p14:creationId xmlns:p14="http://schemas.microsoft.com/office/powerpoint/2010/main" val="2923194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1E694-84DB-6641-94A0-ED878513F8FD}" type="datetimeFigureOut">
              <a:rPr lang="en-AU" smtClean="0"/>
              <a:t>18/10/2024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AF3522-EFC1-744D-97DC-9D0809F0259C}" type="slidenum">
              <a:rPr lang="en-AU" smtClean="0"/>
              <a:t>‹#›</a:t>
            </a:fld>
            <a:endParaRPr lang="en-AU" dirty="0"/>
          </a:p>
        </p:txBody>
      </p:sp>
    </p:spTree>
    <p:extLst>
      <p:ext uri="{BB962C8B-B14F-4D97-AF65-F5344CB8AC3E}">
        <p14:creationId xmlns:p14="http://schemas.microsoft.com/office/powerpoint/2010/main" val="1965153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3" Type="http://schemas.openxmlformats.org/officeDocument/2006/relationships/hyperlink" Target="https://www.humanrights.vic.gov.au/" TargetMode="External"/><Relationship Id="rId2" Type="http://schemas.openxmlformats.org/officeDocument/2006/relationships/slide" Target="../slides/slide100.xml"/><Relationship Id="rId1" Type="http://schemas.openxmlformats.org/officeDocument/2006/relationships/notesMaster" Target="../notesMasters/notesMaster1.xml"/><Relationship Id="rId4" Type="http://schemas.openxmlformats.org/officeDocument/2006/relationships/hyperlink" Target="https://humanrights.gov.au/" TargetMode="External"/></Relationships>
</file>

<file path=ppt/notesSlides/_rels/notesSlide101.xml.rels><?xml version="1.0" encoding="UTF-8" standalone="yes"?>
<Relationships xmlns="http://schemas.openxmlformats.org/package/2006/relationships"><Relationship Id="rId3" Type="http://schemas.openxmlformats.org/officeDocument/2006/relationships/hyperlink" Target="https://www.wa.gov.au/organisation/equal-opportunity-commission" TargetMode="External"/><Relationship Id="rId2" Type="http://schemas.openxmlformats.org/officeDocument/2006/relationships/slide" Target="../slides/slide101.xml"/><Relationship Id="rId1" Type="http://schemas.openxmlformats.org/officeDocument/2006/relationships/notesMaster" Target="../notesMasters/notesMaster1.xml"/><Relationship Id="rId4" Type="http://schemas.openxmlformats.org/officeDocument/2006/relationships/hyperlink" Target="https://humanrights.gov.au/" TargetMode="Externa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3" Type="http://schemas.openxmlformats.org/officeDocument/2006/relationships/hyperlink" Target="http://www.legalaidact.org.au/" TargetMode="External"/><Relationship Id="rId2" Type="http://schemas.openxmlformats.org/officeDocument/2006/relationships/slide" Target="../slides/slide103.xml"/><Relationship Id="rId1" Type="http://schemas.openxmlformats.org/officeDocument/2006/relationships/notesMaster" Target="../notesMasters/notesMaster1.xml"/><Relationship Id="rId5" Type="http://schemas.openxmlformats.org/officeDocument/2006/relationships/hyperlink" Target="https://canberracommunitylaw.org.au/our-legal-services/" TargetMode="External"/><Relationship Id="rId4" Type="http://schemas.openxmlformats.org/officeDocument/2006/relationships/hyperlink" Target="http://www.alsnswact.org.au/" TargetMode="External"/></Relationships>
</file>

<file path=ppt/notesSlides/_rels/notesSlide104.xml.rels><?xml version="1.0" encoding="UTF-8" standalone="yes"?>
<Relationships xmlns="http://schemas.openxmlformats.org/package/2006/relationships"><Relationship Id="rId3" Type="http://schemas.openxmlformats.org/officeDocument/2006/relationships/hyperlink" Target="http://www.legalaid.nsw.gov.au/" TargetMode="External"/><Relationship Id="rId2" Type="http://schemas.openxmlformats.org/officeDocument/2006/relationships/slide" Target="../slides/slide104.xml"/><Relationship Id="rId1" Type="http://schemas.openxmlformats.org/officeDocument/2006/relationships/notesMaster" Target="../notesMasters/notesMaster1.xml"/><Relationship Id="rId5" Type="http://schemas.openxmlformats.org/officeDocument/2006/relationships/hyperlink" Target="http://www.clcnsw.org.au/find-legal-help" TargetMode="External"/><Relationship Id="rId4" Type="http://schemas.openxmlformats.org/officeDocument/2006/relationships/hyperlink" Target="http://www.alsnswact.org.au/" TargetMode="External"/></Relationships>
</file>

<file path=ppt/notesSlides/_rels/notesSlide105.xml.rels><?xml version="1.0" encoding="UTF-8" standalone="yes"?>
<Relationships xmlns="http://schemas.openxmlformats.org/package/2006/relationships"><Relationship Id="rId3" Type="http://schemas.openxmlformats.org/officeDocument/2006/relationships/hyperlink" Target="http://www.legalaid.nt.gov.au/" TargetMode="External"/><Relationship Id="rId2" Type="http://schemas.openxmlformats.org/officeDocument/2006/relationships/slide" Target="../slides/slide105.xml"/><Relationship Id="rId1" Type="http://schemas.openxmlformats.org/officeDocument/2006/relationships/notesMaster" Target="../notesMasters/notesMaster1.xml"/><Relationship Id="rId5" Type="http://schemas.openxmlformats.org/officeDocument/2006/relationships/hyperlink" Target="https://lawsocietynt.asn.au/nt-legal-directory/other-legal-links-1.html" TargetMode="External"/><Relationship Id="rId4" Type="http://schemas.openxmlformats.org/officeDocument/2006/relationships/hyperlink" Target="http://www.naaja.org.au/" TargetMode="External"/></Relationships>
</file>

<file path=ppt/notesSlides/_rels/notesSlide106.xml.rels><?xml version="1.0" encoding="UTF-8" standalone="yes"?>
<Relationships xmlns="http://schemas.openxmlformats.org/package/2006/relationships"><Relationship Id="rId3" Type="http://schemas.openxmlformats.org/officeDocument/2006/relationships/hyperlink" Target="http://www.legalaid.qld.gov.au/Home" TargetMode="External"/><Relationship Id="rId2" Type="http://schemas.openxmlformats.org/officeDocument/2006/relationships/slide" Target="../slides/slide106.xml"/><Relationship Id="rId1" Type="http://schemas.openxmlformats.org/officeDocument/2006/relationships/notesMaster" Target="../notesMasters/notesMaster1.xml"/><Relationship Id="rId5" Type="http://schemas.openxmlformats.org/officeDocument/2006/relationships/hyperlink" Target="http://www.communitylegalqld.org.au/find-legal-help/" TargetMode="External"/><Relationship Id="rId4" Type="http://schemas.openxmlformats.org/officeDocument/2006/relationships/hyperlink" Target="http://www.atsils.org.au/" TargetMode="External"/></Relationships>
</file>

<file path=ppt/notesSlides/_rels/notesSlide107.xml.rels><?xml version="1.0" encoding="UTF-8" standalone="yes"?>
<Relationships xmlns="http://schemas.openxmlformats.org/package/2006/relationships"><Relationship Id="rId3" Type="http://schemas.openxmlformats.org/officeDocument/2006/relationships/hyperlink" Target="https://lsc.sa.gov.au/" TargetMode="External"/><Relationship Id="rId2" Type="http://schemas.openxmlformats.org/officeDocument/2006/relationships/slide" Target="../slides/slide107.xml"/><Relationship Id="rId1" Type="http://schemas.openxmlformats.org/officeDocument/2006/relationships/notesMaster" Target="../notesMasters/notesMaster1.xml"/><Relationship Id="rId5" Type="http://schemas.openxmlformats.org/officeDocument/2006/relationships/hyperlink" Target="http://www.clcsa.org.au/" TargetMode="External"/><Relationship Id="rId4" Type="http://schemas.openxmlformats.org/officeDocument/2006/relationships/hyperlink" Target="http://www.alrm.org.au/" TargetMode="External"/></Relationships>
</file>

<file path=ppt/notesSlides/_rels/notesSlide108.xml.rels><?xml version="1.0" encoding="UTF-8" standalone="yes"?>
<Relationships xmlns="http://schemas.openxmlformats.org/package/2006/relationships"><Relationship Id="rId3" Type="http://schemas.openxmlformats.org/officeDocument/2006/relationships/hyperlink" Target="http://www.legalaid.tas.gov.au/" TargetMode="External"/><Relationship Id="rId2" Type="http://schemas.openxmlformats.org/officeDocument/2006/relationships/slide" Target="../slides/slide108.xml"/><Relationship Id="rId1" Type="http://schemas.openxmlformats.org/officeDocument/2006/relationships/notesMaster" Target="../notesMasters/notesMaster1.xml"/><Relationship Id="rId5" Type="http://schemas.openxmlformats.org/officeDocument/2006/relationships/hyperlink" Target="http://www.clctas.org.au/" TargetMode="External"/><Relationship Id="rId4" Type="http://schemas.openxmlformats.org/officeDocument/2006/relationships/hyperlink" Target="http://www.tals.net.au/" TargetMode="External"/></Relationships>
</file>

<file path=ppt/notesSlides/_rels/notesSlide109.xml.rels><?xml version="1.0" encoding="UTF-8" standalone="yes"?>
<Relationships xmlns="http://schemas.openxmlformats.org/package/2006/relationships"><Relationship Id="rId3" Type="http://schemas.openxmlformats.org/officeDocument/2006/relationships/hyperlink" Target="http://www.legalaid.vic.gov.au/" TargetMode="External"/><Relationship Id="rId2" Type="http://schemas.openxmlformats.org/officeDocument/2006/relationships/slide" Target="../slides/slide109.xml"/><Relationship Id="rId1" Type="http://schemas.openxmlformats.org/officeDocument/2006/relationships/notesMaster" Target="../notesMasters/notesMaster1.xml"/><Relationship Id="rId5" Type="http://schemas.openxmlformats.org/officeDocument/2006/relationships/hyperlink" Target="http://www.fclc.org.au/find_a_community_legal_centre" TargetMode="External"/><Relationship Id="rId4" Type="http://schemas.openxmlformats.org/officeDocument/2006/relationships/hyperlink" Target="http://www.vals.org.au/"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3" Type="http://schemas.openxmlformats.org/officeDocument/2006/relationships/hyperlink" Target="http://www.legalaid.wa.gov.au/" TargetMode="External"/><Relationship Id="rId2" Type="http://schemas.openxmlformats.org/officeDocument/2006/relationships/slide" Target="../slides/slide110.xml"/><Relationship Id="rId1" Type="http://schemas.openxmlformats.org/officeDocument/2006/relationships/notesMaster" Target="../notesMasters/notesMaster1.xml"/><Relationship Id="rId5" Type="http://schemas.openxmlformats.org/officeDocument/2006/relationships/hyperlink" Target="http://www.communitylegalwa.org.au/" TargetMode="External"/><Relationship Id="rId4" Type="http://schemas.openxmlformats.org/officeDocument/2006/relationships/hyperlink" Target="http://www.als.org.au/" TargetMode="Externa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3" Type="http://schemas.openxmlformats.org/officeDocument/2006/relationships/hyperlink" Target="https://www.13yarn.org.au/" TargetMode="External"/><Relationship Id="rId2" Type="http://schemas.openxmlformats.org/officeDocument/2006/relationships/slide" Target="../slides/slide112.xml"/><Relationship Id="rId1" Type="http://schemas.openxmlformats.org/officeDocument/2006/relationships/notesMaster" Target="../notesMasters/notesMaster1.xml"/><Relationship Id="rId5" Type="http://schemas.openxmlformats.org/officeDocument/2006/relationships/hyperlink" Target="https://www.lifeline.org.au/" TargetMode="External"/><Relationship Id="rId4" Type="http://schemas.openxmlformats.org/officeDocument/2006/relationships/hyperlink" Target="https://www.dardimunwurro.com.au/brother-to-brother/" TargetMode="External"/></Relationships>
</file>

<file path=ppt/notesSlides/_rels/notesSlide113.xml.rels><?xml version="1.0" encoding="UTF-8" standalone="yes"?>
<Relationships xmlns="http://schemas.openxmlformats.org/package/2006/relationships"><Relationship Id="rId3" Type="http://schemas.openxmlformats.org/officeDocument/2006/relationships/hyperlink" Target="https://kidshelpline.com.au/" TargetMode="External"/><Relationship Id="rId2" Type="http://schemas.openxmlformats.org/officeDocument/2006/relationships/slide" Target="../slides/slide113.xml"/><Relationship Id="rId1" Type="http://schemas.openxmlformats.org/officeDocument/2006/relationships/notesMaster" Target="../notesMasters/notesMaster1.xml"/><Relationship Id="rId5" Type="http://schemas.openxmlformats.org/officeDocument/2006/relationships/hyperlink" Target="https://www.1800respect.org.au/" TargetMode="External"/><Relationship Id="rId4" Type="http://schemas.openxmlformats.org/officeDocument/2006/relationships/hyperlink" Target="https://www.beyondblue.org.au/" TargetMode="External"/></Relationships>
</file>

<file path=ppt/notesSlides/_rels/notesSlide114.xml.rels><?xml version="1.0" encoding="UTF-8" standalone="yes"?>
<Relationships xmlns="http://schemas.openxmlformats.org/package/2006/relationships"><Relationship Id="rId3" Type="http://schemas.openxmlformats.org/officeDocument/2006/relationships/hyperlink" Target="https://qlife.org.au/" TargetMode="External"/><Relationship Id="rId2" Type="http://schemas.openxmlformats.org/officeDocument/2006/relationships/slide" Target="../slides/slide114.xml"/><Relationship Id="rId1" Type="http://schemas.openxmlformats.org/officeDocument/2006/relationships/notesMaster" Target="../notesMasters/notesMaster1.xml"/><Relationship Id="rId5" Type="http://schemas.openxmlformats.org/officeDocument/2006/relationships/hyperlink" Target="https://www.suicidecallbackservice.org.au/" TargetMode="External"/><Relationship Id="rId4" Type="http://schemas.openxmlformats.org/officeDocument/2006/relationships/hyperlink" Target="https://www.facs.nsw.gov.au/housing/help/ways/are-you-homeless" TargetMode="External"/></Relationships>
</file>

<file path=ppt/notesSlides/_rels/notesSlide115.xml.rels><?xml version="1.0" encoding="UTF-8" standalone="yes"?>
<Relationships xmlns="http://schemas.openxmlformats.org/package/2006/relationships"><Relationship Id="rId3" Type="http://schemas.openxmlformats.org/officeDocument/2006/relationships/hyperlink" Target="https://mensline.org.au/" TargetMode="External"/><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3" Type="http://schemas.openxmlformats.org/officeDocument/2006/relationships/hyperlink" Target="https://wayahead.org.au/" TargetMode="External"/><Relationship Id="rId2" Type="http://schemas.openxmlformats.org/officeDocument/2006/relationships/slide" Target="../slides/slide116.xml"/><Relationship Id="rId1" Type="http://schemas.openxmlformats.org/officeDocument/2006/relationships/notesMaster" Target="../notesMasters/notesMaster1.xml"/><Relationship Id="rId4" Type="http://schemas.openxmlformats.org/officeDocument/2006/relationships/hyperlink" Target="https://www.jobaccess.gov.au/complaints/hotline" TargetMode="External"/></Relationships>
</file>

<file path=ppt/notesSlides/_rels/notesSlide117.xml.rels><?xml version="1.0" encoding="UTF-8" standalone="yes"?>
<Relationships xmlns="http://schemas.openxmlformats.org/package/2006/relationships"><Relationship Id="rId3" Type="http://schemas.openxmlformats.org/officeDocument/2006/relationships/hyperlink" Target="https://mdaa.org.au/" TargetMode="External"/><Relationship Id="rId2" Type="http://schemas.openxmlformats.org/officeDocument/2006/relationships/slide" Target="../slides/slide117.xml"/><Relationship Id="rId1" Type="http://schemas.openxmlformats.org/officeDocument/2006/relationships/notesMaster" Target="../notesMasters/notesMaster1.xml"/><Relationship Id="rId4" Type="http://schemas.openxmlformats.org/officeDocument/2006/relationships/hyperlink" Target="https://yourroom.health.nsw.gov.au/" TargetMode="External"/></Relationships>
</file>

<file path=ppt/notesSlides/_rels/notesSlide118.xml.rels><?xml version="1.0" encoding="UTF-8" standalone="yes"?>
<Relationships xmlns="http://schemas.openxmlformats.org/package/2006/relationships"><Relationship Id="rId3" Type="http://schemas.openxmlformats.org/officeDocument/2006/relationships/hyperlink" Target="https://healingfoundation.org.au/" TargetMode="External"/><Relationship Id="rId7" Type="http://schemas.openxmlformats.org/officeDocument/2006/relationships/hyperlink" Target="https://www.copwatch.org.au/legal-help" TargetMode="External"/><Relationship Id="rId2" Type="http://schemas.openxmlformats.org/officeDocument/2006/relationships/slide" Target="../slides/slide118.xml"/><Relationship Id="rId1" Type="http://schemas.openxmlformats.org/officeDocument/2006/relationships/notesMaster" Target="../notesMasters/notesMaster1.xml"/><Relationship Id="rId6" Type="http://schemas.openxmlformats.org/officeDocument/2006/relationships/hyperlink" Target="https://hatecrime.com.au/" TargetMode="External"/><Relationship Id="rId5" Type="http://schemas.openxmlformats.org/officeDocument/2006/relationships/hyperlink" Target="https://www.menzies.edu.au/page/Research/Projects/Mental_Health_and_wellbeing/Aboriginal_and_Islander_Mental_health_initiative_for_Youth_AIMhi-Y_App_development_feasibility_trial/" TargetMode="External"/><Relationship Id="rId4" Type="http://schemas.openxmlformats.org/officeDocument/2006/relationships/hyperlink" Target="https://wellmob.org.au/"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contact@copwatch.org.au"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opwatch.org.au/privacy"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opwatch.org.au/right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13yarn.org.au/"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kidshelpline.com.au/" TargetMode="External"/><Relationship Id="rId5" Type="http://schemas.openxmlformats.org/officeDocument/2006/relationships/hyperlink" Target="https://www.lifeline.org.au/" TargetMode="External"/><Relationship Id="rId4" Type="http://schemas.openxmlformats.org/officeDocument/2006/relationships/hyperlink" Target="https://www.dardimunwurro.com.au/brother-to-brother/"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3" Type="http://schemas.openxmlformats.org/officeDocument/2006/relationships/hyperlink" Target="https://www.police.act.gov.au/report-and-register/complaints-and-compliments" TargetMode="External"/><Relationship Id="rId2" Type="http://schemas.openxmlformats.org/officeDocument/2006/relationships/slide" Target="../slides/slide83.xml"/><Relationship Id="rId1" Type="http://schemas.openxmlformats.org/officeDocument/2006/relationships/notesMaster" Target="../notesMasters/notesMaster1.xml"/><Relationship Id="rId6" Type="http://schemas.openxmlformats.org/officeDocument/2006/relationships/hyperlink" Target="https://www.afp.gov.au/contact-us/feedback-and-complaints" TargetMode="External"/><Relationship Id="rId5" Type="http://schemas.openxmlformats.org/officeDocument/2006/relationships/hyperlink" Target="https://www.ombudsman.act.gov.au/making-a-complaint/common-complaints/act-policing" TargetMode="External"/><Relationship Id="rId4" Type="http://schemas.openxmlformats.org/officeDocument/2006/relationships/hyperlink" Target="https://www.afp.gov.au/about-us/our-organisation/professional-standards" TargetMode="Externa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s://www.police.nsw.gov.au/online_services/providing_feedback/feedback_compliments_complaints_and_suggestions/feedback/how_to_lodge_a_complaint" TargetMode="External"/><Relationship Id="rId2" Type="http://schemas.openxmlformats.org/officeDocument/2006/relationships/slide" Target="../slides/slide84.xml"/><Relationship Id="rId1" Type="http://schemas.openxmlformats.org/officeDocument/2006/relationships/notesMaster" Target="../notesMasters/notesMaster1.xml"/><Relationship Id="rId5" Type="http://schemas.openxmlformats.org/officeDocument/2006/relationships/hyperlink" Target="https://www.afp.gov.au/contact-us/feedback-and-complaints" TargetMode="External"/><Relationship Id="rId4" Type="http://schemas.openxmlformats.org/officeDocument/2006/relationships/hyperlink" Target="https://www.lecc.nsw.gov.au/" TargetMode="External"/></Relationships>
</file>

<file path=ppt/notesSlides/_rels/notesSlide85.xml.rels><?xml version="1.0" encoding="UTF-8" standalone="yes"?>
<Relationships xmlns="http://schemas.openxmlformats.org/package/2006/relationships"><Relationship Id="rId3" Type="http://schemas.openxmlformats.org/officeDocument/2006/relationships/hyperlink" Target="https://pfes.nt.gov.au/contact-us/compliments-and-complaints" TargetMode="External"/><Relationship Id="rId2" Type="http://schemas.openxmlformats.org/officeDocument/2006/relationships/slide" Target="../slides/slide85.xml"/><Relationship Id="rId1" Type="http://schemas.openxmlformats.org/officeDocument/2006/relationships/notesMaster" Target="../notesMasters/notesMaster1.xml"/><Relationship Id="rId5" Type="http://schemas.openxmlformats.org/officeDocument/2006/relationships/hyperlink" Target="https://www.afp.gov.au/contact-us/feedback-and-complaints" TargetMode="External"/><Relationship Id="rId4" Type="http://schemas.openxmlformats.org/officeDocument/2006/relationships/hyperlink" Target="https://www.ombudsman.nt.gov.au/complaints/police" TargetMode="External"/></Relationships>
</file>

<file path=ppt/notesSlides/_rels/notesSlide86.xml.rels><?xml version="1.0" encoding="UTF-8" standalone="yes"?>
<Relationships xmlns="http://schemas.openxmlformats.org/package/2006/relationships"><Relationship Id="rId3" Type="http://schemas.openxmlformats.org/officeDocument/2006/relationships/hyperlink" Target="https://forms.police.qld.gov.au/launch/feedback" TargetMode="External"/><Relationship Id="rId2" Type="http://schemas.openxmlformats.org/officeDocument/2006/relationships/slide" Target="../slides/slide86.xml"/><Relationship Id="rId1" Type="http://schemas.openxmlformats.org/officeDocument/2006/relationships/notesMaster" Target="../notesMasters/notesMaster1.xml"/><Relationship Id="rId5" Type="http://schemas.openxmlformats.org/officeDocument/2006/relationships/hyperlink" Target="https://www.afp.gov.au/contact-us/feedback-and-complaints" TargetMode="External"/><Relationship Id="rId4" Type="http://schemas.openxmlformats.org/officeDocument/2006/relationships/hyperlink" Target="https://www.legalaid.qld.gov.au/Listings/Organisations-directory/Crime-and-Corruption-Commission-CCC" TargetMode="External"/></Relationships>
</file>

<file path=ppt/notesSlides/_rels/notesSlide87.xml.rels><?xml version="1.0" encoding="UTF-8" standalone="yes"?>
<Relationships xmlns="http://schemas.openxmlformats.org/package/2006/relationships"><Relationship Id="rId3" Type="http://schemas.openxmlformats.org/officeDocument/2006/relationships/hyperlink" Target="https://www.police.sa.gov.au/" TargetMode="External"/><Relationship Id="rId2" Type="http://schemas.openxmlformats.org/officeDocument/2006/relationships/slide" Target="../slides/slide87.xml"/><Relationship Id="rId1" Type="http://schemas.openxmlformats.org/officeDocument/2006/relationships/notesMaster" Target="../notesMasters/notesMaster1.xml"/><Relationship Id="rId6" Type="http://schemas.openxmlformats.org/officeDocument/2006/relationships/hyperlink" Target="https://www.afp.gov.au/contact-us/feedback-and-complaints" TargetMode="External"/><Relationship Id="rId5" Type="http://schemas.openxmlformats.org/officeDocument/2006/relationships/hyperlink" Target="https://www.icac.sa.gov.au/investigations/what-who" TargetMode="External"/><Relationship Id="rId4" Type="http://schemas.openxmlformats.org/officeDocument/2006/relationships/hyperlink" Target="https://www.icac.sa.gov.au/opi" TargetMode="External"/></Relationships>
</file>

<file path=ppt/notesSlides/_rels/notesSlide88.xml.rels><?xml version="1.0" encoding="UTF-8" standalone="yes"?>
<Relationships xmlns="http://schemas.openxmlformats.org/package/2006/relationships"><Relationship Id="rId3" Type="http://schemas.openxmlformats.org/officeDocument/2006/relationships/hyperlink" Target="https://www.police.tas.gov.au/about-us/compliments-and-complaints/" TargetMode="External"/><Relationship Id="rId2" Type="http://schemas.openxmlformats.org/officeDocument/2006/relationships/slide" Target="../slides/slide88.xml"/><Relationship Id="rId1" Type="http://schemas.openxmlformats.org/officeDocument/2006/relationships/notesMaster" Target="../notesMasters/notesMaster1.xml"/><Relationship Id="rId6" Type="http://schemas.openxmlformats.org/officeDocument/2006/relationships/hyperlink" Target="https://www.afp.gov.au/contact-us/feedback-and-complaints" TargetMode="External"/><Relationship Id="rId5" Type="http://schemas.openxmlformats.org/officeDocument/2006/relationships/hyperlink" Target="https://www.integrity.tas.gov.au/home" TargetMode="External"/><Relationship Id="rId4" Type="http://schemas.openxmlformats.org/officeDocument/2006/relationships/hyperlink" Target="https://www.ombudsman.tas.gov.au/home" TargetMode="External"/></Relationships>
</file>

<file path=ppt/notesSlides/_rels/notesSlide89.xml.rels><?xml version="1.0" encoding="UTF-8" standalone="yes"?>
<Relationships xmlns="http://schemas.openxmlformats.org/package/2006/relationships"><Relationship Id="rId3" Type="http://schemas.openxmlformats.org/officeDocument/2006/relationships/hyperlink" Target="https://www.police.vic.gov.au/complaints" TargetMode="External"/><Relationship Id="rId2" Type="http://schemas.openxmlformats.org/officeDocument/2006/relationships/slide" Target="../slides/slide89.xml"/><Relationship Id="rId1" Type="http://schemas.openxmlformats.org/officeDocument/2006/relationships/notesMaster" Target="../notesMasters/notesMaster1.xml"/><Relationship Id="rId5" Type="http://schemas.openxmlformats.org/officeDocument/2006/relationships/hyperlink" Target="https://www.afp.gov.au/contact-us/feedback-and-complaints" TargetMode="External"/><Relationship Id="rId4" Type="http://schemas.openxmlformats.org/officeDocument/2006/relationships/hyperlink" Target="https://www.ibac.vic.gov.au/reporting-corruption"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3" Type="http://schemas.openxmlformats.org/officeDocument/2006/relationships/hyperlink" Target="https://www.police.wa.gov.au/Police-Direct/Commendations-and-complaints/Complaints-About-WA-Police-Personnel" TargetMode="External"/><Relationship Id="rId2" Type="http://schemas.openxmlformats.org/officeDocument/2006/relationships/slide" Target="../slides/slide90.xml"/><Relationship Id="rId1" Type="http://schemas.openxmlformats.org/officeDocument/2006/relationships/notesMaster" Target="../notesMasters/notesMaster1.xml"/><Relationship Id="rId6" Type="http://schemas.openxmlformats.org/officeDocument/2006/relationships/hyperlink" Target="https://www.afp.gov.au/contact-us/feedback-and-complaints" TargetMode="External"/><Relationship Id="rId5" Type="http://schemas.openxmlformats.org/officeDocument/2006/relationships/hyperlink" Target="https://www.ombudsman.wa.gov.au/" TargetMode="External"/><Relationship Id="rId4" Type="http://schemas.openxmlformats.org/officeDocument/2006/relationships/hyperlink" Target="https://www.ccc.wa.gov.au/" TargetMode="Externa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3" Type="http://schemas.openxmlformats.org/officeDocument/2006/relationships/hyperlink" Target="https://www.hrc.act.gov.au/" TargetMode="External"/><Relationship Id="rId2" Type="http://schemas.openxmlformats.org/officeDocument/2006/relationships/slide" Target="../slides/slide94.xml"/><Relationship Id="rId1" Type="http://schemas.openxmlformats.org/officeDocument/2006/relationships/notesMaster" Target="../notesMasters/notesMaster1.xml"/><Relationship Id="rId4" Type="http://schemas.openxmlformats.org/officeDocument/2006/relationships/hyperlink" Target="https://humanrights.gov.au/" TargetMode="External"/></Relationships>
</file>

<file path=ppt/notesSlides/_rels/notesSlide95.xml.rels><?xml version="1.0" encoding="UTF-8" standalone="yes"?>
<Relationships xmlns="http://schemas.openxmlformats.org/package/2006/relationships"><Relationship Id="rId3" Type="http://schemas.openxmlformats.org/officeDocument/2006/relationships/hyperlink" Target="https://antidiscrimination.nsw.gov.au/" TargetMode="External"/><Relationship Id="rId2" Type="http://schemas.openxmlformats.org/officeDocument/2006/relationships/slide" Target="../slides/slide95.xml"/><Relationship Id="rId1" Type="http://schemas.openxmlformats.org/officeDocument/2006/relationships/notesMaster" Target="../notesMasters/notesMaster1.xml"/><Relationship Id="rId4" Type="http://schemas.openxmlformats.org/officeDocument/2006/relationships/hyperlink" Target="https://humanrights.gov.au/" TargetMode="External"/></Relationships>
</file>

<file path=ppt/notesSlides/_rels/notesSlide96.xml.rels><?xml version="1.0" encoding="UTF-8" standalone="yes"?>
<Relationships xmlns="http://schemas.openxmlformats.org/package/2006/relationships"><Relationship Id="rId3" Type="http://schemas.openxmlformats.org/officeDocument/2006/relationships/hyperlink" Target="https://adc.nt.gov.au/" TargetMode="External"/><Relationship Id="rId2" Type="http://schemas.openxmlformats.org/officeDocument/2006/relationships/slide" Target="../slides/slide96.xml"/><Relationship Id="rId1" Type="http://schemas.openxmlformats.org/officeDocument/2006/relationships/notesMaster" Target="../notesMasters/notesMaster1.xml"/><Relationship Id="rId4" Type="http://schemas.openxmlformats.org/officeDocument/2006/relationships/hyperlink" Target="https://humanrights.gov.au/" TargetMode="External"/></Relationships>
</file>

<file path=ppt/notesSlides/_rels/notesSlide97.xml.rels><?xml version="1.0" encoding="UTF-8" standalone="yes"?>
<Relationships xmlns="http://schemas.openxmlformats.org/package/2006/relationships"><Relationship Id="rId3" Type="http://schemas.openxmlformats.org/officeDocument/2006/relationships/hyperlink" Target="http://www.qhrc.qld.gov.au/" TargetMode="External"/><Relationship Id="rId2" Type="http://schemas.openxmlformats.org/officeDocument/2006/relationships/slide" Target="../slides/slide97.xml"/><Relationship Id="rId1" Type="http://schemas.openxmlformats.org/officeDocument/2006/relationships/notesMaster" Target="../notesMasters/notesMaster1.xml"/><Relationship Id="rId5" Type="http://schemas.openxmlformats.org/officeDocument/2006/relationships/hyperlink" Target="https://humanrights.gov.au/" TargetMode="External"/><Relationship Id="rId4" Type="http://schemas.openxmlformats.org/officeDocument/2006/relationships/hyperlink" Target="https://www.qhrc.qld.gov.au/" TargetMode="External"/></Relationships>
</file>

<file path=ppt/notesSlides/_rels/notesSlide98.xml.rels><?xml version="1.0" encoding="UTF-8" standalone="yes"?>
<Relationships xmlns="http://schemas.openxmlformats.org/package/2006/relationships"><Relationship Id="rId3" Type="http://schemas.openxmlformats.org/officeDocument/2006/relationships/hyperlink" Target="https://www.equalopportunity.sa.gov.au/" TargetMode="External"/><Relationship Id="rId2" Type="http://schemas.openxmlformats.org/officeDocument/2006/relationships/slide" Target="../slides/slide98.xml"/><Relationship Id="rId1" Type="http://schemas.openxmlformats.org/officeDocument/2006/relationships/notesMaster" Target="../notesMasters/notesMaster1.xml"/><Relationship Id="rId4" Type="http://schemas.openxmlformats.org/officeDocument/2006/relationships/hyperlink" Target="https://humanrights.gov.au/" TargetMode="External"/></Relationships>
</file>

<file path=ppt/notesSlides/_rels/notesSlide99.xml.rels><?xml version="1.0" encoding="UTF-8" standalone="yes"?>
<Relationships xmlns="http://schemas.openxmlformats.org/package/2006/relationships"><Relationship Id="rId3" Type="http://schemas.openxmlformats.org/officeDocument/2006/relationships/hyperlink" Target="https://equalopportunity.tas.gov.au/" TargetMode="External"/><Relationship Id="rId2" Type="http://schemas.openxmlformats.org/officeDocument/2006/relationships/slide" Target="../slides/slide99.xml"/><Relationship Id="rId1" Type="http://schemas.openxmlformats.org/officeDocument/2006/relationships/notesMaster" Target="../notesMasters/notesMaster1.xml"/><Relationship Id="rId4" Type="http://schemas.openxmlformats.org/officeDocument/2006/relationships/hyperlink" Target="https://humanrights.gov.a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dirty="0">
                <a:latin typeface="+mn-lt"/>
                <a:cs typeface="Arial" panose="020B0604020202020204" pitchFamily="34" charset="0"/>
              </a:rPr>
              <a:t>[PLEASE READ AND THEN DELETE THIS SLIDE BEFORE PRESENTING]</a:t>
            </a:r>
          </a:p>
        </p:txBody>
      </p:sp>
      <p:sp>
        <p:nvSpPr>
          <p:cNvPr id="4" name="Slide Number Placeholder 3"/>
          <p:cNvSpPr>
            <a:spLocks noGrp="1"/>
          </p:cNvSpPr>
          <p:nvPr>
            <p:ph type="sldNum" sz="quarter" idx="5"/>
          </p:nvPr>
        </p:nvSpPr>
        <p:spPr/>
        <p:txBody>
          <a:bodyPr/>
          <a:lstStyle/>
          <a:p>
            <a:fld id="{DEAF3522-EFC1-744D-97DC-9D0809F0259C}" type="slidenum">
              <a:rPr lang="en-AU" smtClean="0"/>
              <a:t>1</a:t>
            </a:fld>
            <a:endParaRPr lang="en-AU" dirty="0"/>
          </a:p>
        </p:txBody>
      </p:sp>
    </p:spTree>
    <p:extLst>
      <p:ext uri="{BB962C8B-B14F-4D97-AF65-F5344CB8AC3E}">
        <p14:creationId xmlns:p14="http://schemas.microsoft.com/office/powerpoint/2010/main" val="4010554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latin typeface="+mn-lt"/>
                <a:cs typeface="Arial" panose="020B0604020202020204" pitchFamily="34" charset="0"/>
              </a:rPr>
              <a:t>ABOUT COPWATCH</a:t>
            </a:r>
          </a:p>
          <a:p>
            <a:pPr marL="171450" indent="-171450">
              <a:buFont typeface="Arial" panose="020B0604020202020204" pitchFamily="34" charset="0"/>
              <a:buChar char="•"/>
            </a:pPr>
            <a:r>
              <a:rPr lang="en-US" dirty="0">
                <a:latin typeface="+mn-lt"/>
                <a:cs typeface="Arial" panose="020B0604020202020204" pitchFamily="34" charset="0"/>
              </a:rPr>
              <a:t>CopWatch is a mobile application, website and training package designed to help keep police accountable and keep communities safe. </a:t>
            </a:r>
          </a:p>
          <a:p>
            <a:pPr marL="171450" indent="-171450">
              <a:buFont typeface="Arial" panose="020B0604020202020204" pitchFamily="34" charset="0"/>
              <a:buChar char="•"/>
            </a:pPr>
            <a:r>
              <a:rPr lang="en-US" dirty="0">
                <a:latin typeface="+mn-lt"/>
                <a:cs typeface="Arial" panose="020B0604020202020204" pitchFamily="34" charset="0"/>
              </a:rPr>
              <a:t>CopWatch was developed by the </a:t>
            </a:r>
            <a:r>
              <a:rPr lang="en-AU" dirty="0">
                <a:latin typeface="+mn-lt"/>
                <a:cs typeface="Arial" panose="020B0604020202020204" pitchFamily="34" charset="0"/>
              </a:rPr>
              <a:t>National Justice Project - a proudly independent not-for-profit human rights legal and civil rights service dedicated to eradicating systemic discrimination (www.justice.org.au)</a:t>
            </a:r>
          </a:p>
          <a:p>
            <a:endParaRPr lang="en-US" sz="1200" b="1" dirty="0">
              <a:latin typeface="+mn-lt"/>
              <a:cs typeface="Arial" panose="020B0604020202020204" pitchFamily="34" charset="0"/>
            </a:endParaRPr>
          </a:p>
          <a:p>
            <a:r>
              <a:rPr lang="en-US" sz="1200" b="1" dirty="0">
                <a:latin typeface="+mn-lt"/>
                <a:cs typeface="Arial" panose="020B0604020202020204" pitchFamily="34" charset="0"/>
              </a:rPr>
              <a:t>More information about the different components of CopWatch:</a:t>
            </a:r>
          </a:p>
          <a:p>
            <a:r>
              <a:rPr lang="en-US" sz="1200" b="1" dirty="0">
                <a:latin typeface="+mn-lt"/>
                <a:cs typeface="Arial" panose="020B0604020202020204" pitchFamily="34" charset="0"/>
              </a:rPr>
              <a:t>The CopWatch app:</a:t>
            </a:r>
          </a:p>
          <a:p>
            <a:pPr marL="171450" indent="-171450">
              <a:buFont typeface="Arial" panose="020B0604020202020204" pitchFamily="34" charset="0"/>
              <a:buChar char="•"/>
            </a:pPr>
            <a:r>
              <a:rPr lang="en-US" sz="1200" dirty="0">
                <a:latin typeface="+mn-lt"/>
                <a:cs typeface="Arial" panose="020B0604020202020204" pitchFamily="34" charset="0"/>
              </a:rPr>
              <a:t>allows you to send a text message alert to up to 3 pre-selected contacts together with a map showing your location if you are in trouble</a:t>
            </a:r>
          </a:p>
          <a:p>
            <a:pPr marL="171450" indent="-171450">
              <a:buFont typeface="Arial" panose="020B0604020202020204" pitchFamily="34" charset="0"/>
              <a:buChar char="•"/>
            </a:pPr>
            <a:r>
              <a:rPr lang="en-US" sz="1200" dirty="0">
                <a:latin typeface="+mn-lt"/>
                <a:cs typeface="Arial" panose="020B0604020202020204" pitchFamily="34" charset="0"/>
              </a:rPr>
              <a:t>allows you to video record incidents, and provides instructions to keep your videos safe</a:t>
            </a:r>
            <a:endParaRPr lang="en-US" sz="1200" b="1" dirty="0">
              <a:latin typeface="+mn-lt"/>
              <a:cs typeface="Arial" panose="020B0604020202020204" pitchFamily="34" charset="0"/>
            </a:endParaRPr>
          </a:p>
          <a:p>
            <a:endParaRPr lang="en-US" sz="1200" b="1" dirty="0">
              <a:latin typeface="+mn-lt"/>
              <a:cs typeface="Arial" panose="020B0604020202020204" pitchFamily="34" charset="0"/>
            </a:endParaRPr>
          </a:p>
          <a:p>
            <a:r>
              <a:rPr lang="en-US" sz="1200" b="1" dirty="0">
                <a:latin typeface="+mn-lt"/>
                <a:cs typeface="Arial" panose="020B0604020202020204" pitchFamily="34" charset="0"/>
              </a:rPr>
              <a:t>The CopWatch website:</a:t>
            </a:r>
          </a:p>
          <a:p>
            <a:pPr marL="171450" indent="-171450">
              <a:buFont typeface="Arial" panose="020B0604020202020204" pitchFamily="34" charset="0"/>
              <a:buChar char="•"/>
            </a:pPr>
            <a:r>
              <a:rPr lang="en-US" sz="1200" dirty="0">
                <a:latin typeface="+mn-lt"/>
                <a:cs typeface="Arial" panose="020B0604020202020204" pitchFamily="34" charset="0"/>
              </a:rPr>
              <a:t>contains information about individual rights and responsibilities when interacting with and recording police, including how to safely and legally record interactions with police</a:t>
            </a:r>
          </a:p>
          <a:p>
            <a:pPr marL="171450" indent="-171450">
              <a:buFont typeface="Arial" panose="020B0604020202020204" pitchFamily="34" charset="0"/>
              <a:buChar char="•"/>
            </a:pPr>
            <a:r>
              <a:rPr lang="en-US" sz="1200" dirty="0">
                <a:latin typeface="+mn-lt"/>
                <a:cs typeface="Arial" panose="020B0604020202020204" pitchFamily="34" charset="0"/>
              </a:rPr>
              <a:t>provides a list of organisations that offer support and legal advice</a:t>
            </a:r>
            <a:endParaRPr lang="en-US" sz="1200" b="1" dirty="0">
              <a:latin typeface="+mn-lt"/>
              <a:cs typeface="Arial" panose="020B0604020202020204" pitchFamily="34" charset="0"/>
            </a:endParaRPr>
          </a:p>
          <a:p>
            <a:endParaRPr lang="en-US" sz="1200" b="1" dirty="0">
              <a:latin typeface="+mn-lt"/>
              <a:cs typeface="Arial" panose="020B0604020202020204" pitchFamily="34" charset="0"/>
            </a:endParaRPr>
          </a:p>
          <a:p>
            <a:r>
              <a:rPr lang="en-US" sz="1200" b="1" dirty="0">
                <a:latin typeface="+mn-lt"/>
                <a:cs typeface="Arial" panose="020B0604020202020204" pitchFamily="34" charset="0"/>
              </a:rPr>
              <a:t>The CopWatch community training &amp; education program:</a:t>
            </a:r>
          </a:p>
          <a:p>
            <a:pPr marL="171450" indent="-171450">
              <a:buFont typeface="Arial" panose="020B0604020202020204" pitchFamily="34" charset="0"/>
              <a:buChar char="•"/>
            </a:pPr>
            <a:r>
              <a:rPr lang="en-US" sz="1200" dirty="0">
                <a:latin typeface="+mn-lt"/>
                <a:cs typeface="Arial" panose="020B0604020202020204" pitchFamily="34" charset="0"/>
              </a:rPr>
              <a:t>is designed to live within community and allows CopWatch tools and knowledge to be used freely, as each community determines appropriate</a:t>
            </a:r>
          </a:p>
          <a:p>
            <a:pPr marL="171450" indent="-171450">
              <a:buFont typeface="Arial" panose="020B0604020202020204" pitchFamily="34" charset="0"/>
              <a:buChar char="•"/>
            </a:pPr>
            <a:r>
              <a:rPr lang="en-US" sz="1200" dirty="0">
                <a:latin typeface="+mn-lt"/>
                <a:cs typeface="Arial" panose="020B0604020202020204" pitchFamily="34" charset="0"/>
              </a:rPr>
              <a:t>prioritises maintaining and delivering CopWatch training that is locally relevant and community-owned. This is critical to the program being effective and the learnings and impacts lasting</a:t>
            </a:r>
          </a:p>
          <a:p>
            <a:pPr marL="171450" indent="-171450">
              <a:buFont typeface="Arial" panose="020B0604020202020204" pitchFamily="34" charset="0"/>
              <a:buChar char="•"/>
            </a:pPr>
            <a:endParaRPr lang="en-US" sz="1200" dirty="0">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10</a:t>
            </a:fld>
            <a:endParaRPr lang="en-AU" dirty="0"/>
          </a:p>
        </p:txBody>
      </p:sp>
    </p:spTree>
    <p:extLst>
      <p:ext uri="{BB962C8B-B14F-4D97-AF65-F5344CB8AC3E}">
        <p14:creationId xmlns:p14="http://schemas.microsoft.com/office/powerpoint/2010/main" val="7076331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cs typeface="Calibri" panose="020F0502020204030204" pitchFamily="34" charset="0"/>
              </a:rPr>
              <a:t>DISCRIMINATION COMPLAINT BODIES – VIC</a:t>
            </a:r>
          </a:p>
          <a:p>
            <a:endParaRPr lang="en-US" sz="1200" dirty="0">
              <a:latin typeface="Calibri" panose="020F0502020204030204" pitchFamily="34" charset="0"/>
              <a:cs typeface="Calibri" panose="020F0502020204030204" pitchFamily="34" charset="0"/>
            </a:endParaRPr>
          </a:p>
          <a:p>
            <a:pPr>
              <a:lnSpc>
                <a:spcPct val="133000"/>
              </a:lnSpc>
              <a:spcBef>
                <a:spcPts val="0"/>
              </a:spcBef>
              <a:spcAft>
                <a:spcPts val="800"/>
              </a:spcAft>
            </a:pPr>
            <a:r>
              <a:rPr lang="en-AU" sz="1200" dirty="0">
                <a:latin typeface="Calibri" panose="020F0502020204030204" pitchFamily="34" charset="0"/>
                <a:ea typeface="Roboto" panose="02000000000000000000" pitchFamily="2" charset="0"/>
                <a:cs typeface="Calibri" panose="020F0502020204030204" pitchFamily="34" charset="0"/>
              </a:rPr>
              <a:t>Victorian Equal Opportunity &amp; Human Rights Commission</a:t>
            </a:r>
          </a:p>
          <a:p>
            <a:pPr>
              <a:lnSpc>
                <a:spcPct val="133000"/>
              </a:lnSpc>
              <a:spcBef>
                <a:spcPts val="0"/>
              </a:spcBef>
              <a:spcAft>
                <a:spcPts val="800"/>
              </a:spcAft>
            </a:pPr>
            <a:r>
              <a:rPr lang="en-AU" sz="1200" dirty="0">
                <a:latin typeface="Calibri" panose="020F0502020204030204" pitchFamily="34" charset="0"/>
                <a:ea typeface="Roboto" panose="02000000000000000000" pitchFamily="2" charset="0"/>
                <a:cs typeface="Calibri" panose="020F0502020204030204" pitchFamily="34" charset="0"/>
              </a:rPr>
              <a:t>1300 292 153</a:t>
            </a:r>
            <a:br>
              <a:rPr lang="en-AU" sz="1200" dirty="0">
                <a:latin typeface="Calibri" panose="020F0502020204030204" pitchFamily="34" charset="0"/>
                <a:ea typeface="Roboto" panose="02000000000000000000" pitchFamily="2" charset="0"/>
                <a:cs typeface="Calibri" panose="020F0502020204030204" pitchFamily="34" charset="0"/>
              </a:rPr>
            </a:br>
            <a:r>
              <a:rPr lang="en-AU" sz="1200" dirty="0">
                <a:latin typeface="Calibri" panose="020F0502020204030204" pitchFamily="34" charset="0"/>
                <a:ea typeface="Roboto" panose="02000000000000000000" pitchFamily="2" charset="0"/>
                <a:cs typeface="Calibri" panose="020F0502020204030204" pitchFamily="34" charset="0"/>
                <a:hlinkClick r:id="rId3"/>
              </a:rPr>
              <a:t>https://www.humanrights.vic.gov.au/</a:t>
            </a:r>
            <a:r>
              <a:rPr lang="en-AU" sz="1200" dirty="0">
                <a:latin typeface="Calibri" panose="020F0502020204030204" pitchFamily="34" charset="0"/>
                <a:ea typeface="Roboto" panose="02000000000000000000" pitchFamily="2" charset="0"/>
                <a:cs typeface="Calibri" panose="020F0502020204030204" pitchFamily="34" charset="0"/>
              </a:rPr>
              <a:t> </a:t>
            </a:r>
          </a:p>
          <a:p>
            <a:pPr>
              <a:lnSpc>
                <a:spcPct val="133000"/>
              </a:lnSpc>
              <a:spcBef>
                <a:spcPts val="0"/>
              </a:spcBef>
              <a:spcAft>
                <a:spcPts val="800"/>
              </a:spcAft>
            </a:pPr>
            <a:endParaRPr lang="en-AU" sz="1200" dirty="0">
              <a:latin typeface="Calibri" panose="020F0502020204030204" pitchFamily="34" charset="0"/>
              <a:ea typeface="Roboto" panose="02000000000000000000" pitchFamily="2" charset="0"/>
              <a:cs typeface="Calibri" panose="020F0502020204030204" pitchFamily="34" charset="0"/>
            </a:endParaRPr>
          </a:p>
          <a:p>
            <a:pPr>
              <a:lnSpc>
                <a:spcPct val="133000"/>
              </a:lnSpc>
              <a:spcBef>
                <a:spcPts val="0"/>
              </a:spcBef>
              <a:spcAft>
                <a:spcPts val="800"/>
              </a:spcAft>
            </a:pPr>
            <a:r>
              <a:rPr lang="en-AU" sz="1200" b="1" dirty="0">
                <a:latin typeface="Calibri" panose="020F0502020204030204" pitchFamily="34" charset="0"/>
                <a:ea typeface="Roboto" panose="02000000000000000000" pitchFamily="2" charset="0"/>
                <a:cs typeface="Calibri" panose="020F0502020204030204" pitchFamily="34" charset="0"/>
              </a:rPr>
              <a:t>National</a:t>
            </a:r>
            <a:r>
              <a:rPr lang="en-AU" sz="1200" dirty="0">
                <a:latin typeface="Calibri" panose="020F0502020204030204" pitchFamily="34" charset="0"/>
                <a:ea typeface="Roboto" panose="02000000000000000000" pitchFamily="2" charset="0"/>
                <a:cs typeface="Calibri" panose="020F0502020204030204" pitchFamily="34" charset="0"/>
              </a:rPr>
              <a:t>: Australian Human Rights Commission</a:t>
            </a:r>
          </a:p>
          <a:p>
            <a:pPr>
              <a:lnSpc>
                <a:spcPct val="133000"/>
              </a:lnSpc>
              <a:spcBef>
                <a:spcPts val="0"/>
              </a:spcBef>
              <a:spcAft>
                <a:spcPts val="800"/>
              </a:spcAft>
            </a:pPr>
            <a:r>
              <a:rPr lang="en-AU" sz="1200" dirty="0">
                <a:latin typeface="Calibri" panose="020F0502020204030204" pitchFamily="34" charset="0"/>
                <a:ea typeface="Roboto" panose="02000000000000000000" pitchFamily="2" charset="0"/>
                <a:cs typeface="Calibri" panose="020F0502020204030204" pitchFamily="34" charset="0"/>
              </a:rPr>
              <a:t>1300 369 711</a:t>
            </a:r>
            <a:br>
              <a:rPr lang="en-AU" sz="1200" dirty="0">
                <a:latin typeface="Calibri" panose="020F0502020204030204" pitchFamily="34" charset="0"/>
                <a:ea typeface="Roboto" panose="02000000000000000000" pitchFamily="2" charset="0"/>
                <a:cs typeface="Calibri" panose="020F0502020204030204" pitchFamily="34" charset="0"/>
              </a:rPr>
            </a:br>
            <a:r>
              <a:rPr lang="en-AU" sz="1200" dirty="0">
                <a:latin typeface="Calibri" panose="020F0502020204030204" pitchFamily="34" charset="0"/>
                <a:ea typeface="Roboto" panose="02000000000000000000" pitchFamily="2" charset="0"/>
                <a:cs typeface="Calibri" panose="020F0502020204030204" pitchFamily="34" charset="0"/>
                <a:hlinkClick r:id="rId4"/>
              </a:rPr>
              <a:t>https://humanrights.gov.au</a:t>
            </a:r>
            <a:r>
              <a:rPr lang="en-AU" sz="1200" dirty="0">
                <a:latin typeface="Calibri" panose="020F0502020204030204" pitchFamily="34" charset="0"/>
                <a:ea typeface="Roboto" panose="02000000000000000000" pitchFamily="2" charset="0"/>
                <a:cs typeface="Calibri" panose="020F0502020204030204" pitchFamily="34" charset="0"/>
              </a:rPr>
              <a:t> </a:t>
            </a:r>
          </a:p>
          <a:p>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100</a:t>
            </a:fld>
            <a:endParaRPr lang="en-AU" dirty="0"/>
          </a:p>
        </p:txBody>
      </p:sp>
    </p:spTree>
    <p:extLst>
      <p:ext uri="{BB962C8B-B14F-4D97-AF65-F5344CB8AC3E}">
        <p14:creationId xmlns:p14="http://schemas.microsoft.com/office/powerpoint/2010/main" val="328080664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cs typeface="Calibri" panose="020F0502020204030204" pitchFamily="34" charset="0"/>
              </a:rPr>
              <a:t>DISCRIMINATION COMPLAINT BODIES – WA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Calibri" panose="020F0502020204030204" pitchFamily="34" charset="0"/>
              <a:cs typeface="Calibri" panose="020F0502020204030204" pitchFamily="34" charset="0"/>
            </a:endParaRPr>
          </a:p>
          <a:p>
            <a:pPr>
              <a:lnSpc>
                <a:spcPct val="133000"/>
              </a:lnSpc>
              <a:spcBef>
                <a:spcPts val="0"/>
              </a:spcBef>
              <a:spcAft>
                <a:spcPts val="800"/>
              </a:spcAft>
            </a:pPr>
            <a:r>
              <a:rPr lang="en-AU" sz="1200" dirty="0">
                <a:latin typeface="Calibri" panose="020F0502020204030204" pitchFamily="34" charset="0"/>
                <a:ea typeface="Roboto" panose="02000000000000000000" pitchFamily="2" charset="0"/>
                <a:cs typeface="Calibri" panose="020F0502020204030204" pitchFamily="34" charset="0"/>
              </a:rPr>
              <a:t>Equal Opportunity Commission WA</a:t>
            </a:r>
          </a:p>
          <a:p>
            <a:pPr>
              <a:lnSpc>
                <a:spcPct val="133000"/>
              </a:lnSpc>
              <a:spcBef>
                <a:spcPts val="0"/>
              </a:spcBef>
              <a:spcAft>
                <a:spcPts val="800"/>
              </a:spcAft>
            </a:pPr>
            <a:r>
              <a:rPr lang="en-AU" sz="1200" dirty="0">
                <a:latin typeface="Calibri" panose="020F0502020204030204" pitchFamily="34" charset="0"/>
                <a:ea typeface="Roboto" panose="02000000000000000000" pitchFamily="2" charset="0"/>
                <a:cs typeface="Calibri" panose="020F0502020204030204" pitchFamily="34" charset="0"/>
              </a:rPr>
              <a:t>1800 198 149</a:t>
            </a:r>
            <a:br>
              <a:rPr lang="en-AU" sz="1200" dirty="0">
                <a:latin typeface="Calibri" panose="020F0502020204030204" pitchFamily="34" charset="0"/>
                <a:ea typeface="Roboto" panose="02000000000000000000" pitchFamily="2" charset="0"/>
                <a:cs typeface="Calibri" panose="020F0502020204030204" pitchFamily="34" charset="0"/>
              </a:rPr>
            </a:br>
            <a:r>
              <a:rPr lang="en-AU" sz="1200" dirty="0">
                <a:latin typeface="Calibri" panose="020F0502020204030204" pitchFamily="34" charset="0"/>
                <a:ea typeface="Roboto" panose="02000000000000000000" pitchFamily="2" charset="0"/>
                <a:cs typeface="Calibri" panose="020F0502020204030204" pitchFamily="34" charset="0"/>
                <a:hlinkClick r:id="rId3"/>
              </a:rPr>
              <a:t>https://www.wa.gov.au/organisation/equal-opportunity-commission</a:t>
            </a:r>
            <a:r>
              <a:rPr lang="en-AU" sz="1200" dirty="0">
                <a:latin typeface="Calibri" panose="020F0502020204030204" pitchFamily="34" charset="0"/>
                <a:ea typeface="Roboto" panose="02000000000000000000" pitchFamily="2" charset="0"/>
                <a:cs typeface="Calibri" panose="020F0502020204030204" pitchFamily="34" charset="0"/>
              </a:rPr>
              <a:t> </a:t>
            </a:r>
          </a:p>
          <a:p>
            <a:pPr>
              <a:lnSpc>
                <a:spcPct val="133000"/>
              </a:lnSpc>
              <a:spcBef>
                <a:spcPts val="0"/>
              </a:spcBef>
              <a:spcAft>
                <a:spcPts val="0"/>
              </a:spcAft>
            </a:pPr>
            <a:endParaRPr lang="en-AU" sz="1200" dirty="0">
              <a:latin typeface="Calibri" panose="020F0502020204030204" pitchFamily="34" charset="0"/>
              <a:ea typeface="Roboto" panose="02000000000000000000" pitchFamily="2" charset="0"/>
              <a:cs typeface="Calibri" panose="020F0502020204030204" pitchFamily="34" charset="0"/>
            </a:endParaRPr>
          </a:p>
          <a:p>
            <a:pPr>
              <a:lnSpc>
                <a:spcPct val="133000"/>
              </a:lnSpc>
              <a:spcBef>
                <a:spcPts val="0"/>
              </a:spcBef>
              <a:spcAft>
                <a:spcPts val="800"/>
              </a:spcAft>
            </a:pPr>
            <a:r>
              <a:rPr lang="en-AU" sz="1200" b="1" dirty="0">
                <a:latin typeface="Calibri" panose="020F0502020204030204" pitchFamily="34" charset="0"/>
                <a:ea typeface="Roboto" panose="02000000000000000000" pitchFamily="2" charset="0"/>
                <a:cs typeface="Calibri" panose="020F0502020204030204" pitchFamily="34" charset="0"/>
              </a:rPr>
              <a:t>National</a:t>
            </a:r>
            <a:r>
              <a:rPr lang="en-AU" sz="1200" dirty="0">
                <a:latin typeface="Calibri" panose="020F0502020204030204" pitchFamily="34" charset="0"/>
                <a:ea typeface="Roboto" panose="02000000000000000000" pitchFamily="2" charset="0"/>
                <a:cs typeface="Calibri" panose="020F0502020204030204" pitchFamily="34" charset="0"/>
              </a:rPr>
              <a:t>: Australian Human Rights Commission</a:t>
            </a:r>
          </a:p>
          <a:p>
            <a:pPr>
              <a:lnSpc>
                <a:spcPct val="133000"/>
              </a:lnSpc>
              <a:spcBef>
                <a:spcPts val="0"/>
              </a:spcBef>
              <a:spcAft>
                <a:spcPts val="800"/>
              </a:spcAft>
            </a:pPr>
            <a:r>
              <a:rPr lang="en-AU" sz="1200" dirty="0">
                <a:latin typeface="Calibri" panose="020F0502020204030204" pitchFamily="34" charset="0"/>
                <a:ea typeface="Roboto" panose="02000000000000000000" pitchFamily="2" charset="0"/>
                <a:cs typeface="Calibri" panose="020F0502020204030204" pitchFamily="34" charset="0"/>
              </a:rPr>
              <a:t>1300 369 711</a:t>
            </a:r>
            <a:br>
              <a:rPr lang="en-AU" sz="1200" dirty="0">
                <a:latin typeface="Calibri" panose="020F0502020204030204" pitchFamily="34" charset="0"/>
                <a:ea typeface="Roboto" panose="02000000000000000000" pitchFamily="2" charset="0"/>
                <a:cs typeface="Calibri" panose="020F0502020204030204" pitchFamily="34" charset="0"/>
              </a:rPr>
            </a:br>
            <a:r>
              <a:rPr lang="en-AU" sz="1200" dirty="0">
                <a:latin typeface="Calibri" panose="020F0502020204030204" pitchFamily="34" charset="0"/>
                <a:ea typeface="Roboto" panose="02000000000000000000" pitchFamily="2" charset="0"/>
                <a:cs typeface="Calibri" panose="020F0502020204030204" pitchFamily="34" charset="0"/>
                <a:hlinkClick r:id="rId4"/>
              </a:rPr>
              <a:t>https://humanrights.gov.au</a:t>
            </a:r>
            <a:r>
              <a:rPr lang="en-AU" sz="1200" dirty="0">
                <a:latin typeface="Calibri" panose="020F0502020204030204" pitchFamily="34" charset="0"/>
                <a:ea typeface="Roboto" panose="02000000000000000000" pitchFamily="2" charset="0"/>
                <a:cs typeface="Calibri" panose="020F0502020204030204" pitchFamily="34" charset="0"/>
              </a:rPr>
              <a:t> </a:t>
            </a:r>
          </a:p>
          <a:p>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101</a:t>
            </a:fld>
            <a:endParaRPr lang="en-AU" dirty="0"/>
          </a:p>
        </p:txBody>
      </p:sp>
    </p:spTree>
    <p:extLst>
      <p:ext uri="{BB962C8B-B14F-4D97-AF65-F5344CB8AC3E}">
        <p14:creationId xmlns:p14="http://schemas.microsoft.com/office/powerpoint/2010/main" val="327609295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latin typeface="+mn-lt"/>
                <a:cs typeface="Arial" panose="020B0604020202020204" pitchFamily="34" charset="0"/>
              </a:rPr>
              <a:t>[EDIT THE SLIDES IN THIS SECTION AS NEEDED ACCORDING TO YOUR LOCATION/COMMUNITY]</a:t>
            </a:r>
          </a:p>
          <a:p>
            <a:pPr marL="0" indent="0">
              <a:buFontTx/>
              <a:buNone/>
            </a:pPr>
            <a:endParaRPr lang="en-US" dirty="0">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AF3522-EFC1-744D-97DC-9D0809F0259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102</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788155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mn-lt"/>
              </a:rPr>
              <a:t>LEGAL SERVICES – ACT</a:t>
            </a:r>
          </a:p>
          <a:p>
            <a:endParaRPr lang="en-AU" b="1" dirty="0">
              <a:latin typeface="+mn-lt"/>
            </a:endParaRPr>
          </a:p>
          <a:p>
            <a:pPr>
              <a:lnSpc>
                <a:spcPct val="113000"/>
              </a:lnSpc>
              <a:spcAft>
                <a:spcPts val="200"/>
              </a:spcAft>
            </a:pPr>
            <a:r>
              <a:rPr lang="en-US" sz="1200" b="1" dirty="0">
                <a:latin typeface="+mn-lt"/>
                <a:ea typeface="Roboto" panose="02000000000000000000" pitchFamily="2" charset="0"/>
                <a:cs typeface="Roboto" panose="02000000000000000000" pitchFamily="2" charset="0"/>
              </a:rPr>
              <a:t>Legal Aid</a:t>
            </a:r>
          </a:p>
          <a:p>
            <a:pPr>
              <a:lnSpc>
                <a:spcPct val="113000"/>
              </a:lnSpc>
              <a:spcAft>
                <a:spcPts val="200"/>
              </a:spcAft>
            </a:pPr>
            <a:r>
              <a:rPr lang="en-US" sz="1200" dirty="0">
                <a:latin typeface="+mn-lt"/>
                <a:ea typeface="Roboto" panose="02000000000000000000" pitchFamily="2" charset="0"/>
                <a:cs typeface="Roboto" panose="02000000000000000000" pitchFamily="2" charset="0"/>
              </a:rPr>
              <a:t>1300 654 314 (free-call) or 02 6243 3411</a:t>
            </a:r>
            <a:br>
              <a:rPr lang="en-US" sz="1200" dirty="0">
                <a:latin typeface="+mn-lt"/>
                <a:ea typeface="Roboto" panose="02000000000000000000" pitchFamily="2" charset="0"/>
                <a:cs typeface="Roboto" panose="02000000000000000000" pitchFamily="2" charset="0"/>
              </a:rPr>
            </a:br>
            <a:r>
              <a:rPr lang="en-US" sz="1200" dirty="0">
                <a:latin typeface="+mn-lt"/>
                <a:ea typeface="Roboto" panose="02000000000000000000" pitchFamily="2" charset="0"/>
                <a:cs typeface="Roboto" panose="02000000000000000000" pitchFamily="2" charset="0"/>
                <a:hlinkClick r:id="rId3"/>
              </a:rPr>
              <a:t>www.legalaidact.org.au</a:t>
            </a:r>
            <a:r>
              <a:rPr lang="en-US" sz="1200" dirty="0">
                <a:latin typeface="+mn-lt"/>
                <a:ea typeface="Roboto" panose="02000000000000000000" pitchFamily="2" charset="0"/>
                <a:cs typeface="Roboto" panose="02000000000000000000" pitchFamily="2" charset="0"/>
              </a:rPr>
              <a:t> </a:t>
            </a:r>
          </a:p>
          <a:p>
            <a:pPr>
              <a:lnSpc>
                <a:spcPct val="113000"/>
              </a:lnSpc>
              <a:spcAft>
                <a:spcPts val="200"/>
              </a:spcAft>
            </a:pPr>
            <a:endParaRPr lang="en-US" sz="1200" dirty="0">
              <a:latin typeface="+mn-lt"/>
              <a:ea typeface="Roboto" panose="02000000000000000000" pitchFamily="2" charset="0"/>
              <a:cs typeface="Roboto" panose="02000000000000000000" pitchFamily="2" charset="0"/>
            </a:endParaRPr>
          </a:p>
          <a:p>
            <a:pPr>
              <a:lnSpc>
                <a:spcPct val="113000"/>
              </a:lnSpc>
              <a:spcBef>
                <a:spcPts val="1200"/>
              </a:spcBef>
              <a:spcAft>
                <a:spcPts val="200"/>
              </a:spcAft>
            </a:pPr>
            <a:r>
              <a:rPr lang="en-US" sz="1200" b="1" dirty="0">
                <a:latin typeface="+mn-lt"/>
                <a:ea typeface="Roboto" panose="02000000000000000000" pitchFamily="2" charset="0"/>
                <a:cs typeface="Roboto" panose="02000000000000000000" pitchFamily="2" charset="0"/>
              </a:rPr>
              <a:t>Aboriginal Legal Service</a:t>
            </a:r>
          </a:p>
          <a:p>
            <a:pPr>
              <a:lnSpc>
                <a:spcPct val="113000"/>
              </a:lnSpc>
              <a:spcAft>
                <a:spcPts val="200"/>
              </a:spcAft>
            </a:pPr>
            <a:r>
              <a:rPr lang="en-US" sz="1200" dirty="0">
                <a:latin typeface="+mn-lt"/>
                <a:ea typeface="Roboto" panose="02000000000000000000" pitchFamily="2" charset="0"/>
                <a:cs typeface="Roboto" panose="02000000000000000000" pitchFamily="2" charset="0"/>
              </a:rPr>
              <a:t>Police charges and court matters: 1800 765 767</a:t>
            </a:r>
            <a:br>
              <a:rPr lang="en-US" sz="1200" dirty="0">
                <a:latin typeface="+mn-lt"/>
                <a:ea typeface="Roboto" panose="02000000000000000000" pitchFamily="2" charset="0"/>
                <a:cs typeface="Roboto" panose="02000000000000000000" pitchFamily="2" charset="0"/>
              </a:rPr>
            </a:br>
            <a:r>
              <a:rPr lang="en-US" sz="1200" dirty="0">
                <a:latin typeface="+mn-lt"/>
                <a:ea typeface="Roboto" panose="02000000000000000000" pitchFamily="2" charset="0"/>
                <a:cs typeface="Roboto" panose="02000000000000000000" pitchFamily="2" charset="0"/>
              </a:rPr>
              <a:t>Care and protection and family matters: 1800733 233</a:t>
            </a:r>
          </a:p>
          <a:p>
            <a:pPr>
              <a:lnSpc>
                <a:spcPct val="113000"/>
              </a:lnSpc>
              <a:spcAft>
                <a:spcPts val="200"/>
              </a:spcAft>
            </a:pPr>
            <a:r>
              <a:rPr lang="en-US" sz="1200" dirty="0">
                <a:latin typeface="+mn-lt"/>
                <a:ea typeface="Roboto" panose="02000000000000000000" pitchFamily="2" charset="0"/>
                <a:cs typeface="Roboto" panose="02000000000000000000" pitchFamily="2" charset="0"/>
                <a:hlinkClick r:id="rId4"/>
              </a:rPr>
              <a:t>www.alsnswact.org.au</a:t>
            </a:r>
            <a:r>
              <a:rPr lang="en-US" sz="1200" dirty="0">
                <a:latin typeface="+mn-lt"/>
                <a:ea typeface="Roboto" panose="02000000000000000000" pitchFamily="2" charset="0"/>
                <a:cs typeface="Roboto" panose="02000000000000000000" pitchFamily="2" charset="0"/>
              </a:rPr>
              <a:t> </a:t>
            </a:r>
          </a:p>
          <a:p>
            <a:pPr>
              <a:lnSpc>
                <a:spcPct val="113000"/>
              </a:lnSpc>
              <a:spcAft>
                <a:spcPts val="200"/>
              </a:spcAft>
            </a:pPr>
            <a:endParaRPr lang="en-US" sz="1200" dirty="0">
              <a:latin typeface="+mn-lt"/>
              <a:ea typeface="Roboto" panose="02000000000000000000" pitchFamily="2" charset="0"/>
              <a:cs typeface="Roboto" panose="02000000000000000000" pitchFamily="2" charset="0"/>
            </a:endParaRPr>
          </a:p>
          <a:p>
            <a:pPr>
              <a:lnSpc>
                <a:spcPct val="113000"/>
              </a:lnSpc>
              <a:spcBef>
                <a:spcPts val="1200"/>
              </a:spcBef>
              <a:spcAft>
                <a:spcPts val="200"/>
              </a:spcAft>
            </a:pPr>
            <a:r>
              <a:rPr lang="en-US" sz="1200" b="1" dirty="0">
                <a:latin typeface="+mn-lt"/>
                <a:ea typeface="Roboto" panose="02000000000000000000" pitchFamily="2" charset="0"/>
                <a:cs typeface="Roboto" panose="02000000000000000000" pitchFamily="2" charset="0"/>
              </a:rPr>
              <a:t>Community Legal Centres</a:t>
            </a:r>
          </a:p>
          <a:p>
            <a:pPr>
              <a:lnSpc>
                <a:spcPct val="113000"/>
              </a:lnSpc>
              <a:spcAft>
                <a:spcPts val="200"/>
              </a:spcAft>
            </a:pPr>
            <a:r>
              <a:rPr lang="en-US" sz="1200" dirty="0">
                <a:latin typeface="+mn-lt"/>
                <a:ea typeface="Roboto" panose="02000000000000000000" pitchFamily="2" charset="0"/>
                <a:cs typeface="Roboto" panose="02000000000000000000" pitchFamily="2" charset="0"/>
              </a:rPr>
              <a:t>02 6218 7900</a:t>
            </a:r>
            <a:br>
              <a:rPr lang="en-US" sz="1200" dirty="0">
                <a:latin typeface="+mn-lt"/>
                <a:ea typeface="Roboto" panose="02000000000000000000" pitchFamily="2" charset="0"/>
                <a:cs typeface="Roboto" panose="02000000000000000000" pitchFamily="2" charset="0"/>
              </a:rPr>
            </a:br>
            <a:r>
              <a:rPr lang="en-US" sz="1200" dirty="0">
                <a:latin typeface="+mn-lt"/>
                <a:ea typeface="Roboto" panose="02000000000000000000" pitchFamily="2" charset="0"/>
                <a:cs typeface="Roboto" panose="02000000000000000000" pitchFamily="2" charset="0"/>
                <a:hlinkClick r:id="rId5"/>
              </a:rPr>
              <a:t>https://canberracommunitylaw.org.au/our-legal-services/</a:t>
            </a:r>
            <a:r>
              <a:rPr lang="en-US" sz="1200" dirty="0">
                <a:latin typeface="+mn-lt"/>
                <a:ea typeface="Roboto" panose="02000000000000000000" pitchFamily="2" charset="0"/>
                <a:cs typeface="Roboto" panose="02000000000000000000" pitchFamily="2" charset="0"/>
              </a:rPr>
              <a:t> </a:t>
            </a:r>
          </a:p>
          <a:p>
            <a:endParaRPr lang="en-AU" dirty="0">
              <a:latin typeface="+mn-lt"/>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103</a:t>
            </a:fld>
            <a:endParaRPr lang="en-AU" dirty="0"/>
          </a:p>
        </p:txBody>
      </p:sp>
    </p:spTree>
    <p:extLst>
      <p:ext uri="{BB962C8B-B14F-4D97-AF65-F5344CB8AC3E}">
        <p14:creationId xmlns:p14="http://schemas.microsoft.com/office/powerpoint/2010/main" val="68114330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mn-lt"/>
              </a:rPr>
              <a:t>LEGAL SERVICES – NSW</a:t>
            </a:r>
          </a:p>
          <a:p>
            <a:endParaRPr lang="en-AU" b="1" dirty="0">
              <a:latin typeface="+mn-lt"/>
            </a:endParaRPr>
          </a:p>
          <a:p>
            <a:pPr>
              <a:lnSpc>
                <a:spcPct val="113000"/>
              </a:lnSpc>
              <a:spcAft>
                <a:spcPts val="800"/>
              </a:spcAft>
            </a:pPr>
            <a:r>
              <a:rPr lang="en-US" sz="1200" b="1" dirty="0">
                <a:latin typeface="+mn-lt"/>
                <a:ea typeface="Roboto" panose="02000000000000000000" pitchFamily="2" charset="0"/>
                <a:cs typeface="Roboto" panose="02000000000000000000" pitchFamily="2" charset="0"/>
              </a:rPr>
              <a:t>Legal Aid</a:t>
            </a:r>
          </a:p>
          <a:p>
            <a:pPr>
              <a:lnSpc>
                <a:spcPct val="113000"/>
              </a:lnSpc>
              <a:spcAft>
                <a:spcPts val="800"/>
              </a:spcAft>
            </a:pPr>
            <a:r>
              <a:rPr lang="en-US" sz="1200" dirty="0">
                <a:latin typeface="+mn-lt"/>
                <a:ea typeface="Roboto" panose="02000000000000000000" pitchFamily="2" charset="0"/>
                <a:cs typeface="Roboto" panose="02000000000000000000" pitchFamily="2" charset="0"/>
              </a:rPr>
              <a:t>1300 888 529 (free-call)</a:t>
            </a:r>
            <a:br>
              <a:rPr lang="en-US" sz="1200" dirty="0">
                <a:latin typeface="+mn-lt"/>
                <a:ea typeface="Roboto" panose="02000000000000000000" pitchFamily="2" charset="0"/>
                <a:cs typeface="Roboto" panose="02000000000000000000" pitchFamily="2" charset="0"/>
              </a:rPr>
            </a:br>
            <a:r>
              <a:rPr lang="en-US" sz="1200" dirty="0">
                <a:latin typeface="+mn-lt"/>
                <a:ea typeface="Roboto" panose="02000000000000000000" pitchFamily="2" charset="0"/>
                <a:cs typeface="Roboto" panose="02000000000000000000" pitchFamily="2" charset="0"/>
                <a:hlinkClick r:id="rId3"/>
              </a:rPr>
              <a:t>www.legalaid.nsw.gov.au</a:t>
            </a:r>
            <a:endParaRPr lang="en-US" sz="1200" dirty="0">
              <a:latin typeface="+mn-lt"/>
              <a:ea typeface="Roboto" panose="02000000000000000000" pitchFamily="2" charset="0"/>
              <a:cs typeface="Roboto" panose="02000000000000000000" pitchFamily="2" charset="0"/>
            </a:endParaRPr>
          </a:p>
          <a:p>
            <a:pPr>
              <a:lnSpc>
                <a:spcPct val="113000"/>
              </a:lnSpc>
              <a:spcAft>
                <a:spcPts val="800"/>
              </a:spcAft>
            </a:pPr>
            <a:endParaRPr lang="en-US" sz="1200" dirty="0">
              <a:latin typeface="+mn-lt"/>
              <a:ea typeface="Roboto" panose="02000000000000000000" pitchFamily="2" charset="0"/>
              <a:cs typeface="Roboto" panose="02000000000000000000" pitchFamily="2" charset="0"/>
            </a:endParaRPr>
          </a:p>
          <a:p>
            <a:pPr>
              <a:lnSpc>
                <a:spcPct val="113000"/>
              </a:lnSpc>
              <a:spcBef>
                <a:spcPts val="1200"/>
              </a:spcBef>
              <a:spcAft>
                <a:spcPts val="800"/>
              </a:spcAft>
            </a:pPr>
            <a:r>
              <a:rPr lang="en-US" sz="1200" b="1" dirty="0">
                <a:latin typeface="+mn-lt"/>
                <a:ea typeface="Roboto" panose="02000000000000000000" pitchFamily="2" charset="0"/>
                <a:cs typeface="Roboto" panose="02000000000000000000" pitchFamily="2" charset="0"/>
              </a:rPr>
              <a:t>Aboriginal Legal Service</a:t>
            </a:r>
          </a:p>
          <a:p>
            <a:pPr>
              <a:lnSpc>
                <a:spcPct val="113000"/>
              </a:lnSpc>
              <a:spcAft>
                <a:spcPts val="800"/>
              </a:spcAft>
            </a:pPr>
            <a:r>
              <a:rPr lang="en-US" sz="1200" dirty="0">
                <a:latin typeface="+mn-lt"/>
                <a:ea typeface="Roboto" panose="02000000000000000000" pitchFamily="2" charset="0"/>
                <a:cs typeface="Roboto" panose="02000000000000000000" pitchFamily="2" charset="0"/>
              </a:rPr>
              <a:t>Police charges and court matters: 1800 765 767</a:t>
            </a:r>
            <a:br>
              <a:rPr lang="en-US" sz="1200" dirty="0">
                <a:latin typeface="+mn-lt"/>
                <a:ea typeface="Roboto" panose="02000000000000000000" pitchFamily="2" charset="0"/>
                <a:cs typeface="Roboto" panose="02000000000000000000" pitchFamily="2" charset="0"/>
              </a:rPr>
            </a:br>
            <a:r>
              <a:rPr lang="en-US" sz="1200" dirty="0">
                <a:latin typeface="+mn-lt"/>
                <a:ea typeface="Roboto" panose="02000000000000000000" pitchFamily="2" charset="0"/>
                <a:cs typeface="Roboto" panose="02000000000000000000" pitchFamily="2" charset="0"/>
              </a:rPr>
              <a:t>Care and protection and family matters: 1800 733 233</a:t>
            </a:r>
            <a:br>
              <a:rPr lang="en-US" sz="1200" dirty="0">
                <a:latin typeface="+mn-lt"/>
                <a:ea typeface="Roboto" panose="02000000000000000000" pitchFamily="2" charset="0"/>
                <a:cs typeface="Roboto" panose="02000000000000000000" pitchFamily="2" charset="0"/>
              </a:rPr>
            </a:br>
            <a:r>
              <a:rPr lang="en-US" sz="1200" dirty="0">
                <a:latin typeface="+mn-lt"/>
                <a:ea typeface="Roboto" panose="02000000000000000000" pitchFamily="2" charset="0"/>
                <a:cs typeface="Roboto" panose="02000000000000000000" pitchFamily="2" charset="0"/>
                <a:hlinkClick r:id="rId4"/>
              </a:rPr>
              <a:t>www.alsnswact.org.au</a:t>
            </a:r>
            <a:endParaRPr lang="en-US" sz="1200" dirty="0">
              <a:latin typeface="+mn-lt"/>
              <a:ea typeface="Roboto" panose="02000000000000000000" pitchFamily="2" charset="0"/>
              <a:cs typeface="Roboto" panose="02000000000000000000" pitchFamily="2" charset="0"/>
            </a:endParaRPr>
          </a:p>
          <a:p>
            <a:pPr>
              <a:lnSpc>
                <a:spcPct val="113000"/>
              </a:lnSpc>
              <a:spcAft>
                <a:spcPts val="800"/>
              </a:spcAft>
            </a:pPr>
            <a:endParaRPr lang="en-US" sz="1200" dirty="0">
              <a:latin typeface="+mn-lt"/>
              <a:ea typeface="Roboto" panose="02000000000000000000" pitchFamily="2" charset="0"/>
              <a:cs typeface="Roboto" panose="02000000000000000000" pitchFamily="2" charset="0"/>
            </a:endParaRPr>
          </a:p>
          <a:p>
            <a:pPr>
              <a:lnSpc>
                <a:spcPct val="113000"/>
              </a:lnSpc>
              <a:spcBef>
                <a:spcPts val="1200"/>
              </a:spcBef>
              <a:spcAft>
                <a:spcPts val="800"/>
              </a:spcAft>
            </a:pPr>
            <a:r>
              <a:rPr lang="en-US" sz="1200" b="1" dirty="0">
                <a:latin typeface="+mn-lt"/>
                <a:ea typeface="Roboto" panose="02000000000000000000" pitchFamily="2" charset="0"/>
                <a:cs typeface="Roboto" panose="02000000000000000000" pitchFamily="2" charset="0"/>
              </a:rPr>
              <a:t>Community Legal Centres</a:t>
            </a:r>
          </a:p>
          <a:p>
            <a:pPr>
              <a:lnSpc>
                <a:spcPct val="113000"/>
              </a:lnSpc>
              <a:spcAft>
                <a:spcPts val="800"/>
              </a:spcAft>
            </a:pPr>
            <a:r>
              <a:rPr lang="en-US" sz="1200" dirty="0">
                <a:latin typeface="+mn-lt"/>
                <a:ea typeface="Roboto" panose="02000000000000000000" pitchFamily="2" charset="0"/>
                <a:cs typeface="Roboto" panose="02000000000000000000" pitchFamily="2" charset="0"/>
                <a:hlinkClick r:id="rId5"/>
              </a:rPr>
              <a:t>www.clcnsw.org.au/find-legal-help</a:t>
            </a:r>
            <a:r>
              <a:rPr lang="en-US" sz="1200" dirty="0">
                <a:latin typeface="+mn-lt"/>
                <a:ea typeface="Roboto" panose="02000000000000000000" pitchFamily="2" charset="0"/>
                <a:cs typeface="Roboto" panose="02000000000000000000" pitchFamily="2" charset="0"/>
              </a:rPr>
              <a:t> </a:t>
            </a:r>
          </a:p>
          <a:p>
            <a:endParaRPr lang="en-AU" dirty="0">
              <a:latin typeface="+mn-lt"/>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104</a:t>
            </a:fld>
            <a:endParaRPr lang="en-AU" dirty="0"/>
          </a:p>
        </p:txBody>
      </p:sp>
    </p:spTree>
    <p:extLst>
      <p:ext uri="{BB962C8B-B14F-4D97-AF65-F5344CB8AC3E}">
        <p14:creationId xmlns:p14="http://schemas.microsoft.com/office/powerpoint/2010/main" val="423060152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mn-lt"/>
              </a:rPr>
              <a:t>LEGAL SERVICES – NT</a:t>
            </a:r>
          </a:p>
          <a:p>
            <a:endParaRPr lang="en-AU" dirty="0">
              <a:latin typeface="+mn-lt"/>
            </a:endParaRPr>
          </a:p>
          <a:p>
            <a:pPr>
              <a:lnSpc>
                <a:spcPct val="113000"/>
              </a:lnSpc>
              <a:spcAft>
                <a:spcPts val="800"/>
              </a:spcAft>
            </a:pPr>
            <a:r>
              <a:rPr lang="en-US" sz="1200" b="1" dirty="0">
                <a:latin typeface="+mn-lt"/>
                <a:ea typeface="Roboto" panose="02000000000000000000" pitchFamily="2" charset="0"/>
                <a:cs typeface="Roboto" panose="02000000000000000000" pitchFamily="2" charset="0"/>
              </a:rPr>
              <a:t>Legal Aid</a:t>
            </a:r>
          </a:p>
          <a:p>
            <a:pPr>
              <a:lnSpc>
                <a:spcPct val="113000"/>
              </a:lnSpc>
              <a:spcAft>
                <a:spcPts val="800"/>
              </a:spcAft>
            </a:pPr>
            <a:r>
              <a:rPr lang="en-US" sz="1200" dirty="0">
                <a:latin typeface="+mn-lt"/>
                <a:ea typeface="Roboto" panose="02000000000000000000" pitchFamily="2" charset="0"/>
                <a:cs typeface="Roboto" panose="02000000000000000000" pitchFamily="2" charset="0"/>
              </a:rPr>
              <a:t>1800 019 343 (free-call)</a:t>
            </a:r>
            <a:br>
              <a:rPr lang="en-US" sz="1200" dirty="0">
                <a:latin typeface="+mn-lt"/>
                <a:ea typeface="Roboto" panose="02000000000000000000" pitchFamily="2" charset="0"/>
                <a:cs typeface="Roboto" panose="02000000000000000000" pitchFamily="2" charset="0"/>
              </a:rPr>
            </a:br>
            <a:r>
              <a:rPr lang="en-US" sz="1200" dirty="0">
                <a:latin typeface="+mn-lt"/>
                <a:ea typeface="Roboto" panose="02000000000000000000" pitchFamily="2" charset="0"/>
                <a:cs typeface="Roboto" panose="02000000000000000000" pitchFamily="2" charset="0"/>
                <a:hlinkClick r:id="rId3"/>
              </a:rPr>
              <a:t>www.legalaid.nt.gov.au</a:t>
            </a:r>
            <a:r>
              <a:rPr lang="en-US" sz="1200" dirty="0">
                <a:latin typeface="+mn-lt"/>
                <a:ea typeface="Roboto" panose="02000000000000000000" pitchFamily="2" charset="0"/>
                <a:cs typeface="Roboto" panose="02000000000000000000" pitchFamily="2" charset="0"/>
              </a:rPr>
              <a:t> </a:t>
            </a:r>
          </a:p>
          <a:p>
            <a:pPr>
              <a:lnSpc>
                <a:spcPct val="113000"/>
              </a:lnSpc>
              <a:spcBef>
                <a:spcPts val="1200"/>
              </a:spcBef>
              <a:spcAft>
                <a:spcPts val="800"/>
              </a:spcAft>
            </a:pPr>
            <a:r>
              <a:rPr lang="en-US" sz="1200" b="1" dirty="0">
                <a:latin typeface="+mn-lt"/>
                <a:ea typeface="Roboto" panose="02000000000000000000" pitchFamily="2" charset="0"/>
                <a:cs typeface="Roboto" panose="02000000000000000000" pitchFamily="2" charset="0"/>
              </a:rPr>
              <a:t>North Australian Aboriginal Justice Agency</a:t>
            </a:r>
          </a:p>
          <a:p>
            <a:pPr>
              <a:lnSpc>
                <a:spcPct val="113000"/>
              </a:lnSpc>
              <a:spcAft>
                <a:spcPts val="800"/>
              </a:spcAft>
            </a:pPr>
            <a:r>
              <a:rPr lang="en-US" sz="1200" dirty="0">
                <a:latin typeface="+mn-lt"/>
                <a:ea typeface="Roboto" panose="02000000000000000000" pitchFamily="2" charset="0"/>
                <a:cs typeface="Roboto" panose="02000000000000000000" pitchFamily="2" charset="0"/>
              </a:rPr>
              <a:t>1800 898 251 (free call)</a:t>
            </a:r>
            <a:br>
              <a:rPr lang="en-US" sz="1200" dirty="0">
                <a:latin typeface="+mn-lt"/>
                <a:ea typeface="Roboto" panose="02000000000000000000" pitchFamily="2" charset="0"/>
                <a:cs typeface="Roboto" panose="02000000000000000000" pitchFamily="2" charset="0"/>
              </a:rPr>
            </a:br>
            <a:r>
              <a:rPr lang="en-US" sz="1200" dirty="0">
                <a:latin typeface="+mn-lt"/>
                <a:ea typeface="Roboto" panose="02000000000000000000" pitchFamily="2" charset="0"/>
                <a:cs typeface="Roboto" panose="02000000000000000000" pitchFamily="2" charset="0"/>
                <a:hlinkClick r:id="rId4"/>
              </a:rPr>
              <a:t>www.naaja.org.au</a:t>
            </a:r>
            <a:r>
              <a:rPr lang="en-US" sz="1200" dirty="0">
                <a:latin typeface="+mn-lt"/>
                <a:ea typeface="Roboto" panose="02000000000000000000" pitchFamily="2" charset="0"/>
                <a:cs typeface="Roboto" panose="02000000000000000000" pitchFamily="2" charset="0"/>
              </a:rPr>
              <a:t> </a:t>
            </a:r>
          </a:p>
          <a:p>
            <a:pPr>
              <a:lnSpc>
                <a:spcPct val="113000"/>
              </a:lnSpc>
              <a:spcBef>
                <a:spcPts val="1200"/>
              </a:spcBef>
              <a:spcAft>
                <a:spcPts val="800"/>
              </a:spcAft>
            </a:pPr>
            <a:r>
              <a:rPr lang="en-US" sz="1200" b="1" dirty="0">
                <a:latin typeface="+mn-lt"/>
                <a:ea typeface="Roboto" panose="02000000000000000000" pitchFamily="2" charset="0"/>
                <a:cs typeface="Roboto" panose="02000000000000000000" pitchFamily="2" charset="0"/>
              </a:rPr>
              <a:t>Community Legal Centre</a:t>
            </a:r>
          </a:p>
          <a:p>
            <a:pPr>
              <a:lnSpc>
                <a:spcPct val="113000"/>
              </a:lnSpc>
              <a:spcAft>
                <a:spcPts val="800"/>
              </a:spcAft>
            </a:pPr>
            <a:r>
              <a:rPr lang="en-US" sz="1200" dirty="0">
                <a:latin typeface="+mn-lt"/>
                <a:ea typeface="Roboto" panose="02000000000000000000" pitchFamily="2" charset="0"/>
                <a:cs typeface="Roboto" panose="02000000000000000000" pitchFamily="2" charset="0"/>
                <a:hlinkClick r:id="rId5"/>
              </a:rPr>
              <a:t>https://lawsocietynt.asn.au/nt-legal-directory/other-legal-links-1.html</a:t>
            </a:r>
            <a:r>
              <a:rPr lang="en-US" sz="1200" dirty="0">
                <a:latin typeface="+mn-lt"/>
                <a:ea typeface="Roboto" panose="02000000000000000000" pitchFamily="2" charset="0"/>
                <a:cs typeface="Roboto" panose="02000000000000000000" pitchFamily="2" charset="0"/>
              </a:rPr>
              <a:t> </a:t>
            </a:r>
          </a:p>
          <a:p>
            <a:pPr>
              <a:lnSpc>
                <a:spcPct val="113000"/>
              </a:lnSpc>
              <a:spcAft>
                <a:spcPts val="800"/>
              </a:spcAft>
            </a:pPr>
            <a:endParaRPr lang="en-US" sz="1200" dirty="0">
              <a:latin typeface="+mn-lt"/>
              <a:ea typeface="Roboto" panose="02000000000000000000" pitchFamily="2" charset="0"/>
              <a:cs typeface="Roboto" panose="02000000000000000000" pitchFamily="2" charset="0"/>
            </a:endParaRPr>
          </a:p>
          <a:p>
            <a:endParaRPr lang="en-AU" dirty="0">
              <a:latin typeface="+mn-lt"/>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105</a:t>
            </a:fld>
            <a:endParaRPr lang="en-AU" dirty="0"/>
          </a:p>
        </p:txBody>
      </p:sp>
    </p:spTree>
    <p:extLst>
      <p:ext uri="{BB962C8B-B14F-4D97-AF65-F5344CB8AC3E}">
        <p14:creationId xmlns:p14="http://schemas.microsoft.com/office/powerpoint/2010/main" val="196936266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mn-lt"/>
              </a:rPr>
              <a:t>LEGAL SERVICES – QLD</a:t>
            </a:r>
          </a:p>
          <a:p>
            <a:endParaRPr lang="en-AU" b="1" dirty="0">
              <a:latin typeface="+mn-lt"/>
            </a:endParaRPr>
          </a:p>
          <a:p>
            <a:pPr>
              <a:lnSpc>
                <a:spcPct val="113000"/>
              </a:lnSpc>
              <a:spcAft>
                <a:spcPts val="800"/>
              </a:spcAft>
            </a:pPr>
            <a:r>
              <a:rPr lang="en-US" sz="1200" b="1" dirty="0">
                <a:latin typeface="+mn-lt"/>
                <a:ea typeface="Roboto" panose="02000000000000000000" pitchFamily="2" charset="0"/>
                <a:cs typeface="Roboto" panose="02000000000000000000" pitchFamily="2" charset="0"/>
              </a:rPr>
              <a:t>Legal Aid</a:t>
            </a:r>
          </a:p>
          <a:p>
            <a:pPr>
              <a:lnSpc>
                <a:spcPct val="113000"/>
              </a:lnSpc>
              <a:spcAft>
                <a:spcPts val="800"/>
              </a:spcAft>
            </a:pPr>
            <a:r>
              <a:rPr lang="en-US" sz="1200" dirty="0">
                <a:latin typeface="+mn-lt"/>
                <a:ea typeface="Roboto" panose="02000000000000000000" pitchFamily="2" charset="0"/>
                <a:cs typeface="Roboto" panose="02000000000000000000" pitchFamily="2" charset="0"/>
              </a:rPr>
              <a:t>1300 651 188 (free call)</a:t>
            </a:r>
            <a:br>
              <a:rPr lang="en-US" sz="1200" dirty="0">
                <a:latin typeface="+mn-lt"/>
                <a:ea typeface="Roboto" panose="02000000000000000000" pitchFamily="2" charset="0"/>
                <a:cs typeface="Roboto" panose="02000000000000000000" pitchFamily="2" charset="0"/>
              </a:rPr>
            </a:br>
            <a:r>
              <a:rPr lang="en-US" sz="1200" dirty="0">
                <a:latin typeface="+mn-lt"/>
                <a:ea typeface="Roboto" panose="02000000000000000000" pitchFamily="2" charset="0"/>
                <a:cs typeface="Roboto" panose="02000000000000000000" pitchFamily="2" charset="0"/>
                <a:hlinkClick r:id="rId3"/>
              </a:rPr>
              <a:t>www.legalaid.qld.gov.au/Home</a:t>
            </a:r>
            <a:r>
              <a:rPr lang="en-US" sz="1200" dirty="0">
                <a:latin typeface="+mn-lt"/>
                <a:ea typeface="Roboto" panose="02000000000000000000" pitchFamily="2" charset="0"/>
                <a:cs typeface="Roboto" panose="02000000000000000000" pitchFamily="2" charset="0"/>
              </a:rPr>
              <a:t> </a:t>
            </a:r>
          </a:p>
          <a:p>
            <a:pPr>
              <a:lnSpc>
                <a:spcPct val="113000"/>
              </a:lnSpc>
              <a:spcAft>
                <a:spcPts val="800"/>
              </a:spcAft>
            </a:pPr>
            <a:endParaRPr lang="en-US" sz="1200" dirty="0">
              <a:latin typeface="+mn-lt"/>
              <a:ea typeface="Roboto" panose="02000000000000000000" pitchFamily="2" charset="0"/>
              <a:cs typeface="Roboto" panose="02000000000000000000" pitchFamily="2" charset="0"/>
            </a:endParaRPr>
          </a:p>
          <a:p>
            <a:pPr>
              <a:lnSpc>
                <a:spcPct val="113000"/>
              </a:lnSpc>
              <a:spcBef>
                <a:spcPts val="1200"/>
              </a:spcBef>
              <a:spcAft>
                <a:spcPts val="800"/>
              </a:spcAft>
            </a:pPr>
            <a:r>
              <a:rPr lang="en-US" sz="1200" b="1" dirty="0">
                <a:latin typeface="+mn-lt"/>
                <a:ea typeface="Roboto" panose="02000000000000000000" pitchFamily="2" charset="0"/>
                <a:cs typeface="Roboto" panose="02000000000000000000" pitchFamily="2" charset="0"/>
              </a:rPr>
              <a:t>Aboriginal &amp; Torres Strait Islander Legal Service</a:t>
            </a:r>
          </a:p>
          <a:p>
            <a:pPr>
              <a:lnSpc>
                <a:spcPct val="113000"/>
              </a:lnSpc>
              <a:spcAft>
                <a:spcPts val="800"/>
              </a:spcAft>
            </a:pPr>
            <a:r>
              <a:rPr lang="en-US" sz="1200" dirty="0">
                <a:latin typeface="+mn-lt"/>
                <a:ea typeface="Roboto" panose="02000000000000000000" pitchFamily="2" charset="0"/>
                <a:cs typeface="Roboto" panose="02000000000000000000" pitchFamily="2" charset="0"/>
              </a:rPr>
              <a:t>1800 012 255 (free call)</a:t>
            </a:r>
            <a:br>
              <a:rPr lang="en-US" sz="1200" dirty="0">
                <a:latin typeface="+mn-lt"/>
                <a:ea typeface="Roboto" panose="02000000000000000000" pitchFamily="2" charset="0"/>
                <a:cs typeface="Roboto" panose="02000000000000000000" pitchFamily="2" charset="0"/>
              </a:rPr>
            </a:br>
            <a:r>
              <a:rPr lang="en-US" sz="1200" dirty="0">
                <a:latin typeface="+mn-lt"/>
                <a:ea typeface="Roboto" panose="02000000000000000000" pitchFamily="2" charset="0"/>
                <a:cs typeface="Roboto" panose="02000000000000000000" pitchFamily="2" charset="0"/>
                <a:hlinkClick r:id="rId4"/>
              </a:rPr>
              <a:t>www.atsils.org.au</a:t>
            </a:r>
            <a:r>
              <a:rPr lang="en-US" sz="1200" dirty="0">
                <a:latin typeface="+mn-lt"/>
                <a:ea typeface="Roboto" panose="02000000000000000000" pitchFamily="2" charset="0"/>
                <a:cs typeface="Roboto" panose="02000000000000000000" pitchFamily="2" charset="0"/>
              </a:rPr>
              <a:t> </a:t>
            </a:r>
          </a:p>
          <a:p>
            <a:pPr>
              <a:lnSpc>
                <a:spcPct val="113000"/>
              </a:lnSpc>
              <a:spcAft>
                <a:spcPts val="800"/>
              </a:spcAft>
            </a:pPr>
            <a:endParaRPr lang="en-US" sz="1200" dirty="0">
              <a:latin typeface="+mn-lt"/>
              <a:ea typeface="Roboto" panose="02000000000000000000" pitchFamily="2" charset="0"/>
              <a:cs typeface="Roboto" panose="02000000000000000000" pitchFamily="2" charset="0"/>
            </a:endParaRPr>
          </a:p>
          <a:p>
            <a:pPr>
              <a:lnSpc>
                <a:spcPct val="113000"/>
              </a:lnSpc>
              <a:spcBef>
                <a:spcPts val="1200"/>
              </a:spcBef>
              <a:spcAft>
                <a:spcPts val="800"/>
              </a:spcAft>
            </a:pPr>
            <a:r>
              <a:rPr lang="en-US" sz="1200" b="1" dirty="0">
                <a:latin typeface="+mn-lt"/>
                <a:ea typeface="Roboto" panose="02000000000000000000" pitchFamily="2" charset="0"/>
                <a:cs typeface="Roboto" panose="02000000000000000000" pitchFamily="2" charset="0"/>
              </a:rPr>
              <a:t>Community Legal Centre</a:t>
            </a:r>
          </a:p>
          <a:p>
            <a:pPr>
              <a:lnSpc>
                <a:spcPct val="113000"/>
              </a:lnSpc>
              <a:spcAft>
                <a:spcPts val="800"/>
              </a:spcAft>
            </a:pPr>
            <a:r>
              <a:rPr lang="en-US" sz="1200" dirty="0">
                <a:latin typeface="+mn-lt"/>
                <a:ea typeface="Roboto" panose="02000000000000000000" pitchFamily="2" charset="0"/>
                <a:cs typeface="Roboto" panose="02000000000000000000" pitchFamily="2" charset="0"/>
                <a:hlinkClick r:id="rId5"/>
              </a:rPr>
              <a:t>www.communitylegalqld.org.au/find-legal-help/</a:t>
            </a:r>
            <a:r>
              <a:rPr lang="en-US" sz="1200" dirty="0">
                <a:latin typeface="+mn-lt"/>
                <a:ea typeface="Roboto" panose="02000000000000000000" pitchFamily="2" charset="0"/>
                <a:cs typeface="Roboto" panose="02000000000000000000" pitchFamily="2" charset="0"/>
              </a:rPr>
              <a:t> </a:t>
            </a:r>
          </a:p>
          <a:p>
            <a:endParaRPr lang="en-AU" dirty="0">
              <a:latin typeface="+mn-lt"/>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106</a:t>
            </a:fld>
            <a:endParaRPr lang="en-AU" dirty="0"/>
          </a:p>
        </p:txBody>
      </p:sp>
    </p:spTree>
    <p:extLst>
      <p:ext uri="{BB962C8B-B14F-4D97-AF65-F5344CB8AC3E}">
        <p14:creationId xmlns:p14="http://schemas.microsoft.com/office/powerpoint/2010/main" val="2413085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mn-lt"/>
              </a:rPr>
              <a:t>LEGAL SERVICES – SA</a:t>
            </a:r>
          </a:p>
          <a:p>
            <a:endParaRPr lang="en-AU" dirty="0">
              <a:latin typeface="+mn-lt"/>
            </a:endParaRPr>
          </a:p>
          <a:p>
            <a:pPr>
              <a:lnSpc>
                <a:spcPct val="113000"/>
              </a:lnSpc>
              <a:spcAft>
                <a:spcPts val="800"/>
              </a:spcAft>
            </a:pPr>
            <a:r>
              <a:rPr lang="en-US" sz="1200" b="1" dirty="0">
                <a:latin typeface="+mn-lt"/>
                <a:ea typeface="Roboto" panose="02000000000000000000" pitchFamily="2" charset="0"/>
                <a:cs typeface="Roboto" panose="02000000000000000000" pitchFamily="2" charset="0"/>
              </a:rPr>
              <a:t>Legal Aid</a:t>
            </a:r>
          </a:p>
          <a:p>
            <a:pPr>
              <a:lnSpc>
                <a:spcPct val="113000"/>
              </a:lnSpc>
              <a:spcAft>
                <a:spcPts val="800"/>
              </a:spcAft>
            </a:pPr>
            <a:r>
              <a:rPr lang="en-US" sz="1200" dirty="0">
                <a:latin typeface="+mn-lt"/>
                <a:ea typeface="Roboto" panose="02000000000000000000" pitchFamily="2" charset="0"/>
                <a:cs typeface="Roboto" panose="02000000000000000000" pitchFamily="2" charset="0"/>
              </a:rPr>
              <a:t>1300 366 424 (free call)</a:t>
            </a:r>
            <a:br>
              <a:rPr lang="en-US" sz="1200" dirty="0">
                <a:latin typeface="+mn-lt"/>
                <a:ea typeface="Roboto" panose="02000000000000000000" pitchFamily="2" charset="0"/>
                <a:cs typeface="Roboto" panose="02000000000000000000" pitchFamily="2" charset="0"/>
              </a:rPr>
            </a:br>
            <a:r>
              <a:rPr lang="en-US" sz="1200" dirty="0">
                <a:latin typeface="+mn-lt"/>
                <a:ea typeface="Roboto" panose="02000000000000000000" pitchFamily="2" charset="0"/>
                <a:cs typeface="Roboto" panose="02000000000000000000" pitchFamily="2" charset="0"/>
                <a:hlinkClick r:id="rId3"/>
              </a:rPr>
              <a:t>https://lsc.sa.gov.au/</a:t>
            </a:r>
            <a:r>
              <a:rPr lang="en-US" sz="1200" dirty="0">
                <a:latin typeface="+mn-lt"/>
                <a:ea typeface="Roboto" panose="02000000000000000000" pitchFamily="2" charset="0"/>
                <a:cs typeface="Roboto" panose="02000000000000000000" pitchFamily="2" charset="0"/>
              </a:rPr>
              <a:t> </a:t>
            </a:r>
          </a:p>
          <a:p>
            <a:pPr>
              <a:lnSpc>
                <a:spcPct val="113000"/>
              </a:lnSpc>
              <a:spcAft>
                <a:spcPts val="800"/>
              </a:spcAft>
            </a:pPr>
            <a:endParaRPr lang="en-US" sz="1200" dirty="0">
              <a:latin typeface="+mn-lt"/>
              <a:ea typeface="Roboto" panose="02000000000000000000" pitchFamily="2" charset="0"/>
              <a:cs typeface="Roboto" panose="02000000000000000000" pitchFamily="2" charset="0"/>
            </a:endParaRPr>
          </a:p>
          <a:p>
            <a:pPr>
              <a:lnSpc>
                <a:spcPct val="113000"/>
              </a:lnSpc>
              <a:spcBef>
                <a:spcPts val="1200"/>
              </a:spcBef>
              <a:spcAft>
                <a:spcPts val="800"/>
              </a:spcAft>
            </a:pPr>
            <a:r>
              <a:rPr lang="en-US" sz="1200" b="1" dirty="0">
                <a:latin typeface="+mn-lt"/>
                <a:ea typeface="Roboto" panose="02000000000000000000" pitchFamily="2" charset="0"/>
                <a:cs typeface="Roboto" panose="02000000000000000000" pitchFamily="2" charset="0"/>
              </a:rPr>
              <a:t>Aboriginal Legal Rights Movement</a:t>
            </a:r>
          </a:p>
          <a:p>
            <a:pPr>
              <a:lnSpc>
                <a:spcPct val="113000"/>
              </a:lnSpc>
              <a:spcAft>
                <a:spcPts val="800"/>
              </a:spcAft>
            </a:pPr>
            <a:r>
              <a:rPr lang="en-US" sz="1200" dirty="0">
                <a:latin typeface="+mn-lt"/>
                <a:ea typeface="Roboto" panose="02000000000000000000" pitchFamily="2" charset="0"/>
                <a:cs typeface="Roboto" panose="02000000000000000000" pitchFamily="2" charset="0"/>
              </a:rPr>
              <a:t>1800 643 222 (free call)</a:t>
            </a:r>
            <a:br>
              <a:rPr lang="en-US" sz="1200" dirty="0">
                <a:latin typeface="+mn-lt"/>
                <a:ea typeface="Roboto" panose="02000000000000000000" pitchFamily="2" charset="0"/>
                <a:cs typeface="Roboto" panose="02000000000000000000" pitchFamily="2" charset="0"/>
              </a:rPr>
            </a:br>
            <a:r>
              <a:rPr lang="en-US" sz="1200" dirty="0">
                <a:latin typeface="+mn-lt"/>
                <a:ea typeface="Roboto" panose="02000000000000000000" pitchFamily="2" charset="0"/>
                <a:cs typeface="Roboto" panose="02000000000000000000" pitchFamily="2" charset="0"/>
                <a:hlinkClick r:id="rId4"/>
              </a:rPr>
              <a:t>www.alrm.org.au</a:t>
            </a:r>
            <a:r>
              <a:rPr lang="en-US" sz="1200" dirty="0">
                <a:latin typeface="+mn-lt"/>
                <a:ea typeface="Roboto" panose="02000000000000000000" pitchFamily="2" charset="0"/>
                <a:cs typeface="Roboto" panose="02000000000000000000" pitchFamily="2" charset="0"/>
              </a:rPr>
              <a:t> </a:t>
            </a:r>
          </a:p>
          <a:p>
            <a:pPr>
              <a:lnSpc>
                <a:spcPct val="113000"/>
              </a:lnSpc>
              <a:spcAft>
                <a:spcPts val="800"/>
              </a:spcAft>
            </a:pPr>
            <a:endParaRPr lang="en-US" sz="1200" dirty="0">
              <a:latin typeface="+mn-lt"/>
              <a:ea typeface="Roboto" panose="02000000000000000000" pitchFamily="2" charset="0"/>
              <a:cs typeface="Roboto" panose="02000000000000000000" pitchFamily="2" charset="0"/>
            </a:endParaRPr>
          </a:p>
          <a:p>
            <a:pPr>
              <a:lnSpc>
                <a:spcPct val="113000"/>
              </a:lnSpc>
              <a:spcBef>
                <a:spcPts val="1200"/>
              </a:spcBef>
              <a:spcAft>
                <a:spcPts val="800"/>
              </a:spcAft>
            </a:pPr>
            <a:r>
              <a:rPr lang="en-US" sz="1200" b="1" dirty="0">
                <a:latin typeface="+mn-lt"/>
                <a:ea typeface="Roboto" panose="02000000000000000000" pitchFamily="2" charset="0"/>
                <a:cs typeface="Roboto" panose="02000000000000000000" pitchFamily="2" charset="0"/>
              </a:rPr>
              <a:t>Community Legal Centres</a:t>
            </a:r>
          </a:p>
          <a:p>
            <a:pPr>
              <a:lnSpc>
                <a:spcPct val="113000"/>
              </a:lnSpc>
              <a:spcAft>
                <a:spcPts val="800"/>
              </a:spcAft>
            </a:pPr>
            <a:r>
              <a:rPr lang="en-US" sz="1200" dirty="0">
                <a:latin typeface="+mn-lt"/>
                <a:ea typeface="Roboto" panose="02000000000000000000" pitchFamily="2" charset="0"/>
                <a:cs typeface="Roboto" panose="02000000000000000000" pitchFamily="2" charset="0"/>
              </a:rPr>
              <a:t>1800 860 529 (free call)</a:t>
            </a:r>
            <a:br>
              <a:rPr lang="en-US" sz="1200" dirty="0">
                <a:latin typeface="+mn-lt"/>
                <a:ea typeface="Roboto" panose="02000000000000000000" pitchFamily="2" charset="0"/>
                <a:cs typeface="Roboto" panose="02000000000000000000" pitchFamily="2" charset="0"/>
              </a:rPr>
            </a:br>
            <a:r>
              <a:rPr lang="en-US" sz="1200" dirty="0">
                <a:latin typeface="+mn-lt"/>
                <a:ea typeface="Roboto" panose="02000000000000000000" pitchFamily="2" charset="0"/>
                <a:cs typeface="Roboto" panose="02000000000000000000" pitchFamily="2" charset="0"/>
                <a:hlinkClick r:id="rId5"/>
              </a:rPr>
              <a:t>www.clcsa.org.au</a:t>
            </a:r>
            <a:r>
              <a:rPr lang="en-US" sz="1200" dirty="0">
                <a:latin typeface="+mn-lt"/>
                <a:ea typeface="Roboto" panose="02000000000000000000" pitchFamily="2" charset="0"/>
                <a:cs typeface="Roboto" panose="02000000000000000000" pitchFamily="2" charset="0"/>
              </a:rPr>
              <a:t> </a:t>
            </a:r>
          </a:p>
          <a:p>
            <a:endParaRPr lang="en-AU" dirty="0">
              <a:latin typeface="+mn-lt"/>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107</a:t>
            </a:fld>
            <a:endParaRPr lang="en-AU" dirty="0"/>
          </a:p>
        </p:txBody>
      </p:sp>
    </p:spTree>
    <p:extLst>
      <p:ext uri="{BB962C8B-B14F-4D97-AF65-F5344CB8AC3E}">
        <p14:creationId xmlns:p14="http://schemas.microsoft.com/office/powerpoint/2010/main" val="27119402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mn-lt"/>
              </a:rPr>
              <a:t>LEGAL SERVICES – TAS</a:t>
            </a:r>
          </a:p>
          <a:p>
            <a:endParaRPr lang="en-AU" dirty="0">
              <a:latin typeface="+mn-lt"/>
            </a:endParaRPr>
          </a:p>
          <a:p>
            <a:pPr>
              <a:lnSpc>
                <a:spcPct val="113000"/>
              </a:lnSpc>
              <a:spcAft>
                <a:spcPts val="800"/>
              </a:spcAft>
            </a:pPr>
            <a:r>
              <a:rPr lang="en-US" sz="1200" b="1" dirty="0">
                <a:latin typeface="+mn-lt"/>
                <a:ea typeface="Roboto" panose="02000000000000000000" pitchFamily="2" charset="0"/>
                <a:cs typeface="Roboto" panose="02000000000000000000" pitchFamily="2" charset="0"/>
              </a:rPr>
              <a:t>Legal Aid</a:t>
            </a:r>
          </a:p>
          <a:p>
            <a:pPr>
              <a:lnSpc>
                <a:spcPct val="113000"/>
              </a:lnSpc>
              <a:spcAft>
                <a:spcPts val="800"/>
              </a:spcAft>
            </a:pPr>
            <a:r>
              <a:rPr lang="en-US" sz="1200" dirty="0">
                <a:latin typeface="+mn-lt"/>
                <a:ea typeface="Roboto" panose="02000000000000000000" pitchFamily="2" charset="0"/>
                <a:cs typeface="Roboto" panose="02000000000000000000" pitchFamily="2" charset="0"/>
              </a:rPr>
              <a:t>1300 366 611 (free call)</a:t>
            </a:r>
            <a:br>
              <a:rPr lang="en-US" sz="1200" dirty="0">
                <a:latin typeface="+mn-lt"/>
                <a:ea typeface="Roboto" panose="02000000000000000000" pitchFamily="2" charset="0"/>
                <a:cs typeface="Roboto" panose="02000000000000000000" pitchFamily="2" charset="0"/>
              </a:rPr>
            </a:br>
            <a:r>
              <a:rPr lang="en-US" sz="1200" dirty="0">
                <a:latin typeface="+mn-lt"/>
                <a:ea typeface="Roboto" panose="02000000000000000000" pitchFamily="2" charset="0"/>
                <a:cs typeface="Roboto" panose="02000000000000000000" pitchFamily="2" charset="0"/>
                <a:hlinkClick r:id="rId3"/>
              </a:rPr>
              <a:t>www.legalaid.tas.gov.au</a:t>
            </a:r>
            <a:r>
              <a:rPr lang="en-US" sz="1200" dirty="0">
                <a:latin typeface="+mn-lt"/>
                <a:ea typeface="Roboto" panose="02000000000000000000" pitchFamily="2" charset="0"/>
                <a:cs typeface="Roboto" panose="02000000000000000000" pitchFamily="2" charset="0"/>
              </a:rPr>
              <a:t> </a:t>
            </a:r>
          </a:p>
          <a:p>
            <a:pPr>
              <a:lnSpc>
                <a:spcPct val="113000"/>
              </a:lnSpc>
              <a:spcAft>
                <a:spcPts val="800"/>
              </a:spcAft>
            </a:pPr>
            <a:endParaRPr lang="en-US" sz="1200" dirty="0">
              <a:latin typeface="+mn-lt"/>
              <a:ea typeface="Roboto" panose="02000000000000000000" pitchFamily="2" charset="0"/>
              <a:cs typeface="Roboto" panose="02000000000000000000" pitchFamily="2" charset="0"/>
            </a:endParaRPr>
          </a:p>
          <a:p>
            <a:pPr>
              <a:lnSpc>
                <a:spcPct val="113000"/>
              </a:lnSpc>
              <a:spcBef>
                <a:spcPts val="1200"/>
              </a:spcBef>
              <a:spcAft>
                <a:spcPts val="800"/>
              </a:spcAft>
            </a:pPr>
            <a:r>
              <a:rPr lang="en-US" sz="1200" b="1" dirty="0">
                <a:latin typeface="+mn-lt"/>
                <a:ea typeface="Roboto" panose="02000000000000000000" pitchFamily="2" charset="0"/>
                <a:cs typeface="Roboto" panose="02000000000000000000" pitchFamily="2" charset="0"/>
              </a:rPr>
              <a:t>Tasmanian Aboriginal Legal Service</a:t>
            </a:r>
          </a:p>
          <a:p>
            <a:pPr>
              <a:lnSpc>
                <a:spcPct val="113000"/>
              </a:lnSpc>
              <a:spcAft>
                <a:spcPts val="800"/>
              </a:spcAft>
            </a:pPr>
            <a:r>
              <a:rPr lang="en-US" sz="1200" dirty="0">
                <a:latin typeface="+mn-lt"/>
                <a:ea typeface="Roboto" panose="02000000000000000000" pitchFamily="2" charset="0"/>
                <a:cs typeface="Roboto" panose="02000000000000000000" pitchFamily="2" charset="0"/>
              </a:rPr>
              <a:t>1800 595 162 (free call)</a:t>
            </a:r>
            <a:br>
              <a:rPr lang="en-US" sz="1200" dirty="0">
                <a:latin typeface="+mn-lt"/>
                <a:ea typeface="Roboto" panose="02000000000000000000" pitchFamily="2" charset="0"/>
                <a:cs typeface="Roboto" panose="02000000000000000000" pitchFamily="2" charset="0"/>
              </a:rPr>
            </a:br>
            <a:r>
              <a:rPr lang="en-US" sz="1200" dirty="0">
                <a:latin typeface="+mn-lt"/>
                <a:ea typeface="Roboto" panose="02000000000000000000" pitchFamily="2" charset="0"/>
                <a:cs typeface="Roboto" panose="02000000000000000000" pitchFamily="2" charset="0"/>
                <a:hlinkClick r:id="rId4"/>
              </a:rPr>
              <a:t>www.tals.net.au</a:t>
            </a:r>
            <a:r>
              <a:rPr lang="en-US" sz="1200" dirty="0">
                <a:latin typeface="+mn-lt"/>
                <a:ea typeface="Roboto" panose="02000000000000000000" pitchFamily="2" charset="0"/>
                <a:cs typeface="Roboto" panose="02000000000000000000" pitchFamily="2" charset="0"/>
              </a:rPr>
              <a:t> </a:t>
            </a:r>
          </a:p>
          <a:p>
            <a:pPr>
              <a:lnSpc>
                <a:spcPct val="113000"/>
              </a:lnSpc>
              <a:spcAft>
                <a:spcPts val="800"/>
              </a:spcAft>
            </a:pPr>
            <a:endParaRPr lang="en-US" sz="1200" dirty="0">
              <a:latin typeface="+mn-lt"/>
              <a:ea typeface="Roboto" panose="02000000000000000000" pitchFamily="2" charset="0"/>
              <a:cs typeface="Roboto" panose="02000000000000000000" pitchFamily="2" charset="0"/>
            </a:endParaRPr>
          </a:p>
          <a:p>
            <a:pPr>
              <a:lnSpc>
                <a:spcPct val="113000"/>
              </a:lnSpc>
              <a:spcBef>
                <a:spcPts val="1200"/>
              </a:spcBef>
              <a:spcAft>
                <a:spcPts val="800"/>
              </a:spcAft>
            </a:pPr>
            <a:r>
              <a:rPr lang="en-US" sz="1200" b="1" dirty="0">
                <a:latin typeface="+mn-lt"/>
                <a:ea typeface="Roboto" panose="02000000000000000000" pitchFamily="2" charset="0"/>
                <a:cs typeface="Roboto" panose="02000000000000000000" pitchFamily="2" charset="0"/>
              </a:rPr>
              <a:t>Community Legal Service</a:t>
            </a:r>
          </a:p>
          <a:p>
            <a:pPr>
              <a:lnSpc>
                <a:spcPct val="113000"/>
              </a:lnSpc>
              <a:spcAft>
                <a:spcPts val="800"/>
              </a:spcAft>
            </a:pPr>
            <a:r>
              <a:rPr lang="en-US" sz="1200" dirty="0">
                <a:latin typeface="+mn-lt"/>
                <a:ea typeface="Roboto" panose="02000000000000000000" pitchFamily="2" charset="0"/>
                <a:cs typeface="Roboto" panose="02000000000000000000" pitchFamily="2" charset="0"/>
                <a:hlinkClick r:id="rId5"/>
              </a:rPr>
              <a:t>www.clctas.org.au</a:t>
            </a:r>
            <a:r>
              <a:rPr lang="en-US" sz="1200" dirty="0">
                <a:latin typeface="+mn-lt"/>
                <a:ea typeface="Roboto" panose="02000000000000000000" pitchFamily="2" charset="0"/>
                <a:cs typeface="Roboto" panose="02000000000000000000" pitchFamily="2" charset="0"/>
              </a:rPr>
              <a:t> </a:t>
            </a:r>
          </a:p>
          <a:p>
            <a:pPr>
              <a:lnSpc>
                <a:spcPct val="113000"/>
              </a:lnSpc>
              <a:spcAft>
                <a:spcPts val="800"/>
              </a:spcAft>
            </a:pPr>
            <a:endParaRPr lang="en-US" sz="1200" dirty="0">
              <a:latin typeface="+mn-lt"/>
              <a:ea typeface="Roboto" panose="02000000000000000000" pitchFamily="2" charset="0"/>
              <a:cs typeface="Roboto" panose="02000000000000000000" pitchFamily="2" charset="0"/>
            </a:endParaRPr>
          </a:p>
          <a:p>
            <a:endParaRPr lang="en-AU" dirty="0">
              <a:latin typeface="+mn-lt"/>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108</a:t>
            </a:fld>
            <a:endParaRPr lang="en-AU" dirty="0"/>
          </a:p>
        </p:txBody>
      </p:sp>
    </p:spTree>
    <p:extLst>
      <p:ext uri="{BB962C8B-B14F-4D97-AF65-F5344CB8AC3E}">
        <p14:creationId xmlns:p14="http://schemas.microsoft.com/office/powerpoint/2010/main" val="279834492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mn-lt"/>
              </a:rPr>
              <a:t>LEGAL SERVICES – VIC</a:t>
            </a:r>
          </a:p>
          <a:p>
            <a:endParaRPr lang="en-AU" dirty="0">
              <a:latin typeface="+mn-lt"/>
            </a:endParaRPr>
          </a:p>
          <a:p>
            <a:pPr>
              <a:lnSpc>
                <a:spcPct val="113000"/>
              </a:lnSpc>
              <a:spcAft>
                <a:spcPts val="800"/>
              </a:spcAft>
            </a:pPr>
            <a:r>
              <a:rPr lang="en-US" sz="1200" b="1" dirty="0">
                <a:latin typeface="+mn-lt"/>
                <a:ea typeface="Roboto" panose="02000000000000000000" pitchFamily="2" charset="0"/>
                <a:cs typeface="Roboto" panose="02000000000000000000" pitchFamily="2" charset="0"/>
              </a:rPr>
              <a:t>Legal Aid</a:t>
            </a:r>
          </a:p>
          <a:p>
            <a:pPr>
              <a:lnSpc>
                <a:spcPct val="113000"/>
              </a:lnSpc>
              <a:spcAft>
                <a:spcPts val="800"/>
              </a:spcAft>
            </a:pPr>
            <a:r>
              <a:rPr lang="en-US" sz="1200" dirty="0">
                <a:latin typeface="+mn-lt"/>
                <a:ea typeface="Roboto" panose="02000000000000000000" pitchFamily="2" charset="0"/>
                <a:cs typeface="Roboto" panose="02000000000000000000" pitchFamily="2" charset="0"/>
              </a:rPr>
              <a:t>1300 792 387 (free call)</a:t>
            </a:r>
            <a:br>
              <a:rPr lang="en-US" sz="1200" dirty="0">
                <a:latin typeface="+mn-lt"/>
                <a:ea typeface="Roboto" panose="02000000000000000000" pitchFamily="2" charset="0"/>
                <a:cs typeface="Roboto" panose="02000000000000000000" pitchFamily="2" charset="0"/>
              </a:rPr>
            </a:br>
            <a:r>
              <a:rPr lang="en-US" sz="1200" dirty="0">
                <a:latin typeface="+mn-lt"/>
                <a:ea typeface="Roboto" panose="02000000000000000000" pitchFamily="2" charset="0"/>
                <a:cs typeface="Roboto" panose="02000000000000000000" pitchFamily="2" charset="0"/>
                <a:hlinkClick r:id="rId3"/>
              </a:rPr>
              <a:t>www.legalaid.vic.gov.au</a:t>
            </a:r>
            <a:r>
              <a:rPr lang="en-US" sz="1200" dirty="0">
                <a:latin typeface="+mn-lt"/>
                <a:ea typeface="Roboto" panose="02000000000000000000" pitchFamily="2" charset="0"/>
                <a:cs typeface="Roboto" panose="02000000000000000000" pitchFamily="2" charset="0"/>
              </a:rPr>
              <a:t> </a:t>
            </a:r>
          </a:p>
          <a:p>
            <a:pPr>
              <a:lnSpc>
                <a:spcPct val="113000"/>
              </a:lnSpc>
              <a:spcAft>
                <a:spcPts val="800"/>
              </a:spcAft>
            </a:pPr>
            <a:endParaRPr lang="en-US" sz="1200" dirty="0">
              <a:latin typeface="+mn-lt"/>
              <a:ea typeface="Roboto" panose="02000000000000000000" pitchFamily="2" charset="0"/>
              <a:cs typeface="Roboto" panose="02000000000000000000" pitchFamily="2" charset="0"/>
            </a:endParaRPr>
          </a:p>
          <a:p>
            <a:pPr>
              <a:lnSpc>
                <a:spcPct val="113000"/>
              </a:lnSpc>
              <a:spcBef>
                <a:spcPts val="1200"/>
              </a:spcBef>
              <a:spcAft>
                <a:spcPts val="800"/>
              </a:spcAft>
            </a:pPr>
            <a:r>
              <a:rPr lang="en-US" sz="1200" b="1" dirty="0">
                <a:latin typeface="+mn-lt"/>
                <a:ea typeface="Roboto" panose="02000000000000000000" pitchFamily="2" charset="0"/>
                <a:cs typeface="Roboto" panose="02000000000000000000" pitchFamily="2" charset="0"/>
              </a:rPr>
              <a:t>Victorian Aboriginal Legal Services</a:t>
            </a:r>
          </a:p>
          <a:p>
            <a:pPr>
              <a:lnSpc>
                <a:spcPct val="113000"/>
              </a:lnSpc>
              <a:spcAft>
                <a:spcPts val="800"/>
              </a:spcAft>
            </a:pPr>
            <a:r>
              <a:rPr lang="en-US" sz="1200" dirty="0">
                <a:latin typeface="+mn-lt"/>
                <a:ea typeface="Roboto" panose="02000000000000000000" pitchFamily="2" charset="0"/>
                <a:cs typeface="Roboto" panose="02000000000000000000" pitchFamily="2" charset="0"/>
              </a:rPr>
              <a:t>1800 064 865 (free call)</a:t>
            </a:r>
            <a:br>
              <a:rPr lang="en-US" sz="1200" dirty="0">
                <a:latin typeface="+mn-lt"/>
                <a:ea typeface="Roboto" panose="02000000000000000000" pitchFamily="2" charset="0"/>
                <a:cs typeface="Roboto" panose="02000000000000000000" pitchFamily="2" charset="0"/>
              </a:rPr>
            </a:br>
            <a:r>
              <a:rPr lang="en-US" sz="1200" dirty="0">
                <a:latin typeface="+mn-lt"/>
                <a:ea typeface="Roboto" panose="02000000000000000000" pitchFamily="2" charset="0"/>
                <a:cs typeface="Roboto" panose="02000000000000000000" pitchFamily="2" charset="0"/>
                <a:hlinkClick r:id="rId4"/>
              </a:rPr>
              <a:t>www.vals.org.au</a:t>
            </a:r>
            <a:r>
              <a:rPr lang="en-US" sz="1200" dirty="0">
                <a:latin typeface="+mn-lt"/>
                <a:ea typeface="Roboto" panose="02000000000000000000" pitchFamily="2" charset="0"/>
                <a:cs typeface="Roboto" panose="02000000000000000000" pitchFamily="2" charset="0"/>
              </a:rPr>
              <a:t> </a:t>
            </a:r>
          </a:p>
          <a:p>
            <a:pPr>
              <a:lnSpc>
                <a:spcPct val="113000"/>
              </a:lnSpc>
              <a:spcAft>
                <a:spcPts val="800"/>
              </a:spcAft>
            </a:pPr>
            <a:endParaRPr lang="en-US" sz="1200" dirty="0">
              <a:latin typeface="+mn-lt"/>
              <a:ea typeface="Roboto" panose="02000000000000000000" pitchFamily="2" charset="0"/>
              <a:cs typeface="Roboto" panose="02000000000000000000" pitchFamily="2" charset="0"/>
            </a:endParaRPr>
          </a:p>
          <a:p>
            <a:pPr>
              <a:lnSpc>
                <a:spcPct val="113000"/>
              </a:lnSpc>
              <a:spcBef>
                <a:spcPts val="1200"/>
              </a:spcBef>
              <a:spcAft>
                <a:spcPts val="800"/>
              </a:spcAft>
            </a:pPr>
            <a:r>
              <a:rPr lang="en-US" sz="1200" b="1" dirty="0">
                <a:latin typeface="+mn-lt"/>
                <a:ea typeface="Roboto" panose="02000000000000000000" pitchFamily="2" charset="0"/>
                <a:cs typeface="Roboto" panose="02000000000000000000" pitchFamily="2" charset="0"/>
              </a:rPr>
              <a:t>Community Legal Service</a:t>
            </a:r>
          </a:p>
          <a:p>
            <a:pPr>
              <a:lnSpc>
                <a:spcPct val="113000"/>
              </a:lnSpc>
              <a:spcAft>
                <a:spcPts val="800"/>
              </a:spcAft>
            </a:pPr>
            <a:r>
              <a:rPr lang="en-US" sz="1200" dirty="0">
                <a:latin typeface="+mn-lt"/>
                <a:ea typeface="Roboto" panose="02000000000000000000" pitchFamily="2" charset="0"/>
                <a:cs typeface="Roboto" panose="02000000000000000000" pitchFamily="2" charset="0"/>
                <a:hlinkClick r:id="rId5"/>
              </a:rPr>
              <a:t>www.fclc.org.au/find_a_community_legal_centre</a:t>
            </a:r>
            <a:r>
              <a:rPr lang="en-US" sz="1200" dirty="0">
                <a:latin typeface="+mn-lt"/>
                <a:ea typeface="Roboto" panose="02000000000000000000" pitchFamily="2" charset="0"/>
                <a:cs typeface="Roboto" panose="02000000000000000000" pitchFamily="2" charset="0"/>
              </a:rPr>
              <a:t> </a:t>
            </a:r>
          </a:p>
          <a:p>
            <a:endParaRPr lang="en-AU" dirty="0">
              <a:latin typeface="+mn-lt"/>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109</a:t>
            </a:fld>
            <a:endParaRPr lang="en-AU" dirty="0"/>
          </a:p>
        </p:txBody>
      </p:sp>
    </p:spTree>
    <p:extLst>
      <p:ext uri="{BB962C8B-B14F-4D97-AF65-F5344CB8AC3E}">
        <p14:creationId xmlns:p14="http://schemas.microsoft.com/office/powerpoint/2010/main" val="3486674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a:latin typeface="+mn-lt"/>
                <a:cs typeface="Arial" panose="020B0604020202020204" pitchFamily="34" charset="0"/>
              </a:rPr>
              <a:t>WHY COPWATCH WAS CREATED</a:t>
            </a:r>
          </a:p>
          <a:p>
            <a:pPr marL="171450" indent="-171450">
              <a:buFont typeface="Arial" panose="020B0604020202020204" pitchFamily="34" charset="0"/>
              <a:buChar char="•"/>
            </a:pPr>
            <a:r>
              <a:rPr lang="en-US" sz="1200" dirty="0">
                <a:latin typeface="+mn-lt"/>
                <a:cs typeface="Arial" panose="020B0604020202020204" pitchFamily="34" charset="0"/>
              </a:rPr>
              <a:t>CopWatch was created by the National Justice Project in 2017 to support First Nations communities respond to police over-reach and discrimination, which continues to have devastating impacts on families and communities. </a:t>
            </a:r>
          </a:p>
          <a:p>
            <a:pPr marL="171450" indent="-171450">
              <a:buFont typeface="Arial" panose="020B0604020202020204" pitchFamily="34" charset="0"/>
              <a:buChar char="•"/>
            </a:pPr>
            <a:r>
              <a:rPr lang="en-US" sz="1200" dirty="0">
                <a:latin typeface="+mn-lt"/>
                <a:cs typeface="Arial" panose="020B0604020202020204" pitchFamily="34" charset="0"/>
              </a:rPr>
              <a:t>CopWatch is intended to provide communities with tools, knowledge, and skills to improve engagement, trust and police accountability, and promote safer police-community interactions.</a:t>
            </a:r>
          </a:p>
          <a:p>
            <a:pPr>
              <a:spcAft>
                <a:spcPts val="1200"/>
              </a:spcAft>
            </a:pPr>
            <a:endParaRPr lang="en-US" sz="1200" b="0" dirty="0">
              <a:latin typeface="+mn-lt"/>
              <a:ea typeface="Roboto" panose="02000000000000000000" pitchFamily="2" charset="0"/>
              <a:cs typeface="Arial" panose="020B0604020202020204" pitchFamily="34" charset="0"/>
            </a:endParaRPr>
          </a:p>
          <a:p>
            <a:pPr>
              <a:spcAft>
                <a:spcPts val="1200"/>
              </a:spcAft>
            </a:pPr>
            <a:r>
              <a:rPr lang="en-US" sz="1200" b="1" dirty="0">
                <a:latin typeface="+mn-lt"/>
                <a:ea typeface="Roboto" panose="02000000000000000000" pitchFamily="2" charset="0"/>
                <a:cs typeface="Arial" panose="020B0604020202020204" pitchFamily="34" charset="0"/>
              </a:rPr>
              <a:t>CopWatch was created to:</a:t>
            </a:r>
          </a:p>
          <a:p>
            <a:pPr marL="171450" indent="-171450">
              <a:lnSpc>
                <a:spcPct val="113000"/>
              </a:lnSpc>
              <a:spcAft>
                <a:spcPts val="600"/>
              </a:spcAft>
              <a:buFont typeface="Arial" panose="020B0604020202020204" pitchFamily="34" charset="0"/>
              <a:buChar char="•"/>
            </a:pPr>
            <a:r>
              <a:rPr lang="en-US" sz="1200" dirty="0">
                <a:latin typeface="+mn-lt"/>
                <a:ea typeface="Roboto" panose="02000000000000000000" pitchFamily="2" charset="0"/>
                <a:cs typeface="Arial" panose="020B0604020202020204" pitchFamily="34" charset="0"/>
              </a:rPr>
              <a:t>Empower local communities </a:t>
            </a:r>
          </a:p>
          <a:p>
            <a:pPr marL="171450" indent="-171450">
              <a:lnSpc>
                <a:spcPct val="113000"/>
              </a:lnSpc>
              <a:spcAft>
                <a:spcPts val="600"/>
              </a:spcAft>
              <a:buFont typeface="Arial" panose="020B0604020202020204" pitchFamily="34" charset="0"/>
              <a:buChar char="•"/>
            </a:pPr>
            <a:r>
              <a:rPr lang="en-US" sz="1200" dirty="0">
                <a:latin typeface="+mn-lt"/>
                <a:ea typeface="Roboto" panose="02000000000000000000" pitchFamily="2" charset="0"/>
                <a:cs typeface="Arial" panose="020B0604020202020204" pitchFamily="34" charset="0"/>
              </a:rPr>
              <a:t>Help people film police safely and legally to hold police accountable</a:t>
            </a:r>
          </a:p>
          <a:p>
            <a:pPr marL="171450" indent="-171450">
              <a:lnSpc>
                <a:spcPct val="113000"/>
              </a:lnSpc>
              <a:spcAft>
                <a:spcPts val="600"/>
              </a:spcAft>
              <a:buFont typeface="Arial" panose="020B0604020202020204" pitchFamily="34" charset="0"/>
              <a:buChar char="•"/>
            </a:pPr>
            <a:r>
              <a:rPr lang="en-US" sz="1200" dirty="0">
                <a:latin typeface="+mn-lt"/>
                <a:ea typeface="Roboto" panose="02000000000000000000" pitchFamily="2" charset="0"/>
                <a:cs typeface="Arial" panose="020B0604020202020204" pitchFamily="34" charset="0"/>
              </a:rPr>
              <a:t>Keep kids and communities safe </a:t>
            </a:r>
          </a:p>
          <a:p>
            <a:pPr marL="171450" indent="-171450">
              <a:lnSpc>
                <a:spcPct val="113000"/>
              </a:lnSpc>
              <a:spcAft>
                <a:spcPts val="600"/>
              </a:spcAft>
              <a:buFont typeface="Arial" panose="020B0604020202020204" pitchFamily="34" charset="0"/>
              <a:buChar char="•"/>
            </a:pPr>
            <a:r>
              <a:rPr lang="en-US" sz="1200" dirty="0">
                <a:latin typeface="+mn-lt"/>
                <a:ea typeface="Roboto" panose="02000000000000000000" pitchFamily="2" charset="0"/>
                <a:cs typeface="Arial" panose="020B0604020202020204" pitchFamily="34" charset="0"/>
              </a:rPr>
              <a:t>Reduce negative interactions with police </a:t>
            </a:r>
          </a:p>
          <a:p>
            <a:pPr marL="171450" indent="-171450">
              <a:lnSpc>
                <a:spcPct val="113000"/>
              </a:lnSpc>
              <a:spcAft>
                <a:spcPts val="600"/>
              </a:spcAft>
              <a:buFont typeface="Arial" panose="020B0604020202020204" pitchFamily="34" charset="0"/>
              <a:buChar char="•"/>
            </a:pPr>
            <a:r>
              <a:rPr lang="en-US" sz="1200" dirty="0">
                <a:latin typeface="+mn-lt"/>
                <a:ea typeface="Roboto" panose="02000000000000000000" pitchFamily="2" charset="0"/>
                <a:cs typeface="Arial" panose="020B0604020202020204" pitchFamily="34" charset="0"/>
              </a:rPr>
              <a:t>Improve police-community relations and rebuild trust</a:t>
            </a:r>
          </a:p>
          <a:p>
            <a:pPr marL="171450" indent="-171450">
              <a:lnSpc>
                <a:spcPct val="113000"/>
              </a:lnSpc>
              <a:spcAft>
                <a:spcPts val="600"/>
              </a:spcAft>
              <a:buFont typeface="Arial" panose="020B0604020202020204" pitchFamily="34" charset="0"/>
              <a:buChar char="•"/>
            </a:pPr>
            <a:r>
              <a:rPr lang="en-US" sz="1200" dirty="0">
                <a:latin typeface="+mn-lt"/>
                <a:ea typeface="Roboto" panose="02000000000000000000" pitchFamily="2" charset="0"/>
                <a:cs typeface="Arial" panose="020B0604020202020204" pitchFamily="34" charset="0"/>
              </a:rPr>
              <a:t>Reduce over-incarceration and criminalisation.</a:t>
            </a:r>
            <a:endParaRPr lang="en-AU" sz="1200" dirty="0">
              <a:latin typeface="+mn-lt"/>
              <a:ea typeface="Roboto" panose="02000000000000000000" pitchFamily="2" charset="0"/>
              <a:cs typeface="Arial" panose="020B0604020202020204" pitchFamily="34" charset="0"/>
            </a:endParaRPr>
          </a:p>
          <a:p>
            <a:pPr marL="171450" indent="-171450">
              <a:buFont typeface="Arial" panose="020B0604020202020204" pitchFamily="34" charset="0"/>
              <a:buChar char="•"/>
            </a:pPr>
            <a:endParaRPr lang="en-US" sz="1200" dirty="0">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11</a:t>
            </a:fld>
            <a:endParaRPr lang="en-AU" dirty="0"/>
          </a:p>
        </p:txBody>
      </p:sp>
    </p:spTree>
    <p:extLst>
      <p:ext uri="{BB962C8B-B14F-4D97-AF65-F5344CB8AC3E}">
        <p14:creationId xmlns:p14="http://schemas.microsoft.com/office/powerpoint/2010/main" val="238479598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mn-lt"/>
              </a:rPr>
              <a:t>LEGAL SERVICES – WA </a:t>
            </a:r>
          </a:p>
          <a:p>
            <a:endParaRPr lang="en-AU" dirty="0">
              <a:latin typeface="+mn-lt"/>
            </a:endParaRPr>
          </a:p>
          <a:p>
            <a:pPr>
              <a:lnSpc>
                <a:spcPct val="113000"/>
              </a:lnSpc>
              <a:spcAft>
                <a:spcPts val="800"/>
              </a:spcAft>
            </a:pPr>
            <a:r>
              <a:rPr lang="en-US" sz="1200" b="1" dirty="0">
                <a:latin typeface="+mn-lt"/>
                <a:ea typeface="Roboto" panose="02000000000000000000" pitchFamily="2" charset="0"/>
                <a:cs typeface="Roboto" panose="02000000000000000000" pitchFamily="2" charset="0"/>
              </a:rPr>
              <a:t>Legal Aid</a:t>
            </a:r>
          </a:p>
          <a:p>
            <a:pPr>
              <a:lnSpc>
                <a:spcPct val="113000"/>
              </a:lnSpc>
              <a:spcAft>
                <a:spcPts val="800"/>
              </a:spcAft>
            </a:pPr>
            <a:r>
              <a:rPr lang="en-US" sz="1200" dirty="0">
                <a:latin typeface="+mn-lt"/>
                <a:ea typeface="Roboto" panose="02000000000000000000" pitchFamily="2" charset="0"/>
                <a:cs typeface="Roboto" panose="02000000000000000000" pitchFamily="2" charset="0"/>
              </a:rPr>
              <a:t>1300 650 579 (free call)</a:t>
            </a:r>
            <a:br>
              <a:rPr lang="en-US" sz="1200" dirty="0">
                <a:latin typeface="+mn-lt"/>
                <a:ea typeface="Roboto" panose="02000000000000000000" pitchFamily="2" charset="0"/>
                <a:cs typeface="Roboto" panose="02000000000000000000" pitchFamily="2" charset="0"/>
              </a:rPr>
            </a:br>
            <a:r>
              <a:rPr lang="en-US" sz="1200" dirty="0">
                <a:latin typeface="+mn-lt"/>
                <a:ea typeface="Roboto" panose="02000000000000000000" pitchFamily="2" charset="0"/>
                <a:cs typeface="Roboto" panose="02000000000000000000" pitchFamily="2" charset="0"/>
                <a:hlinkClick r:id="rId3"/>
              </a:rPr>
              <a:t>www.legalaid.wa.gov.au</a:t>
            </a:r>
            <a:r>
              <a:rPr lang="en-US" sz="1200" dirty="0">
                <a:latin typeface="+mn-lt"/>
                <a:ea typeface="Roboto" panose="02000000000000000000" pitchFamily="2" charset="0"/>
                <a:cs typeface="Roboto" panose="02000000000000000000" pitchFamily="2" charset="0"/>
              </a:rPr>
              <a:t> </a:t>
            </a:r>
          </a:p>
          <a:p>
            <a:pPr>
              <a:lnSpc>
                <a:spcPct val="113000"/>
              </a:lnSpc>
              <a:spcAft>
                <a:spcPts val="800"/>
              </a:spcAft>
            </a:pPr>
            <a:endParaRPr lang="en-US" sz="1200" dirty="0">
              <a:latin typeface="+mn-lt"/>
              <a:ea typeface="Roboto" panose="02000000000000000000" pitchFamily="2" charset="0"/>
              <a:cs typeface="Roboto" panose="02000000000000000000" pitchFamily="2" charset="0"/>
            </a:endParaRPr>
          </a:p>
          <a:p>
            <a:pPr>
              <a:lnSpc>
                <a:spcPct val="113000"/>
              </a:lnSpc>
              <a:spcBef>
                <a:spcPts val="1200"/>
              </a:spcBef>
              <a:spcAft>
                <a:spcPts val="800"/>
              </a:spcAft>
            </a:pPr>
            <a:r>
              <a:rPr lang="en-US" sz="1200" b="1" dirty="0">
                <a:latin typeface="+mn-lt"/>
                <a:ea typeface="Roboto" panose="02000000000000000000" pitchFamily="2" charset="0"/>
                <a:cs typeface="Roboto" panose="02000000000000000000" pitchFamily="2" charset="0"/>
              </a:rPr>
              <a:t>Aboriginal Legal Service</a:t>
            </a:r>
          </a:p>
          <a:p>
            <a:pPr>
              <a:lnSpc>
                <a:spcPct val="113000"/>
              </a:lnSpc>
              <a:spcAft>
                <a:spcPts val="800"/>
              </a:spcAft>
            </a:pPr>
            <a:r>
              <a:rPr lang="en-US" sz="1200" dirty="0">
                <a:latin typeface="+mn-lt"/>
                <a:ea typeface="Roboto" panose="02000000000000000000" pitchFamily="2" charset="0"/>
                <a:cs typeface="Roboto" panose="02000000000000000000" pitchFamily="2" charset="0"/>
              </a:rPr>
              <a:t>1800 019 900 (free call)</a:t>
            </a:r>
            <a:br>
              <a:rPr lang="en-US" sz="1200" dirty="0">
                <a:latin typeface="+mn-lt"/>
                <a:ea typeface="Roboto" panose="02000000000000000000" pitchFamily="2" charset="0"/>
                <a:cs typeface="Roboto" panose="02000000000000000000" pitchFamily="2" charset="0"/>
              </a:rPr>
            </a:br>
            <a:r>
              <a:rPr lang="en-US" sz="1200" dirty="0">
                <a:latin typeface="+mn-lt"/>
                <a:ea typeface="Roboto" panose="02000000000000000000" pitchFamily="2" charset="0"/>
                <a:cs typeface="Roboto" panose="02000000000000000000" pitchFamily="2" charset="0"/>
                <a:hlinkClick r:id="rId4"/>
              </a:rPr>
              <a:t>www.als.org.au</a:t>
            </a:r>
            <a:r>
              <a:rPr lang="en-US" sz="1200" dirty="0">
                <a:latin typeface="+mn-lt"/>
                <a:ea typeface="Roboto" panose="02000000000000000000" pitchFamily="2" charset="0"/>
                <a:cs typeface="Roboto" panose="02000000000000000000" pitchFamily="2" charset="0"/>
              </a:rPr>
              <a:t> </a:t>
            </a:r>
          </a:p>
          <a:p>
            <a:pPr>
              <a:lnSpc>
                <a:spcPct val="113000"/>
              </a:lnSpc>
              <a:spcAft>
                <a:spcPts val="800"/>
              </a:spcAft>
            </a:pPr>
            <a:endParaRPr lang="en-US" sz="1200" dirty="0">
              <a:latin typeface="+mn-lt"/>
              <a:ea typeface="Roboto" panose="02000000000000000000" pitchFamily="2" charset="0"/>
              <a:cs typeface="Roboto" panose="02000000000000000000" pitchFamily="2" charset="0"/>
            </a:endParaRPr>
          </a:p>
          <a:p>
            <a:pPr>
              <a:lnSpc>
                <a:spcPct val="113000"/>
              </a:lnSpc>
              <a:spcBef>
                <a:spcPts val="1200"/>
              </a:spcBef>
              <a:spcAft>
                <a:spcPts val="800"/>
              </a:spcAft>
            </a:pPr>
            <a:r>
              <a:rPr lang="en-US" sz="1200" b="1" dirty="0">
                <a:latin typeface="+mn-lt"/>
                <a:ea typeface="Roboto" panose="02000000000000000000" pitchFamily="2" charset="0"/>
                <a:cs typeface="Roboto" panose="02000000000000000000" pitchFamily="2" charset="0"/>
              </a:rPr>
              <a:t>Community Legal Centres</a:t>
            </a:r>
          </a:p>
          <a:p>
            <a:pPr>
              <a:lnSpc>
                <a:spcPct val="113000"/>
              </a:lnSpc>
              <a:spcAft>
                <a:spcPts val="800"/>
              </a:spcAft>
            </a:pPr>
            <a:r>
              <a:rPr lang="en-US" sz="1200" dirty="0">
                <a:latin typeface="+mn-lt"/>
                <a:ea typeface="Roboto" panose="02000000000000000000" pitchFamily="2" charset="0"/>
                <a:cs typeface="Roboto" panose="02000000000000000000" pitchFamily="2" charset="0"/>
                <a:hlinkClick r:id="rId5"/>
              </a:rPr>
              <a:t>www.communitylegalwa.org.au</a:t>
            </a:r>
            <a:r>
              <a:rPr lang="en-US" sz="1200" dirty="0">
                <a:latin typeface="+mn-lt"/>
                <a:ea typeface="Roboto" panose="02000000000000000000" pitchFamily="2" charset="0"/>
                <a:cs typeface="Roboto" panose="02000000000000000000" pitchFamily="2" charset="0"/>
              </a:rPr>
              <a:t> </a:t>
            </a:r>
            <a:endParaRPr lang="en-AU" dirty="0">
              <a:latin typeface="+mn-lt"/>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110</a:t>
            </a:fld>
            <a:endParaRPr lang="en-AU" dirty="0"/>
          </a:p>
        </p:txBody>
      </p:sp>
    </p:spTree>
    <p:extLst>
      <p:ext uri="{BB962C8B-B14F-4D97-AF65-F5344CB8AC3E}">
        <p14:creationId xmlns:p14="http://schemas.microsoft.com/office/powerpoint/2010/main" val="20644597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latin typeface="+mn-lt"/>
                <a:cs typeface="Arial" panose="020B0604020202020204" pitchFamily="34" charset="0"/>
              </a:rPr>
              <a:t>[EDIT THE SLIDES IN THIS SECTION AS NEEDED ACCORDING TO YOUR COMMUNITY]/GROUP</a:t>
            </a:r>
          </a:p>
          <a:p>
            <a:pPr marL="0" indent="0">
              <a:buFontTx/>
              <a:buNone/>
            </a:pPr>
            <a:endParaRPr lang="en-US" dirty="0">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AF3522-EFC1-744D-97DC-9D0809F0259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741262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Bef>
                <a:spcPts val="0"/>
              </a:spcBef>
              <a:spcAft>
                <a:spcPts val="800"/>
              </a:spcAft>
            </a:pPr>
            <a:r>
              <a:rPr lang="en-AU" sz="1200" b="1" dirty="0">
                <a:latin typeface="+mn-lt"/>
                <a:ea typeface="Roboto" panose="02000000000000000000" pitchFamily="2" charset="0"/>
                <a:cs typeface="Roboto" panose="02000000000000000000" pitchFamily="2" charset="0"/>
              </a:rPr>
              <a:t>SUPPORT SERVICES</a:t>
            </a:r>
          </a:p>
          <a:p>
            <a:pPr>
              <a:lnSpc>
                <a:spcPct val="114000"/>
              </a:lnSpc>
              <a:spcBef>
                <a:spcPts val="0"/>
              </a:spcBef>
              <a:spcAft>
                <a:spcPts val="800"/>
              </a:spcAft>
            </a:pPr>
            <a:endParaRPr lang="en-AU" sz="1200" b="1" dirty="0">
              <a:latin typeface="+mn-lt"/>
              <a:ea typeface="Roboto" panose="02000000000000000000" pitchFamily="2" charset="0"/>
              <a:cs typeface="Roboto" panose="02000000000000000000" pitchFamily="2" charset="0"/>
            </a:endParaRPr>
          </a:p>
          <a:p>
            <a:pPr>
              <a:lnSpc>
                <a:spcPct val="114000"/>
              </a:lnSpc>
              <a:spcBef>
                <a:spcPts val="0"/>
              </a:spcBef>
              <a:spcAft>
                <a:spcPts val="800"/>
              </a:spcAft>
            </a:pPr>
            <a:r>
              <a:rPr lang="en-AU" sz="1200" b="1" dirty="0">
                <a:latin typeface="+mn-lt"/>
                <a:ea typeface="Roboto" panose="02000000000000000000" pitchFamily="2" charset="0"/>
                <a:cs typeface="Roboto" panose="02000000000000000000" pitchFamily="2" charset="0"/>
              </a:rPr>
              <a:t>13YARN </a:t>
            </a:r>
            <a:r>
              <a:rPr lang="en-AU" sz="1200" dirty="0">
                <a:latin typeface="+mn-lt"/>
                <a:ea typeface="Roboto" panose="02000000000000000000" pitchFamily="2" charset="0"/>
                <a:cs typeface="Roboto" panose="02000000000000000000" pitchFamily="2" charset="0"/>
              </a:rPr>
              <a:t>–</a:t>
            </a:r>
            <a:r>
              <a:rPr lang="en-AU" sz="1200" b="1" dirty="0">
                <a:latin typeface="+mn-lt"/>
                <a:ea typeface="Roboto" panose="02000000000000000000" pitchFamily="2" charset="0"/>
                <a:cs typeface="Roboto" panose="02000000000000000000" pitchFamily="2" charset="0"/>
              </a:rPr>
              <a:t> </a:t>
            </a:r>
            <a:r>
              <a:rPr lang="en-AU" sz="1200" dirty="0">
                <a:latin typeface="+mn-lt"/>
                <a:ea typeface="Roboto" panose="02000000000000000000" pitchFamily="2" charset="0"/>
                <a:cs typeface="Roboto" panose="02000000000000000000" pitchFamily="2" charset="0"/>
              </a:rPr>
              <a:t>24/7 crisis support for First Nations people</a:t>
            </a:r>
          </a:p>
          <a:p>
            <a:pPr>
              <a:lnSpc>
                <a:spcPct val="114000"/>
              </a:lnSpc>
              <a:spcBef>
                <a:spcPts val="0"/>
              </a:spcBef>
              <a:spcAft>
                <a:spcPts val="800"/>
              </a:spcAft>
            </a:pPr>
            <a:r>
              <a:rPr lang="en-AU" sz="1200" dirty="0">
                <a:latin typeface="+mn-lt"/>
                <a:ea typeface="Roboto" panose="02000000000000000000" pitchFamily="2" charset="0"/>
                <a:cs typeface="Roboto" panose="02000000000000000000" pitchFamily="2" charset="0"/>
              </a:rPr>
              <a:t>13 92 76</a:t>
            </a:r>
          </a:p>
          <a:p>
            <a:pPr>
              <a:lnSpc>
                <a:spcPct val="114000"/>
              </a:lnSpc>
              <a:spcBef>
                <a:spcPts val="0"/>
              </a:spcBef>
              <a:spcAft>
                <a:spcPts val="800"/>
              </a:spcAft>
            </a:pPr>
            <a:r>
              <a:rPr lang="en-AU" sz="1200" dirty="0">
                <a:latin typeface="+mn-lt"/>
                <a:ea typeface="Roboto" panose="02000000000000000000" pitchFamily="2" charset="0"/>
                <a:cs typeface="Roboto" panose="02000000000000000000" pitchFamily="2" charset="0"/>
                <a:hlinkClick r:id="rId3"/>
              </a:rPr>
              <a:t>https://www.13yarn.org.au/</a:t>
            </a:r>
            <a:endParaRPr lang="en-AU" sz="1200" dirty="0">
              <a:latin typeface="+mn-lt"/>
              <a:ea typeface="Roboto" panose="02000000000000000000" pitchFamily="2" charset="0"/>
              <a:cs typeface="Roboto" panose="02000000000000000000" pitchFamily="2" charset="0"/>
            </a:endParaRPr>
          </a:p>
          <a:p>
            <a:pPr>
              <a:lnSpc>
                <a:spcPct val="114000"/>
              </a:lnSpc>
              <a:spcBef>
                <a:spcPts val="0"/>
              </a:spcBef>
              <a:spcAft>
                <a:spcPts val="800"/>
              </a:spcAft>
            </a:pPr>
            <a:endParaRPr lang="en-AU" sz="1200" dirty="0">
              <a:latin typeface="+mn-lt"/>
              <a:ea typeface="Roboto" panose="02000000000000000000" pitchFamily="2" charset="0"/>
              <a:cs typeface="Roboto" panose="02000000000000000000" pitchFamily="2" charset="0"/>
            </a:endParaRPr>
          </a:p>
          <a:p>
            <a:pPr>
              <a:lnSpc>
                <a:spcPct val="114000"/>
              </a:lnSpc>
              <a:spcBef>
                <a:spcPts val="0"/>
              </a:spcBef>
              <a:spcAft>
                <a:spcPts val="800"/>
              </a:spcAft>
            </a:pPr>
            <a:r>
              <a:rPr lang="en-AU" sz="1200" b="1" dirty="0">
                <a:latin typeface="+mn-lt"/>
                <a:ea typeface="Roboto" panose="02000000000000000000" pitchFamily="2" charset="0"/>
                <a:cs typeface="Roboto" panose="02000000000000000000" pitchFamily="2" charset="0"/>
              </a:rPr>
              <a:t>Brother to Brother </a:t>
            </a:r>
            <a:r>
              <a:rPr lang="en-AU" sz="1200" dirty="0">
                <a:latin typeface="+mn-lt"/>
                <a:ea typeface="Roboto" panose="02000000000000000000" pitchFamily="2" charset="0"/>
                <a:cs typeface="Roboto" panose="02000000000000000000" pitchFamily="2" charset="0"/>
              </a:rPr>
              <a:t>– 24/7 crisis line for First Nations men</a:t>
            </a:r>
          </a:p>
          <a:p>
            <a:pPr>
              <a:lnSpc>
                <a:spcPct val="114000"/>
              </a:lnSpc>
              <a:spcBef>
                <a:spcPts val="0"/>
              </a:spcBef>
              <a:spcAft>
                <a:spcPts val="800"/>
              </a:spcAft>
            </a:pPr>
            <a:r>
              <a:rPr lang="en-AU" sz="1200" dirty="0">
                <a:latin typeface="+mn-lt"/>
                <a:ea typeface="Roboto" panose="02000000000000000000" pitchFamily="2" charset="0"/>
                <a:cs typeface="Roboto" panose="02000000000000000000" pitchFamily="2" charset="0"/>
              </a:rPr>
              <a:t>1800 435 799</a:t>
            </a:r>
          </a:p>
          <a:p>
            <a:pPr>
              <a:lnSpc>
                <a:spcPct val="114000"/>
              </a:lnSpc>
              <a:spcBef>
                <a:spcPts val="0"/>
              </a:spcBef>
              <a:spcAft>
                <a:spcPts val="800"/>
              </a:spcAft>
            </a:pPr>
            <a:r>
              <a:rPr lang="en-AU" sz="1200" dirty="0">
                <a:latin typeface="+mn-lt"/>
                <a:ea typeface="Roboto" panose="02000000000000000000" pitchFamily="2" charset="0"/>
                <a:cs typeface="Roboto" panose="02000000000000000000" pitchFamily="2" charset="0"/>
                <a:hlinkClick r:id="rId4"/>
              </a:rPr>
              <a:t>https://www.dardimunwurro.com.au/brother-to-brother/</a:t>
            </a:r>
            <a:r>
              <a:rPr lang="en-AU" sz="1200" dirty="0">
                <a:latin typeface="+mn-lt"/>
                <a:ea typeface="Roboto" panose="02000000000000000000" pitchFamily="2" charset="0"/>
                <a:cs typeface="Roboto" panose="02000000000000000000" pitchFamily="2" charset="0"/>
              </a:rPr>
              <a:t> </a:t>
            </a:r>
          </a:p>
          <a:p>
            <a:pPr>
              <a:lnSpc>
                <a:spcPct val="114000"/>
              </a:lnSpc>
              <a:spcBef>
                <a:spcPts val="0"/>
              </a:spcBef>
              <a:spcAft>
                <a:spcPts val="800"/>
              </a:spcAft>
            </a:pPr>
            <a:endParaRPr lang="en-AU" sz="1200" dirty="0">
              <a:latin typeface="+mn-lt"/>
              <a:ea typeface="Roboto" panose="02000000000000000000" pitchFamily="2" charset="0"/>
              <a:cs typeface="Roboto" panose="02000000000000000000" pitchFamily="2" charset="0"/>
            </a:endParaRPr>
          </a:p>
          <a:p>
            <a:pPr>
              <a:lnSpc>
                <a:spcPct val="114000"/>
              </a:lnSpc>
              <a:spcBef>
                <a:spcPts val="0"/>
              </a:spcBef>
              <a:spcAft>
                <a:spcPts val="800"/>
              </a:spcAft>
            </a:pPr>
            <a:r>
              <a:rPr lang="en-AU" sz="1200" b="1" dirty="0">
                <a:latin typeface="+mn-lt"/>
                <a:ea typeface="Roboto" panose="02000000000000000000" pitchFamily="2" charset="0"/>
                <a:cs typeface="Roboto" panose="02000000000000000000" pitchFamily="2" charset="0"/>
              </a:rPr>
              <a:t>Lifeline</a:t>
            </a:r>
            <a:r>
              <a:rPr lang="en-AU" sz="1200" dirty="0">
                <a:latin typeface="+mn-lt"/>
                <a:ea typeface="Roboto" panose="02000000000000000000" pitchFamily="2" charset="0"/>
                <a:cs typeface="Roboto" panose="02000000000000000000" pitchFamily="2" charset="0"/>
              </a:rPr>
              <a:t> – 24/7 crisis support </a:t>
            </a:r>
          </a:p>
          <a:p>
            <a:pPr>
              <a:lnSpc>
                <a:spcPct val="114000"/>
              </a:lnSpc>
              <a:spcBef>
                <a:spcPts val="0"/>
              </a:spcBef>
              <a:spcAft>
                <a:spcPts val="800"/>
              </a:spcAft>
            </a:pPr>
            <a:r>
              <a:rPr lang="en-AU" sz="1200" dirty="0">
                <a:latin typeface="+mn-lt"/>
                <a:ea typeface="Roboto" panose="02000000000000000000" pitchFamily="2" charset="0"/>
                <a:cs typeface="Roboto" panose="02000000000000000000" pitchFamily="2" charset="0"/>
              </a:rPr>
              <a:t>13 11 14</a:t>
            </a:r>
          </a:p>
          <a:p>
            <a:pPr>
              <a:lnSpc>
                <a:spcPct val="114000"/>
              </a:lnSpc>
              <a:spcBef>
                <a:spcPts val="0"/>
              </a:spcBef>
              <a:spcAft>
                <a:spcPts val="800"/>
              </a:spcAft>
            </a:pPr>
            <a:r>
              <a:rPr lang="en-AU" sz="1200" dirty="0">
                <a:latin typeface="+mn-lt"/>
                <a:ea typeface="Roboto" panose="02000000000000000000" pitchFamily="2" charset="0"/>
                <a:cs typeface="Roboto" panose="02000000000000000000" pitchFamily="2" charset="0"/>
                <a:hlinkClick r:id="rId5"/>
              </a:rPr>
              <a:t>https://www.lifeline.org.au/</a:t>
            </a:r>
            <a:r>
              <a:rPr lang="en-AU" sz="1200" dirty="0">
                <a:latin typeface="+mn-lt"/>
                <a:ea typeface="Roboto" panose="02000000000000000000" pitchFamily="2" charset="0"/>
                <a:cs typeface="Roboto" panose="02000000000000000000" pitchFamily="2" charset="0"/>
              </a:rPr>
              <a:t> </a:t>
            </a:r>
          </a:p>
          <a:p>
            <a:pPr>
              <a:lnSpc>
                <a:spcPct val="114000"/>
              </a:lnSpc>
              <a:spcBef>
                <a:spcPts val="0"/>
              </a:spcBef>
              <a:spcAft>
                <a:spcPts val="800"/>
              </a:spcAft>
            </a:pPr>
            <a:endParaRPr lang="en-AU" sz="1200" dirty="0">
              <a:latin typeface="+mn-lt"/>
              <a:ea typeface="Roboto" panose="02000000000000000000" pitchFamily="2" charset="0"/>
              <a:cs typeface="Roboto" panose="02000000000000000000" pitchFamily="2" charset="0"/>
            </a:endParaRPr>
          </a:p>
          <a:p>
            <a:endParaRPr lang="en-US" dirty="0">
              <a:latin typeface="+mn-lt"/>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112</a:t>
            </a:fld>
            <a:endParaRPr lang="en-AU" dirty="0"/>
          </a:p>
        </p:txBody>
      </p:sp>
    </p:spTree>
    <p:extLst>
      <p:ext uri="{BB962C8B-B14F-4D97-AF65-F5344CB8AC3E}">
        <p14:creationId xmlns:p14="http://schemas.microsoft.com/office/powerpoint/2010/main" val="9341097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800"/>
              </a:spcAft>
              <a:buClrTx/>
              <a:buSzTx/>
              <a:buFontTx/>
              <a:buNone/>
              <a:tabLst/>
              <a:defRPr/>
            </a:pPr>
            <a:r>
              <a:rPr lang="en-AU" sz="1200" b="1" dirty="0">
                <a:latin typeface="+mn-lt"/>
                <a:ea typeface="Roboto" panose="02000000000000000000" pitchFamily="2" charset="0"/>
                <a:cs typeface="Roboto" panose="02000000000000000000" pitchFamily="2" charset="0"/>
              </a:rPr>
              <a:t>SUPPORT SERVICES</a:t>
            </a:r>
          </a:p>
          <a:p>
            <a:pPr marL="0" marR="0" lvl="0" indent="0" algn="l" defTabSz="914400" rtl="0" eaLnBrk="1" fontAlgn="auto" latinLnBrk="0" hangingPunct="1">
              <a:lnSpc>
                <a:spcPct val="114000"/>
              </a:lnSpc>
              <a:spcBef>
                <a:spcPts val="0"/>
              </a:spcBef>
              <a:spcAft>
                <a:spcPts val="800"/>
              </a:spcAft>
              <a:buClrTx/>
              <a:buSzTx/>
              <a:buFontTx/>
              <a:buNone/>
              <a:tabLst/>
              <a:defRPr/>
            </a:pPr>
            <a:endParaRPr lang="en-AU" sz="1200" b="1" dirty="0">
              <a:latin typeface="+mn-lt"/>
              <a:ea typeface="Roboto" panose="02000000000000000000" pitchFamily="2" charset="0"/>
              <a:cs typeface="Roboto" panose="02000000000000000000" pitchFamily="2" charset="0"/>
            </a:endParaRPr>
          </a:p>
          <a:p>
            <a:pPr>
              <a:lnSpc>
                <a:spcPct val="114000"/>
              </a:lnSpc>
              <a:spcBef>
                <a:spcPts val="0"/>
              </a:spcBef>
              <a:spcAft>
                <a:spcPts val="800"/>
              </a:spcAft>
            </a:pPr>
            <a:r>
              <a:rPr lang="en-AU" sz="1200" b="1" dirty="0">
                <a:latin typeface="+mn-lt"/>
                <a:ea typeface="Roboto" panose="02000000000000000000" pitchFamily="2" charset="0"/>
                <a:cs typeface="Roboto" panose="02000000000000000000" pitchFamily="2" charset="0"/>
              </a:rPr>
              <a:t>Kids Helpline </a:t>
            </a:r>
            <a:r>
              <a:rPr lang="en-AU" sz="1200" dirty="0">
                <a:latin typeface="+mn-lt"/>
                <a:ea typeface="Roboto" panose="02000000000000000000" pitchFamily="2" charset="0"/>
                <a:cs typeface="Roboto" panose="02000000000000000000" pitchFamily="2" charset="0"/>
              </a:rPr>
              <a:t>–</a:t>
            </a:r>
            <a:r>
              <a:rPr lang="en-AU" sz="1200" b="1" dirty="0">
                <a:latin typeface="+mn-lt"/>
                <a:ea typeface="Roboto" panose="02000000000000000000" pitchFamily="2" charset="0"/>
                <a:cs typeface="Roboto" panose="02000000000000000000" pitchFamily="2" charset="0"/>
              </a:rPr>
              <a:t> </a:t>
            </a:r>
            <a:r>
              <a:rPr lang="en-AU" sz="1200" dirty="0">
                <a:latin typeface="+mn-lt"/>
                <a:ea typeface="Roboto" panose="02000000000000000000" pitchFamily="2" charset="0"/>
                <a:cs typeface="Roboto" panose="02000000000000000000" pitchFamily="2" charset="0"/>
              </a:rPr>
              <a:t>24/7 crisis line for young people aged 5-25 years</a:t>
            </a:r>
            <a:endParaRPr lang="en-AU" sz="1200" b="1" dirty="0">
              <a:latin typeface="+mn-lt"/>
              <a:ea typeface="Roboto" panose="02000000000000000000" pitchFamily="2" charset="0"/>
              <a:cs typeface="Roboto" panose="02000000000000000000" pitchFamily="2" charset="0"/>
            </a:endParaRPr>
          </a:p>
          <a:p>
            <a:pPr>
              <a:lnSpc>
                <a:spcPct val="114000"/>
              </a:lnSpc>
              <a:spcBef>
                <a:spcPts val="0"/>
              </a:spcBef>
              <a:spcAft>
                <a:spcPts val="800"/>
              </a:spcAft>
            </a:pPr>
            <a:r>
              <a:rPr lang="en-AU" sz="1200" dirty="0">
                <a:latin typeface="+mn-lt"/>
                <a:ea typeface="Roboto" panose="02000000000000000000" pitchFamily="2" charset="0"/>
                <a:cs typeface="Roboto" panose="02000000000000000000" pitchFamily="2" charset="0"/>
              </a:rPr>
              <a:t>1800 55 1800</a:t>
            </a:r>
          </a:p>
          <a:p>
            <a:pPr>
              <a:lnSpc>
                <a:spcPct val="114000"/>
              </a:lnSpc>
              <a:spcBef>
                <a:spcPts val="0"/>
              </a:spcBef>
              <a:spcAft>
                <a:spcPts val="800"/>
              </a:spcAft>
            </a:pPr>
            <a:r>
              <a:rPr lang="en-AU" sz="1200" dirty="0">
                <a:latin typeface="+mn-lt"/>
                <a:ea typeface="Roboto" panose="02000000000000000000" pitchFamily="2" charset="0"/>
                <a:cs typeface="Roboto" panose="02000000000000000000" pitchFamily="2" charset="0"/>
                <a:hlinkClick r:id="rId3"/>
              </a:rPr>
              <a:t>https://kidshelpline.com.au/</a:t>
            </a:r>
            <a:r>
              <a:rPr lang="en-AU" sz="1200" dirty="0">
                <a:latin typeface="+mn-lt"/>
                <a:ea typeface="Roboto" panose="02000000000000000000" pitchFamily="2" charset="0"/>
                <a:cs typeface="Roboto" panose="02000000000000000000" pitchFamily="2" charset="0"/>
              </a:rPr>
              <a:t> </a:t>
            </a:r>
          </a:p>
          <a:p>
            <a:pPr>
              <a:lnSpc>
                <a:spcPct val="114000"/>
              </a:lnSpc>
              <a:spcBef>
                <a:spcPts val="0"/>
              </a:spcBef>
              <a:spcAft>
                <a:spcPts val="800"/>
              </a:spcAft>
            </a:pPr>
            <a:endParaRPr lang="en-AU" sz="1200" b="1" dirty="0">
              <a:latin typeface="+mn-lt"/>
              <a:ea typeface="Roboto" panose="02000000000000000000" pitchFamily="2" charset="0"/>
              <a:cs typeface="Roboto" panose="02000000000000000000" pitchFamily="2" charset="0"/>
            </a:endParaRPr>
          </a:p>
          <a:p>
            <a:pPr>
              <a:lnSpc>
                <a:spcPct val="114000"/>
              </a:lnSpc>
              <a:spcBef>
                <a:spcPts val="0"/>
              </a:spcBef>
              <a:spcAft>
                <a:spcPts val="800"/>
              </a:spcAft>
            </a:pPr>
            <a:r>
              <a:rPr lang="en-AU" sz="1200" b="1" dirty="0">
                <a:latin typeface="+mn-lt"/>
                <a:ea typeface="Roboto" panose="02000000000000000000" pitchFamily="2" charset="0"/>
                <a:cs typeface="Roboto" panose="02000000000000000000" pitchFamily="2" charset="0"/>
              </a:rPr>
              <a:t>Beyond Blue </a:t>
            </a:r>
            <a:r>
              <a:rPr lang="en-AU" sz="1200" dirty="0">
                <a:latin typeface="+mn-lt"/>
                <a:ea typeface="Roboto" panose="02000000000000000000" pitchFamily="2" charset="0"/>
                <a:cs typeface="Roboto" panose="02000000000000000000" pitchFamily="2" charset="0"/>
              </a:rPr>
              <a:t>– 24/7 advice &amp; support</a:t>
            </a:r>
          </a:p>
          <a:p>
            <a:pPr>
              <a:lnSpc>
                <a:spcPct val="114000"/>
              </a:lnSpc>
              <a:spcBef>
                <a:spcPts val="0"/>
              </a:spcBef>
              <a:spcAft>
                <a:spcPts val="800"/>
              </a:spcAft>
            </a:pPr>
            <a:r>
              <a:rPr lang="en-AU" sz="1200" dirty="0">
                <a:latin typeface="+mn-lt"/>
                <a:ea typeface="Roboto" panose="02000000000000000000" pitchFamily="2" charset="0"/>
                <a:cs typeface="Roboto" panose="02000000000000000000" pitchFamily="2" charset="0"/>
              </a:rPr>
              <a:t>1300 22 4636</a:t>
            </a:r>
          </a:p>
          <a:p>
            <a:pPr>
              <a:lnSpc>
                <a:spcPct val="114000"/>
              </a:lnSpc>
              <a:spcBef>
                <a:spcPts val="0"/>
              </a:spcBef>
              <a:spcAft>
                <a:spcPts val="800"/>
              </a:spcAft>
            </a:pPr>
            <a:r>
              <a:rPr lang="en-AU" sz="1200" dirty="0">
                <a:latin typeface="+mn-lt"/>
                <a:ea typeface="Roboto" panose="02000000000000000000" pitchFamily="2" charset="0"/>
                <a:cs typeface="Roboto" panose="02000000000000000000" pitchFamily="2" charset="0"/>
                <a:hlinkClick r:id="rId4"/>
              </a:rPr>
              <a:t>https://www.beyondblue.org.au/</a:t>
            </a:r>
            <a:r>
              <a:rPr lang="en-AU" sz="1200" dirty="0">
                <a:latin typeface="+mn-lt"/>
                <a:ea typeface="Roboto" panose="02000000000000000000" pitchFamily="2" charset="0"/>
                <a:cs typeface="Roboto" panose="02000000000000000000" pitchFamily="2" charset="0"/>
              </a:rPr>
              <a:t> </a:t>
            </a:r>
          </a:p>
          <a:p>
            <a:pPr>
              <a:lnSpc>
                <a:spcPct val="114000"/>
              </a:lnSpc>
              <a:spcBef>
                <a:spcPts val="0"/>
              </a:spcBef>
              <a:spcAft>
                <a:spcPts val="800"/>
              </a:spcAft>
            </a:pPr>
            <a:endParaRPr lang="en-AU" sz="1200" dirty="0">
              <a:latin typeface="+mn-lt"/>
              <a:ea typeface="Roboto" panose="02000000000000000000" pitchFamily="2" charset="0"/>
              <a:cs typeface="Roboto" panose="02000000000000000000" pitchFamily="2" charset="0"/>
            </a:endParaRPr>
          </a:p>
          <a:p>
            <a:pPr>
              <a:lnSpc>
                <a:spcPct val="114000"/>
              </a:lnSpc>
              <a:spcBef>
                <a:spcPts val="0"/>
              </a:spcBef>
              <a:spcAft>
                <a:spcPts val="800"/>
              </a:spcAft>
            </a:pPr>
            <a:r>
              <a:rPr lang="en-AU" sz="1200" b="1" dirty="0">
                <a:latin typeface="+mn-lt"/>
                <a:ea typeface="Roboto" panose="02000000000000000000" pitchFamily="2" charset="0"/>
                <a:cs typeface="Roboto" panose="02000000000000000000" pitchFamily="2" charset="0"/>
              </a:rPr>
              <a:t>1800RESPECT </a:t>
            </a:r>
            <a:r>
              <a:rPr lang="en-AU" sz="1200" dirty="0">
                <a:latin typeface="+mn-lt"/>
                <a:ea typeface="Roboto" panose="02000000000000000000" pitchFamily="2" charset="0"/>
                <a:cs typeface="Roboto" panose="02000000000000000000" pitchFamily="2" charset="0"/>
              </a:rPr>
              <a:t>– 24/7 national sexual assault &amp; family violence counselling service</a:t>
            </a:r>
          </a:p>
          <a:p>
            <a:pPr>
              <a:lnSpc>
                <a:spcPct val="114000"/>
              </a:lnSpc>
              <a:spcBef>
                <a:spcPts val="0"/>
              </a:spcBef>
              <a:spcAft>
                <a:spcPts val="800"/>
              </a:spcAft>
            </a:pPr>
            <a:r>
              <a:rPr lang="en-AU" sz="1200" dirty="0">
                <a:latin typeface="+mn-lt"/>
                <a:ea typeface="Roboto" panose="02000000000000000000" pitchFamily="2" charset="0"/>
                <a:cs typeface="Roboto" panose="02000000000000000000" pitchFamily="2" charset="0"/>
              </a:rPr>
              <a:t>1800 737 732</a:t>
            </a:r>
          </a:p>
          <a:p>
            <a:pPr>
              <a:lnSpc>
                <a:spcPct val="114000"/>
              </a:lnSpc>
              <a:spcBef>
                <a:spcPts val="0"/>
              </a:spcBef>
              <a:spcAft>
                <a:spcPts val="800"/>
              </a:spcAft>
            </a:pPr>
            <a:r>
              <a:rPr lang="en-AU" sz="1200" dirty="0">
                <a:latin typeface="+mn-lt"/>
                <a:ea typeface="Roboto" panose="02000000000000000000" pitchFamily="2" charset="0"/>
                <a:cs typeface="Roboto" panose="02000000000000000000" pitchFamily="2" charset="0"/>
                <a:hlinkClick r:id="rId5"/>
              </a:rPr>
              <a:t>https://www.1800respect.org.au/</a:t>
            </a:r>
            <a:r>
              <a:rPr lang="en-AU" sz="1200" dirty="0">
                <a:latin typeface="+mn-lt"/>
                <a:ea typeface="Roboto" panose="02000000000000000000" pitchFamily="2" charset="0"/>
                <a:cs typeface="Roboto" panose="02000000000000000000" pitchFamily="2" charset="0"/>
              </a:rPr>
              <a:t> </a:t>
            </a:r>
          </a:p>
          <a:p>
            <a:endParaRPr lang="en-US" dirty="0">
              <a:latin typeface="+mn-lt"/>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113</a:t>
            </a:fld>
            <a:endParaRPr lang="en-AU" dirty="0"/>
          </a:p>
        </p:txBody>
      </p:sp>
    </p:spTree>
    <p:extLst>
      <p:ext uri="{BB962C8B-B14F-4D97-AF65-F5344CB8AC3E}">
        <p14:creationId xmlns:p14="http://schemas.microsoft.com/office/powerpoint/2010/main" val="337403656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800"/>
              </a:spcAft>
              <a:buClrTx/>
              <a:buSzTx/>
              <a:buFontTx/>
              <a:buNone/>
              <a:tabLst/>
              <a:defRPr/>
            </a:pPr>
            <a:r>
              <a:rPr lang="en-AU" sz="1200" b="1" dirty="0">
                <a:latin typeface="+mn-lt"/>
                <a:ea typeface="Roboto" panose="02000000000000000000" pitchFamily="2" charset="0"/>
                <a:cs typeface="Roboto" panose="02000000000000000000" pitchFamily="2" charset="0"/>
              </a:rPr>
              <a:t>SUPPORT SERVICES</a:t>
            </a:r>
          </a:p>
          <a:p>
            <a:pPr marL="0" marR="0" lvl="0" indent="0" algn="l" defTabSz="914400" rtl="0" eaLnBrk="1" fontAlgn="auto" latinLnBrk="0" hangingPunct="1">
              <a:lnSpc>
                <a:spcPct val="114000"/>
              </a:lnSpc>
              <a:spcBef>
                <a:spcPts val="0"/>
              </a:spcBef>
              <a:spcAft>
                <a:spcPts val="800"/>
              </a:spcAft>
              <a:buClrTx/>
              <a:buSzTx/>
              <a:buFontTx/>
              <a:buNone/>
              <a:tabLst/>
              <a:defRPr/>
            </a:pPr>
            <a:endParaRPr lang="en-AU" sz="1200" b="1" dirty="0">
              <a:latin typeface="+mn-lt"/>
              <a:ea typeface="Roboto" panose="02000000000000000000" pitchFamily="2" charset="0"/>
              <a:cs typeface="Roboto" panose="02000000000000000000" pitchFamily="2" charset="0"/>
            </a:endParaRPr>
          </a:p>
          <a:p>
            <a:pPr>
              <a:lnSpc>
                <a:spcPct val="114000"/>
              </a:lnSpc>
              <a:spcBef>
                <a:spcPts val="0"/>
              </a:spcBef>
              <a:spcAft>
                <a:spcPts val="800"/>
              </a:spcAft>
            </a:pPr>
            <a:r>
              <a:rPr lang="en-AU" sz="1200" b="1" dirty="0">
                <a:latin typeface="+mn-lt"/>
                <a:ea typeface="Roboto" panose="02000000000000000000" pitchFamily="2" charset="0"/>
                <a:cs typeface="Roboto" panose="02000000000000000000" pitchFamily="2" charset="0"/>
              </a:rPr>
              <a:t>QLife</a:t>
            </a:r>
            <a:r>
              <a:rPr lang="en-AU" sz="1200" dirty="0">
                <a:latin typeface="+mn-lt"/>
                <a:ea typeface="Roboto" panose="02000000000000000000" pitchFamily="2" charset="0"/>
                <a:cs typeface="Roboto" panose="02000000000000000000" pitchFamily="2" charset="0"/>
              </a:rPr>
              <a:t> – phone or webchat peer support for LGBTQIA+ people. 3pm-midnight</a:t>
            </a:r>
          </a:p>
          <a:p>
            <a:pPr>
              <a:lnSpc>
                <a:spcPct val="114000"/>
              </a:lnSpc>
              <a:spcBef>
                <a:spcPts val="0"/>
              </a:spcBef>
              <a:spcAft>
                <a:spcPts val="800"/>
              </a:spcAft>
            </a:pPr>
            <a:r>
              <a:rPr lang="en-AU" sz="1200" dirty="0">
                <a:latin typeface="+mn-lt"/>
                <a:ea typeface="Roboto" panose="02000000000000000000" pitchFamily="2" charset="0"/>
                <a:cs typeface="Roboto" panose="02000000000000000000" pitchFamily="2" charset="0"/>
              </a:rPr>
              <a:t>1800 184 527</a:t>
            </a:r>
          </a:p>
          <a:p>
            <a:pPr>
              <a:lnSpc>
                <a:spcPct val="114000"/>
              </a:lnSpc>
              <a:spcBef>
                <a:spcPts val="0"/>
              </a:spcBef>
              <a:spcAft>
                <a:spcPts val="800"/>
              </a:spcAft>
            </a:pPr>
            <a:r>
              <a:rPr lang="en-AU" sz="1200" dirty="0">
                <a:latin typeface="+mn-lt"/>
                <a:ea typeface="Roboto" panose="02000000000000000000" pitchFamily="2" charset="0"/>
                <a:cs typeface="Roboto" panose="02000000000000000000" pitchFamily="2" charset="0"/>
                <a:hlinkClick r:id="rId3"/>
              </a:rPr>
              <a:t>https://qlife.org.au/</a:t>
            </a:r>
            <a:r>
              <a:rPr lang="en-AU" sz="1200" dirty="0">
                <a:latin typeface="+mn-lt"/>
                <a:ea typeface="Roboto" panose="02000000000000000000" pitchFamily="2" charset="0"/>
                <a:cs typeface="Roboto" panose="02000000000000000000" pitchFamily="2" charset="0"/>
              </a:rPr>
              <a:t> </a:t>
            </a:r>
          </a:p>
          <a:p>
            <a:pPr>
              <a:lnSpc>
                <a:spcPct val="114000"/>
              </a:lnSpc>
              <a:spcBef>
                <a:spcPts val="0"/>
              </a:spcBef>
              <a:spcAft>
                <a:spcPts val="800"/>
              </a:spcAft>
            </a:pPr>
            <a:endParaRPr lang="en-AU" sz="1200" b="1" dirty="0">
              <a:latin typeface="+mn-lt"/>
              <a:ea typeface="Roboto" panose="02000000000000000000" pitchFamily="2" charset="0"/>
              <a:cs typeface="Roboto" panose="02000000000000000000" pitchFamily="2" charset="0"/>
            </a:endParaRPr>
          </a:p>
          <a:p>
            <a:pPr>
              <a:lnSpc>
                <a:spcPct val="114000"/>
              </a:lnSpc>
              <a:spcBef>
                <a:spcPts val="0"/>
              </a:spcBef>
              <a:spcAft>
                <a:spcPts val="800"/>
              </a:spcAft>
            </a:pPr>
            <a:r>
              <a:rPr lang="en-AU" sz="1200" b="1" dirty="0">
                <a:latin typeface="+mn-lt"/>
                <a:ea typeface="Roboto" panose="02000000000000000000" pitchFamily="2" charset="0"/>
                <a:cs typeface="Roboto" panose="02000000000000000000" pitchFamily="2" charset="0"/>
              </a:rPr>
              <a:t>Link2Home</a:t>
            </a:r>
            <a:r>
              <a:rPr lang="en-AU" sz="1200" dirty="0">
                <a:latin typeface="+mn-lt"/>
                <a:ea typeface="Roboto" panose="02000000000000000000" pitchFamily="2" charset="0"/>
                <a:cs typeface="Roboto" panose="02000000000000000000" pitchFamily="2" charset="0"/>
              </a:rPr>
              <a:t> – 24/7 specialist homelessness services &amp; referral</a:t>
            </a:r>
          </a:p>
          <a:p>
            <a:pPr>
              <a:lnSpc>
                <a:spcPct val="114000"/>
              </a:lnSpc>
              <a:spcBef>
                <a:spcPts val="0"/>
              </a:spcBef>
              <a:spcAft>
                <a:spcPts val="800"/>
              </a:spcAft>
            </a:pPr>
            <a:r>
              <a:rPr lang="en-AU" sz="1200" dirty="0">
                <a:latin typeface="+mn-lt"/>
                <a:ea typeface="Roboto" panose="02000000000000000000" pitchFamily="2" charset="0"/>
                <a:cs typeface="Roboto" panose="02000000000000000000" pitchFamily="2" charset="0"/>
              </a:rPr>
              <a:t>1800 152 152</a:t>
            </a:r>
          </a:p>
          <a:p>
            <a:pPr>
              <a:lnSpc>
                <a:spcPct val="114000"/>
              </a:lnSpc>
              <a:spcBef>
                <a:spcPts val="0"/>
              </a:spcBef>
              <a:spcAft>
                <a:spcPts val="800"/>
              </a:spcAft>
            </a:pPr>
            <a:r>
              <a:rPr lang="en-AU" sz="1200" dirty="0">
                <a:latin typeface="+mn-lt"/>
                <a:ea typeface="Roboto" panose="02000000000000000000" pitchFamily="2" charset="0"/>
                <a:cs typeface="Roboto" panose="02000000000000000000" pitchFamily="2" charset="0"/>
                <a:hlinkClick r:id="rId4"/>
              </a:rPr>
              <a:t>https://www.facs.nsw.gov.au/housing/help/ways/are-you-homeless</a:t>
            </a:r>
            <a:r>
              <a:rPr lang="en-AU" sz="1200" dirty="0">
                <a:latin typeface="+mn-lt"/>
                <a:ea typeface="Roboto" panose="02000000000000000000" pitchFamily="2" charset="0"/>
                <a:cs typeface="Roboto" panose="02000000000000000000" pitchFamily="2" charset="0"/>
              </a:rPr>
              <a:t> </a:t>
            </a:r>
          </a:p>
          <a:p>
            <a:pPr>
              <a:lnSpc>
                <a:spcPct val="114000"/>
              </a:lnSpc>
              <a:spcBef>
                <a:spcPts val="0"/>
              </a:spcBef>
              <a:spcAft>
                <a:spcPts val="800"/>
              </a:spcAft>
            </a:pPr>
            <a:endParaRPr lang="en-AU" sz="1200" b="1" dirty="0">
              <a:latin typeface="+mn-lt"/>
              <a:ea typeface="Roboto" panose="02000000000000000000" pitchFamily="2" charset="0"/>
              <a:cs typeface="Roboto" panose="02000000000000000000" pitchFamily="2" charset="0"/>
            </a:endParaRPr>
          </a:p>
          <a:p>
            <a:pPr>
              <a:lnSpc>
                <a:spcPct val="114000"/>
              </a:lnSpc>
              <a:spcBef>
                <a:spcPts val="0"/>
              </a:spcBef>
              <a:spcAft>
                <a:spcPts val="800"/>
              </a:spcAft>
            </a:pPr>
            <a:r>
              <a:rPr lang="en-AU" sz="1200" b="1" dirty="0">
                <a:latin typeface="+mn-lt"/>
                <a:ea typeface="Roboto" panose="02000000000000000000" pitchFamily="2" charset="0"/>
                <a:cs typeface="Roboto" panose="02000000000000000000" pitchFamily="2" charset="0"/>
              </a:rPr>
              <a:t>Suicide Call Back Service</a:t>
            </a:r>
          </a:p>
          <a:p>
            <a:pPr>
              <a:lnSpc>
                <a:spcPct val="114000"/>
              </a:lnSpc>
              <a:spcBef>
                <a:spcPts val="0"/>
              </a:spcBef>
              <a:spcAft>
                <a:spcPts val="800"/>
              </a:spcAft>
            </a:pPr>
            <a:r>
              <a:rPr lang="en-AU" sz="1200" dirty="0">
                <a:latin typeface="+mn-lt"/>
                <a:ea typeface="Roboto" panose="02000000000000000000" pitchFamily="2" charset="0"/>
                <a:cs typeface="Roboto" panose="02000000000000000000" pitchFamily="2" charset="0"/>
              </a:rPr>
              <a:t>1300 659 467</a:t>
            </a:r>
          </a:p>
          <a:p>
            <a:pPr>
              <a:lnSpc>
                <a:spcPct val="114000"/>
              </a:lnSpc>
              <a:spcBef>
                <a:spcPts val="0"/>
              </a:spcBef>
              <a:spcAft>
                <a:spcPts val="800"/>
              </a:spcAft>
            </a:pPr>
            <a:r>
              <a:rPr lang="en-AU" sz="1200" dirty="0">
                <a:latin typeface="+mn-lt"/>
                <a:ea typeface="Roboto" panose="02000000000000000000" pitchFamily="2" charset="0"/>
                <a:cs typeface="Roboto" panose="02000000000000000000" pitchFamily="2" charset="0"/>
                <a:hlinkClick r:id="rId5"/>
              </a:rPr>
              <a:t>https://www.suicidecallbackservice.org.au/</a:t>
            </a:r>
            <a:r>
              <a:rPr lang="en-AU" sz="1200" dirty="0">
                <a:latin typeface="+mn-lt"/>
                <a:ea typeface="Roboto" panose="02000000000000000000" pitchFamily="2" charset="0"/>
                <a:cs typeface="Roboto" panose="02000000000000000000" pitchFamily="2" charset="0"/>
              </a:rPr>
              <a:t> </a:t>
            </a:r>
          </a:p>
          <a:p>
            <a:pPr>
              <a:lnSpc>
                <a:spcPct val="114000"/>
              </a:lnSpc>
              <a:spcBef>
                <a:spcPts val="0"/>
              </a:spcBef>
              <a:spcAft>
                <a:spcPts val="800"/>
              </a:spcAft>
            </a:pPr>
            <a:endParaRPr lang="en-AU" sz="1200" b="1" dirty="0">
              <a:latin typeface="+mn-lt"/>
              <a:ea typeface="Roboto" panose="02000000000000000000" pitchFamily="2" charset="0"/>
              <a:cs typeface="Roboto" panose="02000000000000000000" pitchFamily="2" charset="0"/>
            </a:endParaRPr>
          </a:p>
          <a:p>
            <a:endParaRPr lang="en-US" dirty="0">
              <a:latin typeface="+mn-lt"/>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114</a:t>
            </a:fld>
            <a:endParaRPr lang="en-AU" dirty="0"/>
          </a:p>
        </p:txBody>
      </p:sp>
    </p:spTree>
    <p:extLst>
      <p:ext uri="{BB962C8B-B14F-4D97-AF65-F5344CB8AC3E}">
        <p14:creationId xmlns:p14="http://schemas.microsoft.com/office/powerpoint/2010/main" val="66138193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800"/>
              </a:spcAft>
              <a:buClrTx/>
              <a:buSzTx/>
              <a:buFontTx/>
              <a:buNone/>
              <a:tabLst/>
              <a:defRPr/>
            </a:pPr>
            <a:r>
              <a:rPr lang="en-AU" sz="1200" b="1" dirty="0">
                <a:latin typeface="+mn-lt"/>
                <a:ea typeface="Roboto" panose="02000000000000000000" pitchFamily="2" charset="0"/>
                <a:cs typeface="Roboto" panose="02000000000000000000" pitchFamily="2" charset="0"/>
              </a:rPr>
              <a:t>SUPPORT SERVICES</a:t>
            </a:r>
          </a:p>
          <a:p>
            <a:pPr marL="0" marR="0" lvl="0" indent="0" algn="l" defTabSz="914400" rtl="0" eaLnBrk="1" fontAlgn="auto" latinLnBrk="0" hangingPunct="1">
              <a:lnSpc>
                <a:spcPct val="114000"/>
              </a:lnSpc>
              <a:spcBef>
                <a:spcPts val="0"/>
              </a:spcBef>
              <a:spcAft>
                <a:spcPts val="800"/>
              </a:spcAft>
              <a:buClrTx/>
              <a:buSzTx/>
              <a:buFontTx/>
              <a:buNone/>
              <a:tabLst/>
              <a:defRPr/>
            </a:pPr>
            <a:endParaRPr lang="en-AU" sz="1200" b="1" dirty="0">
              <a:latin typeface="+mn-lt"/>
              <a:ea typeface="Roboto" panose="02000000000000000000" pitchFamily="2" charset="0"/>
              <a:cs typeface="Roboto" panose="02000000000000000000" pitchFamily="2" charset="0"/>
            </a:endParaRPr>
          </a:p>
          <a:p>
            <a:pPr>
              <a:lnSpc>
                <a:spcPct val="114000"/>
              </a:lnSpc>
              <a:spcBef>
                <a:spcPts val="0"/>
              </a:spcBef>
              <a:spcAft>
                <a:spcPts val="800"/>
              </a:spcAft>
            </a:pPr>
            <a:r>
              <a:rPr lang="en-AU" sz="1200" b="1" dirty="0">
                <a:latin typeface="+mn-lt"/>
                <a:ea typeface="Roboto" panose="02000000000000000000" pitchFamily="2" charset="0"/>
                <a:cs typeface="Roboto" panose="02000000000000000000" pitchFamily="2" charset="0"/>
              </a:rPr>
              <a:t>Domestic Violence Line </a:t>
            </a:r>
          </a:p>
          <a:p>
            <a:pPr>
              <a:lnSpc>
                <a:spcPct val="114000"/>
              </a:lnSpc>
              <a:spcBef>
                <a:spcPts val="0"/>
              </a:spcBef>
              <a:spcAft>
                <a:spcPts val="800"/>
              </a:spcAft>
            </a:pPr>
            <a:r>
              <a:rPr lang="en-AU" sz="1200" dirty="0">
                <a:latin typeface="+mn-lt"/>
                <a:ea typeface="Roboto" panose="02000000000000000000" pitchFamily="2" charset="0"/>
                <a:cs typeface="Roboto" panose="02000000000000000000" pitchFamily="2" charset="0"/>
              </a:rPr>
              <a:t>1800 656 463</a:t>
            </a:r>
          </a:p>
          <a:p>
            <a:pPr>
              <a:lnSpc>
                <a:spcPct val="114000"/>
              </a:lnSpc>
              <a:spcBef>
                <a:spcPts val="0"/>
              </a:spcBef>
              <a:spcAft>
                <a:spcPts val="800"/>
              </a:spcAft>
            </a:pPr>
            <a:endParaRPr lang="en-AU" sz="1200" b="1" dirty="0">
              <a:latin typeface="+mn-lt"/>
              <a:ea typeface="Roboto" panose="02000000000000000000" pitchFamily="2" charset="0"/>
              <a:cs typeface="Roboto" panose="02000000000000000000" pitchFamily="2" charset="0"/>
            </a:endParaRPr>
          </a:p>
          <a:p>
            <a:pPr>
              <a:lnSpc>
                <a:spcPct val="114000"/>
              </a:lnSpc>
              <a:spcBef>
                <a:spcPts val="0"/>
              </a:spcBef>
              <a:spcAft>
                <a:spcPts val="800"/>
              </a:spcAft>
            </a:pPr>
            <a:r>
              <a:rPr lang="en-AU" sz="1200" b="1" dirty="0">
                <a:latin typeface="+mn-lt"/>
                <a:ea typeface="Roboto" panose="02000000000000000000" pitchFamily="2" charset="0"/>
                <a:cs typeface="Roboto" panose="02000000000000000000" pitchFamily="2" charset="0"/>
              </a:rPr>
              <a:t>MensLine Australia</a:t>
            </a:r>
            <a:r>
              <a:rPr lang="en-AU" sz="1200" dirty="0">
                <a:latin typeface="+mn-lt"/>
                <a:ea typeface="Roboto" panose="02000000000000000000" pitchFamily="2" charset="0"/>
                <a:cs typeface="Roboto" panose="02000000000000000000" pitchFamily="2" charset="0"/>
              </a:rPr>
              <a:t> – free phone and online counselling service for men</a:t>
            </a:r>
            <a:endParaRPr lang="en-AU" sz="1200" b="1" dirty="0">
              <a:latin typeface="+mn-lt"/>
              <a:ea typeface="Roboto" panose="02000000000000000000" pitchFamily="2" charset="0"/>
              <a:cs typeface="Roboto" panose="02000000000000000000" pitchFamily="2" charset="0"/>
            </a:endParaRPr>
          </a:p>
          <a:p>
            <a:pPr>
              <a:lnSpc>
                <a:spcPct val="114000"/>
              </a:lnSpc>
              <a:spcBef>
                <a:spcPts val="0"/>
              </a:spcBef>
              <a:spcAft>
                <a:spcPts val="800"/>
              </a:spcAft>
            </a:pPr>
            <a:r>
              <a:rPr lang="en-AU" sz="1200" dirty="0">
                <a:latin typeface="+mn-lt"/>
                <a:ea typeface="Roboto" panose="02000000000000000000" pitchFamily="2" charset="0"/>
                <a:cs typeface="Roboto" panose="02000000000000000000" pitchFamily="2" charset="0"/>
              </a:rPr>
              <a:t>1300 78 99 78</a:t>
            </a:r>
          </a:p>
          <a:p>
            <a:pPr>
              <a:lnSpc>
                <a:spcPct val="114000"/>
              </a:lnSpc>
              <a:spcBef>
                <a:spcPts val="0"/>
              </a:spcBef>
              <a:spcAft>
                <a:spcPts val="800"/>
              </a:spcAft>
            </a:pPr>
            <a:r>
              <a:rPr lang="en-AU" sz="1200" dirty="0">
                <a:latin typeface="+mn-lt"/>
                <a:ea typeface="Roboto" panose="02000000000000000000" pitchFamily="2" charset="0"/>
                <a:cs typeface="Roboto" panose="02000000000000000000" pitchFamily="2" charset="0"/>
                <a:hlinkClick r:id="rId3"/>
              </a:rPr>
              <a:t>https://mensline.org.au/</a:t>
            </a:r>
            <a:r>
              <a:rPr lang="en-AU" sz="1200" dirty="0">
                <a:latin typeface="+mn-lt"/>
                <a:ea typeface="Roboto" panose="02000000000000000000" pitchFamily="2" charset="0"/>
                <a:cs typeface="Roboto" panose="02000000000000000000" pitchFamily="2" charset="0"/>
              </a:rPr>
              <a:t> </a:t>
            </a:r>
          </a:p>
          <a:p>
            <a:endParaRPr lang="en-US" dirty="0">
              <a:latin typeface="+mn-lt"/>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115</a:t>
            </a:fld>
            <a:endParaRPr lang="en-AU" dirty="0"/>
          </a:p>
        </p:txBody>
      </p:sp>
    </p:spTree>
    <p:extLst>
      <p:ext uri="{BB962C8B-B14F-4D97-AF65-F5344CB8AC3E}">
        <p14:creationId xmlns:p14="http://schemas.microsoft.com/office/powerpoint/2010/main" val="265541266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800"/>
              </a:spcAft>
              <a:buClrTx/>
              <a:buSzTx/>
              <a:buFontTx/>
              <a:buNone/>
              <a:tabLst/>
              <a:defRPr/>
            </a:pPr>
            <a:r>
              <a:rPr lang="en-AU" sz="1200" b="1" dirty="0">
                <a:latin typeface="+mn-lt"/>
                <a:ea typeface="Roboto" panose="02000000000000000000" pitchFamily="2" charset="0"/>
                <a:cs typeface="Roboto" panose="02000000000000000000" pitchFamily="2" charset="0"/>
              </a:rPr>
              <a:t>OTHER SERVICES</a:t>
            </a:r>
          </a:p>
          <a:p>
            <a:pPr>
              <a:lnSpc>
                <a:spcPct val="114000"/>
              </a:lnSpc>
              <a:spcBef>
                <a:spcPts val="0"/>
              </a:spcBef>
              <a:spcAft>
                <a:spcPts val="800"/>
              </a:spcAft>
            </a:pPr>
            <a:endParaRPr lang="en-AU" sz="1200" b="1" dirty="0">
              <a:latin typeface="+mn-lt"/>
              <a:ea typeface="Roboto" panose="02000000000000000000" pitchFamily="2" charset="0"/>
              <a:cs typeface="Roboto" panose="02000000000000000000" pitchFamily="2" charset="0"/>
            </a:endParaRPr>
          </a:p>
          <a:p>
            <a:pPr>
              <a:lnSpc>
                <a:spcPct val="114000"/>
              </a:lnSpc>
              <a:spcBef>
                <a:spcPts val="0"/>
              </a:spcBef>
              <a:spcAft>
                <a:spcPts val="800"/>
              </a:spcAft>
            </a:pPr>
            <a:r>
              <a:rPr lang="en-AU" sz="1200" b="1" dirty="0">
                <a:latin typeface="+mn-lt"/>
                <a:ea typeface="Roboto" panose="02000000000000000000" pitchFamily="2" charset="0"/>
                <a:cs typeface="Roboto" panose="02000000000000000000" pitchFamily="2" charset="0"/>
              </a:rPr>
              <a:t>WayAhead</a:t>
            </a:r>
            <a:r>
              <a:rPr lang="en-AU" sz="1200" dirty="0">
                <a:latin typeface="+mn-lt"/>
                <a:ea typeface="Roboto" panose="02000000000000000000" pitchFamily="2" charset="0"/>
                <a:cs typeface="Roboto" panose="02000000000000000000" pitchFamily="2" charset="0"/>
              </a:rPr>
              <a:t> – Mental health info service. Weekdays 9am - 5pm</a:t>
            </a:r>
          </a:p>
          <a:p>
            <a:pPr>
              <a:lnSpc>
                <a:spcPct val="114000"/>
              </a:lnSpc>
              <a:spcBef>
                <a:spcPts val="0"/>
              </a:spcBef>
              <a:spcAft>
                <a:spcPts val="800"/>
              </a:spcAft>
            </a:pPr>
            <a:r>
              <a:rPr lang="en-AU" sz="1200" dirty="0">
                <a:latin typeface="+mn-lt"/>
                <a:ea typeface="Roboto" panose="02000000000000000000" pitchFamily="2" charset="0"/>
                <a:cs typeface="Roboto" panose="02000000000000000000" pitchFamily="2" charset="0"/>
              </a:rPr>
              <a:t>1300 794 991</a:t>
            </a:r>
          </a:p>
          <a:p>
            <a:pPr>
              <a:lnSpc>
                <a:spcPct val="114000"/>
              </a:lnSpc>
              <a:spcBef>
                <a:spcPts val="0"/>
              </a:spcBef>
              <a:spcAft>
                <a:spcPts val="800"/>
              </a:spcAft>
            </a:pPr>
            <a:r>
              <a:rPr lang="en-AU" sz="1200" dirty="0">
                <a:latin typeface="+mn-lt"/>
                <a:ea typeface="Roboto" panose="02000000000000000000" pitchFamily="2" charset="0"/>
                <a:cs typeface="Roboto" panose="02000000000000000000" pitchFamily="2" charset="0"/>
                <a:hlinkClick r:id="rId3"/>
              </a:rPr>
              <a:t>https://wayahead.org.au/</a:t>
            </a:r>
            <a:r>
              <a:rPr lang="en-AU" sz="1200" dirty="0">
                <a:latin typeface="+mn-lt"/>
                <a:ea typeface="Roboto" panose="02000000000000000000" pitchFamily="2" charset="0"/>
                <a:cs typeface="Roboto" panose="02000000000000000000" pitchFamily="2" charset="0"/>
              </a:rPr>
              <a:t> </a:t>
            </a:r>
          </a:p>
          <a:p>
            <a:pPr>
              <a:lnSpc>
                <a:spcPct val="114000"/>
              </a:lnSpc>
              <a:spcBef>
                <a:spcPts val="0"/>
              </a:spcBef>
              <a:spcAft>
                <a:spcPts val="800"/>
              </a:spcAft>
            </a:pPr>
            <a:endParaRPr lang="en-AU" sz="1200" dirty="0">
              <a:latin typeface="+mn-lt"/>
              <a:ea typeface="Roboto" panose="02000000000000000000" pitchFamily="2" charset="0"/>
              <a:cs typeface="Roboto" panose="02000000000000000000" pitchFamily="2" charset="0"/>
            </a:endParaRPr>
          </a:p>
          <a:p>
            <a:pPr>
              <a:lnSpc>
                <a:spcPct val="114000"/>
              </a:lnSpc>
              <a:spcBef>
                <a:spcPts val="0"/>
              </a:spcBef>
              <a:spcAft>
                <a:spcPts val="800"/>
              </a:spcAft>
            </a:pPr>
            <a:r>
              <a:rPr lang="en-AU" sz="1200" b="1" dirty="0">
                <a:latin typeface="+mn-lt"/>
                <a:ea typeface="Roboto" panose="02000000000000000000" pitchFamily="2" charset="0"/>
                <a:cs typeface="Roboto" panose="02000000000000000000" pitchFamily="2" charset="0"/>
              </a:rPr>
              <a:t>National Disability Abuse &amp; Neglect Hotline</a:t>
            </a:r>
          </a:p>
          <a:p>
            <a:pPr>
              <a:lnSpc>
                <a:spcPct val="114000"/>
              </a:lnSpc>
              <a:spcBef>
                <a:spcPts val="0"/>
              </a:spcBef>
              <a:spcAft>
                <a:spcPts val="800"/>
              </a:spcAft>
            </a:pPr>
            <a:r>
              <a:rPr lang="en-AU" sz="1200" dirty="0">
                <a:latin typeface="+mn-lt"/>
                <a:ea typeface="Roboto" panose="02000000000000000000" pitchFamily="2" charset="0"/>
                <a:cs typeface="Roboto" panose="02000000000000000000" pitchFamily="2" charset="0"/>
              </a:rPr>
              <a:t>1800 880 052</a:t>
            </a:r>
          </a:p>
          <a:p>
            <a:pPr>
              <a:lnSpc>
                <a:spcPct val="114000"/>
              </a:lnSpc>
              <a:spcBef>
                <a:spcPts val="0"/>
              </a:spcBef>
              <a:spcAft>
                <a:spcPts val="800"/>
              </a:spcAft>
            </a:pPr>
            <a:r>
              <a:rPr lang="en-AU" sz="1200" dirty="0">
                <a:latin typeface="+mn-lt"/>
                <a:ea typeface="Roboto" panose="02000000000000000000" pitchFamily="2" charset="0"/>
                <a:cs typeface="Roboto" panose="02000000000000000000" pitchFamily="2" charset="0"/>
                <a:hlinkClick r:id="rId4"/>
              </a:rPr>
              <a:t>https://www.jobaccess.gov.au/complaints/hotline</a:t>
            </a:r>
            <a:r>
              <a:rPr lang="en-AU" sz="1200" dirty="0">
                <a:latin typeface="+mn-lt"/>
                <a:ea typeface="Roboto" panose="02000000000000000000" pitchFamily="2" charset="0"/>
                <a:cs typeface="Roboto" panose="02000000000000000000" pitchFamily="2" charset="0"/>
              </a:rPr>
              <a:t> </a:t>
            </a:r>
          </a:p>
          <a:p>
            <a:endParaRPr lang="en-US" dirty="0">
              <a:latin typeface="+mn-lt"/>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116</a:t>
            </a:fld>
            <a:endParaRPr lang="en-AU" dirty="0"/>
          </a:p>
        </p:txBody>
      </p:sp>
    </p:spTree>
    <p:extLst>
      <p:ext uri="{BB962C8B-B14F-4D97-AF65-F5344CB8AC3E}">
        <p14:creationId xmlns:p14="http://schemas.microsoft.com/office/powerpoint/2010/main" val="231099213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800"/>
              </a:spcAft>
              <a:buClrTx/>
              <a:buSzTx/>
              <a:buFontTx/>
              <a:buNone/>
              <a:tabLst/>
              <a:defRPr/>
            </a:pPr>
            <a:r>
              <a:rPr lang="en-AU" sz="1200" b="1" dirty="0">
                <a:latin typeface="+mn-lt"/>
                <a:ea typeface="Roboto" panose="02000000000000000000" pitchFamily="2" charset="0"/>
                <a:cs typeface="Roboto" panose="02000000000000000000" pitchFamily="2" charset="0"/>
              </a:rPr>
              <a:t>OTHER SERVICES</a:t>
            </a:r>
          </a:p>
          <a:p>
            <a:pPr>
              <a:lnSpc>
                <a:spcPct val="114000"/>
              </a:lnSpc>
              <a:spcBef>
                <a:spcPts val="0"/>
              </a:spcBef>
              <a:spcAft>
                <a:spcPts val="800"/>
              </a:spcAft>
            </a:pPr>
            <a:endParaRPr lang="en-AU" sz="1200" b="1" dirty="0">
              <a:latin typeface="+mn-lt"/>
              <a:ea typeface="Roboto" panose="02000000000000000000" pitchFamily="2" charset="0"/>
              <a:cs typeface="Roboto" panose="02000000000000000000" pitchFamily="2" charset="0"/>
            </a:endParaRPr>
          </a:p>
          <a:p>
            <a:pPr>
              <a:lnSpc>
                <a:spcPct val="114000"/>
              </a:lnSpc>
              <a:spcBef>
                <a:spcPts val="0"/>
              </a:spcBef>
              <a:spcAft>
                <a:spcPts val="800"/>
              </a:spcAft>
            </a:pPr>
            <a:r>
              <a:rPr lang="en-AU" sz="1200" b="1" dirty="0">
                <a:latin typeface="+mn-lt"/>
                <a:ea typeface="Roboto" panose="02000000000000000000" pitchFamily="2" charset="0"/>
                <a:cs typeface="Roboto" panose="02000000000000000000" pitchFamily="2" charset="0"/>
              </a:rPr>
              <a:t>Multicultural Disability Advocacy Association</a:t>
            </a:r>
          </a:p>
          <a:p>
            <a:pPr>
              <a:lnSpc>
                <a:spcPct val="114000"/>
              </a:lnSpc>
              <a:spcBef>
                <a:spcPts val="0"/>
              </a:spcBef>
              <a:spcAft>
                <a:spcPts val="800"/>
              </a:spcAft>
            </a:pPr>
            <a:r>
              <a:rPr lang="en-AU" sz="1200" dirty="0">
                <a:latin typeface="+mn-lt"/>
                <a:ea typeface="Roboto" panose="02000000000000000000" pitchFamily="2" charset="0"/>
                <a:cs typeface="Roboto" panose="02000000000000000000" pitchFamily="2" charset="0"/>
              </a:rPr>
              <a:t>1800 629 072</a:t>
            </a:r>
          </a:p>
          <a:p>
            <a:pPr>
              <a:lnSpc>
                <a:spcPct val="114000"/>
              </a:lnSpc>
              <a:spcBef>
                <a:spcPts val="0"/>
              </a:spcBef>
              <a:spcAft>
                <a:spcPts val="800"/>
              </a:spcAft>
            </a:pPr>
            <a:r>
              <a:rPr lang="en-AU" sz="1200" dirty="0">
                <a:latin typeface="+mn-lt"/>
                <a:ea typeface="Roboto" panose="02000000000000000000" pitchFamily="2" charset="0"/>
                <a:cs typeface="Roboto" panose="02000000000000000000" pitchFamily="2" charset="0"/>
                <a:hlinkClick r:id="rId3"/>
              </a:rPr>
              <a:t>https://mdaa.org.au/</a:t>
            </a:r>
            <a:r>
              <a:rPr lang="en-AU" sz="1200" dirty="0">
                <a:latin typeface="+mn-lt"/>
                <a:ea typeface="Roboto" panose="02000000000000000000" pitchFamily="2" charset="0"/>
                <a:cs typeface="Roboto" panose="02000000000000000000" pitchFamily="2" charset="0"/>
              </a:rPr>
              <a:t> </a:t>
            </a:r>
          </a:p>
          <a:p>
            <a:pPr>
              <a:lnSpc>
                <a:spcPct val="114000"/>
              </a:lnSpc>
              <a:spcBef>
                <a:spcPts val="0"/>
              </a:spcBef>
              <a:spcAft>
                <a:spcPts val="800"/>
              </a:spcAft>
            </a:pPr>
            <a:endParaRPr lang="en-AU" sz="1200" dirty="0">
              <a:latin typeface="+mn-lt"/>
              <a:ea typeface="Roboto" panose="02000000000000000000" pitchFamily="2" charset="0"/>
              <a:cs typeface="Roboto" panose="02000000000000000000" pitchFamily="2" charset="0"/>
            </a:endParaRPr>
          </a:p>
          <a:p>
            <a:pPr>
              <a:lnSpc>
                <a:spcPct val="114000"/>
              </a:lnSpc>
              <a:spcBef>
                <a:spcPts val="0"/>
              </a:spcBef>
              <a:spcAft>
                <a:spcPts val="800"/>
              </a:spcAft>
            </a:pPr>
            <a:r>
              <a:rPr lang="en-AU" sz="1200" b="1" dirty="0">
                <a:latin typeface="+mn-lt"/>
                <a:ea typeface="Roboto" panose="02000000000000000000" pitchFamily="2" charset="0"/>
                <a:cs typeface="Roboto" panose="02000000000000000000" pitchFamily="2" charset="0"/>
              </a:rPr>
              <a:t>YourRoom</a:t>
            </a:r>
            <a:r>
              <a:rPr lang="en-AU" sz="1200" dirty="0">
                <a:latin typeface="+mn-lt"/>
                <a:ea typeface="Roboto" panose="02000000000000000000" pitchFamily="2" charset="0"/>
                <a:cs typeface="Roboto" panose="02000000000000000000" pitchFamily="2" charset="0"/>
              </a:rPr>
              <a:t> – 24/7 drug &amp; alcohol info service</a:t>
            </a:r>
          </a:p>
          <a:p>
            <a:pPr>
              <a:lnSpc>
                <a:spcPct val="114000"/>
              </a:lnSpc>
              <a:spcBef>
                <a:spcPts val="0"/>
              </a:spcBef>
              <a:spcAft>
                <a:spcPts val="800"/>
              </a:spcAft>
            </a:pPr>
            <a:r>
              <a:rPr lang="en-AU" sz="1200" dirty="0">
                <a:latin typeface="+mn-lt"/>
                <a:ea typeface="Roboto" panose="02000000000000000000" pitchFamily="2" charset="0"/>
                <a:cs typeface="Roboto" panose="02000000000000000000" pitchFamily="2" charset="0"/>
              </a:rPr>
              <a:t>1800 250 015</a:t>
            </a:r>
          </a:p>
          <a:p>
            <a:pPr>
              <a:lnSpc>
                <a:spcPct val="114000"/>
              </a:lnSpc>
              <a:spcBef>
                <a:spcPts val="0"/>
              </a:spcBef>
              <a:spcAft>
                <a:spcPts val="800"/>
              </a:spcAft>
            </a:pPr>
            <a:r>
              <a:rPr lang="en-AU" sz="1200" dirty="0">
                <a:latin typeface="+mn-lt"/>
                <a:ea typeface="Roboto" panose="02000000000000000000" pitchFamily="2" charset="0"/>
                <a:cs typeface="Roboto" panose="02000000000000000000" pitchFamily="2" charset="0"/>
                <a:hlinkClick r:id="rId4"/>
              </a:rPr>
              <a:t>https://yourroom.health.nsw.gov.au/</a:t>
            </a:r>
            <a:r>
              <a:rPr lang="en-AU" sz="1200" dirty="0">
                <a:latin typeface="+mn-lt"/>
                <a:ea typeface="Roboto" panose="02000000000000000000" pitchFamily="2" charset="0"/>
                <a:cs typeface="Roboto" panose="02000000000000000000" pitchFamily="2" charset="0"/>
              </a:rPr>
              <a:t> </a:t>
            </a:r>
          </a:p>
          <a:p>
            <a:endParaRPr lang="en-US" dirty="0">
              <a:latin typeface="+mn-lt"/>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117</a:t>
            </a:fld>
            <a:endParaRPr lang="en-AU" dirty="0"/>
          </a:p>
        </p:txBody>
      </p:sp>
    </p:spTree>
    <p:extLst>
      <p:ext uri="{BB962C8B-B14F-4D97-AF65-F5344CB8AC3E}">
        <p14:creationId xmlns:p14="http://schemas.microsoft.com/office/powerpoint/2010/main" val="209363838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800"/>
              </a:spcAft>
              <a:buClrTx/>
              <a:buSzTx/>
              <a:buFontTx/>
              <a:buNone/>
              <a:tabLst/>
              <a:defRPr/>
            </a:pPr>
            <a:r>
              <a:rPr lang="en-AU" sz="1200" b="1" dirty="0">
                <a:latin typeface="+mn-lt"/>
                <a:ea typeface="Roboto" panose="02000000000000000000" pitchFamily="2" charset="0"/>
                <a:cs typeface="Roboto" panose="02000000000000000000" pitchFamily="2" charset="0"/>
              </a:rPr>
              <a:t>OTHER SERVICES</a:t>
            </a:r>
            <a:endParaRPr lang="en-AU" sz="1200" b="1" dirty="0">
              <a:latin typeface="+mn-lt"/>
              <a:ea typeface="Roboto" panose="02000000000000000000" pitchFamily="2" charset="0"/>
              <a:cs typeface="Roboto" panose="02000000000000000000" pitchFamily="2" charset="0"/>
              <a:hlinkClick r:id="rId3"/>
            </a:endParaRPr>
          </a:p>
          <a:p>
            <a:pPr>
              <a:lnSpc>
                <a:spcPct val="114000"/>
              </a:lnSpc>
              <a:spcBef>
                <a:spcPts val="0"/>
              </a:spcBef>
              <a:spcAft>
                <a:spcPts val="800"/>
              </a:spcAft>
            </a:pPr>
            <a:endParaRPr lang="en-AU" sz="1200" b="1" dirty="0">
              <a:latin typeface="+mn-lt"/>
              <a:ea typeface="Roboto" panose="02000000000000000000" pitchFamily="2" charset="0"/>
              <a:cs typeface="Roboto" panose="02000000000000000000" pitchFamily="2" charset="0"/>
              <a:hlinkClick r:id="rId3"/>
            </a:endParaRPr>
          </a:p>
          <a:p>
            <a:pPr>
              <a:lnSpc>
                <a:spcPct val="114000"/>
              </a:lnSpc>
              <a:spcBef>
                <a:spcPts val="0"/>
              </a:spcBef>
              <a:spcAft>
                <a:spcPts val="800"/>
              </a:spcAft>
            </a:pPr>
            <a:r>
              <a:rPr lang="en-AU" sz="1200" b="1" dirty="0">
                <a:latin typeface="+mn-lt"/>
                <a:ea typeface="Roboto" panose="02000000000000000000" pitchFamily="2" charset="0"/>
                <a:cs typeface="Roboto" panose="02000000000000000000" pitchFamily="2" charset="0"/>
                <a:hlinkClick r:id="rId3"/>
              </a:rPr>
              <a:t>The Healing Foundation</a:t>
            </a:r>
            <a:r>
              <a:rPr lang="en-AU" sz="1200" b="1" dirty="0">
                <a:latin typeface="+mn-lt"/>
                <a:ea typeface="Roboto" panose="02000000000000000000" pitchFamily="2" charset="0"/>
                <a:cs typeface="Roboto" panose="02000000000000000000" pitchFamily="2" charset="0"/>
              </a:rPr>
              <a:t> – </a:t>
            </a:r>
            <a:r>
              <a:rPr lang="en-AU" sz="1200" dirty="0">
                <a:latin typeface="+mn-lt"/>
                <a:ea typeface="Roboto" panose="02000000000000000000" pitchFamily="2" charset="0"/>
                <a:cs typeface="Roboto" panose="02000000000000000000" pitchFamily="2" charset="0"/>
              </a:rPr>
              <a:t>Resources and factsheet on trauma and healing for Aboriginal and Torres Strait Islander people</a:t>
            </a:r>
          </a:p>
          <a:p>
            <a:pPr>
              <a:lnSpc>
                <a:spcPct val="114000"/>
              </a:lnSpc>
              <a:spcBef>
                <a:spcPts val="0"/>
              </a:spcBef>
              <a:spcAft>
                <a:spcPts val="800"/>
              </a:spcAft>
            </a:pPr>
            <a:r>
              <a:rPr lang="en-AU" sz="1200" dirty="0">
                <a:latin typeface="+mn-lt"/>
                <a:ea typeface="Roboto" panose="02000000000000000000" pitchFamily="2" charset="0"/>
                <a:cs typeface="Roboto" panose="02000000000000000000" pitchFamily="2" charset="0"/>
              </a:rPr>
              <a:t>&lt;healingfoundation.org.au&gt;</a:t>
            </a:r>
          </a:p>
          <a:p>
            <a:pPr>
              <a:lnSpc>
                <a:spcPct val="114000"/>
              </a:lnSpc>
              <a:spcBef>
                <a:spcPts val="0"/>
              </a:spcBef>
              <a:spcAft>
                <a:spcPts val="800"/>
              </a:spcAft>
            </a:pPr>
            <a:endParaRPr lang="en-AU" sz="1200" dirty="0">
              <a:latin typeface="+mn-lt"/>
              <a:ea typeface="Roboto" panose="02000000000000000000" pitchFamily="2" charset="0"/>
              <a:cs typeface="Roboto" panose="02000000000000000000" pitchFamily="2" charset="0"/>
            </a:endParaRPr>
          </a:p>
          <a:p>
            <a:pPr>
              <a:lnSpc>
                <a:spcPct val="114000"/>
              </a:lnSpc>
              <a:spcBef>
                <a:spcPts val="0"/>
              </a:spcBef>
              <a:spcAft>
                <a:spcPts val="800"/>
              </a:spcAft>
            </a:pPr>
            <a:r>
              <a:rPr lang="en-AU" sz="1200" b="1" dirty="0">
                <a:latin typeface="+mn-lt"/>
                <a:ea typeface="Roboto" panose="02000000000000000000" pitchFamily="2" charset="0"/>
                <a:cs typeface="Roboto" panose="02000000000000000000" pitchFamily="2" charset="0"/>
                <a:hlinkClick r:id="rId4"/>
              </a:rPr>
              <a:t>WellMob</a:t>
            </a:r>
            <a:r>
              <a:rPr lang="en-AU" sz="1200" b="1" dirty="0">
                <a:latin typeface="+mn-lt"/>
                <a:ea typeface="Roboto" panose="02000000000000000000" pitchFamily="2" charset="0"/>
                <a:cs typeface="Roboto" panose="02000000000000000000" pitchFamily="2" charset="0"/>
              </a:rPr>
              <a:t> – </a:t>
            </a:r>
            <a:r>
              <a:rPr lang="en-AU" sz="1200" dirty="0">
                <a:latin typeface="+mn-lt"/>
                <a:ea typeface="Roboto" panose="02000000000000000000" pitchFamily="2" charset="0"/>
                <a:cs typeface="Roboto" panose="02000000000000000000" pitchFamily="2" charset="0"/>
              </a:rPr>
              <a:t>Online social, emotional and cultural resources, developed by and for First Nations people</a:t>
            </a:r>
          </a:p>
          <a:p>
            <a:pPr>
              <a:lnSpc>
                <a:spcPct val="114000"/>
              </a:lnSpc>
              <a:spcBef>
                <a:spcPts val="0"/>
              </a:spcBef>
              <a:spcAft>
                <a:spcPts val="800"/>
              </a:spcAft>
            </a:pPr>
            <a:r>
              <a:rPr lang="en-AU" sz="1200" dirty="0">
                <a:latin typeface="+mn-lt"/>
                <a:ea typeface="Roboto" panose="02000000000000000000" pitchFamily="2" charset="0"/>
                <a:cs typeface="Roboto" panose="02000000000000000000" pitchFamily="2" charset="0"/>
              </a:rPr>
              <a:t>&lt;https://wellmob.org.au/&gt;</a:t>
            </a:r>
          </a:p>
          <a:p>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latin typeface="+mn-lt"/>
                <a:ea typeface="Roboto" panose="02000000000000000000" pitchFamily="2" charset="0"/>
                <a:cs typeface="Roboto" panose="02000000000000000000" pitchFamily="2" charset="0"/>
                <a:hlinkClick r:id="rId5"/>
              </a:rPr>
              <a:t>AIMhi-Y</a:t>
            </a:r>
            <a:r>
              <a:rPr lang="en-AU" sz="1200" dirty="0">
                <a:latin typeface="+mn-lt"/>
                <a:ea typeface="Roboto" panose="02000000000000000000" pitchFamily="2" charset="0"/>
                <a:cs typeface="Roboto" panose="02000000000000000000" pitchFamily="2" charset="0"/>
              </a:rPr>
              <a:t> – Aboriginal and Islander Mental Health Initiative for Youth App</a:t>
            </a:r>
            <a:endParaRPr lang="en-US" dirty="0">
              <a:latin typeface="+mn-lt"/>
            </a:endParaRPr>
          </a:p>
          <a:p>
            <a:r>
              <a:rPr lang="en-US" dirty="0">
                <a:latin typeface="+mn-lt"/>
              </a:rPr>
              <a:t>&lt;https://www.menzies.edu.au/page/Research/Projects/Mental_Health_and_wellbeing/Aboriginal_and_Islander_Mental_health_initiative_for_Youth_AIMhi-Y_App_development_feasibility_trial/&gt;</a:t>
            </a:r>
          </a:p>
          <a:p>
            <a:endParaRPr lang="en-US" dirty="0">
              <a:latin typeface="+mn-lt"/>
            </a:endParaRPr>
          </a:p>
          <a:p>
            <a:pPr>
              <a:lnSpc>
                <a:spcPct val="114000"/>
              </a:lnSpc>
              <a:spcBef>
                <a:spcPts val="0"/>
              </a:spcBef>
              <a:spcAft>
                <a:spcPts val="800"/>
              </a:spcAft>
            </a:pPr>
            <a:r>
              <a:rPr lang="en-AU" sz="1200" b="1" dirty="0">
                <a:latin typeface="+mn-lt"/>
                <a:ea typeface="Roboto" panose="02000000000000000000" pitchFamily="2" charset="0"/>
                <a:cs typeface="Roboto" panose="02000000000000000000" pitchFamily="2" charset="0"/>
                <a:hlinkClick r:id="rId6"/>
              </a:rPr>
              <a:t>Hate Crime Support Directory</a:t>
            </a:r>
            <a:endParaRPr lang="en-US" b="1" dirty="0">
              <a:latin typeface="+mn-lt"/>
            </a:endParaRPr>
          </a:p>
          <a:p>
            <a:r>
              <a:rPr lang="en-US" dirty="0">
                <a:latin typeface="+mn-lt"/>
              </a:rPr>
              <a:t>&lt;https://hatecrime.com.au/&gt;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latin typeface="+mn-lt"/>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latin typeface="+mn-lt"/>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mn-lt"/>
                <a:ea typeface="Roboto" panose="02000000000000000000" pitchFamily="2" charset="0"/>
                <a:cs typeface="Roboto" panose="02000000000000000000" pitchFamily="2" charset="0"/>
              </a:rPr>
              <a:t>For more services, visit: </a:t>
            </a:r>
            <a:r>
              <a:rPr lang="en-AU" sz="1200" dirty="0">
                <a:latin typeface="+mn-lt"/>
                <a:ea typeface="Roboto" panose="02000000000000000000" pitchFamily="2" charset="0"/>
                <a:cs typeface="Roboto" panose="02000000000000000000" pitchFamily="2" charset="0"/>
                <a:hlinkClick r:id="rId7"/>
              </a:rPr>
              <a:t>https://www.copwatch.org.au/legal-help</a:t>
            </a:r>
            <a:r>
              <a:rPr lang="en-AU" sz="1200" dirty="0">
                <a:latin typeface="+mn-lt"/>
                <a:ea typeface="Roboto" panose="02000000000000000000" pitchFamily="2" charset="0"/>
                <a:cs typeface="Roboto" panose="02000000000000000000" pitchFamily="2" charset="0"/>
              </a:rPr>
              <a:t> </a:t>
            </a:r>
          </a:p>
          <a:p>
            <a:endParaRPr lang="en-US" dirty="0">
              <a:latin typeface="+mn-lt"/>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118</a:t>
            </a:fld>
            <a:endParaRPr lang="en-AU" dirty="0"/>
          </a:p>
        </p:txBody>
      </p:sp>
    </p:spTree>
    <p:extLst>
      <p:ext uri="{BB962C8B-B14F-4D97-AF65-F5344CB8AC3E}">
        <p14:creationId xmlns:p14="http://schemas.microsoft.com/office/powerpoint/2010/main" val="2993880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indent="0" defTabSz="530339">
              <a:lnSpc>
                <a:spcPct val="114000"/>
              </a:lnSpc>
              <a:spcBef>
                <a:spcPts val="0"/>
              </a:spcBef>
              <a:spcAft>
                <a:spcPts val="800"/>
              </a:spcAft>
              <a:buFont typeface="Arial" panose="020B0604020202020204" pitchFamily="34" charset="0"/>
              <a:buNone/>
            </a:pPr>
            <a:r>
              <a:rPr lang="en-AU" sz="1200" b="1" dirty="0">
                <a:latin typeface="+mn-lt"/>
                <a:ea typeface="Roboto" panose="02000000000000000000" pitchFamily="2" charset="0"/>
                <a:cs typeface="Arial" panose="020B0604020202020204" pitchFamily="34" charset="0"/>
              </a:rPr>
              <a:t>WHO CAN USE COPWATCH</a:t>
            </a:r>
          </a:p>
          <a:p>
            <a:pPr marL="171450" indent="-171450" defTabSz="530339">
              <a:lnSpc>
                <a:spcPct val="114000"/>
              </a:lnSpc>
              <a:spcBef>
                <a:spcPts val="0"/>
              </a:spcBef>
              <a:spcAft>
                <a:spcPts val="800"/>
              </a:spcAft>
              <a:buFont typeface="Arial" panose="020B0604020202020204" pitchFamily="34" charset="0"/>
              <a:buChar char="•"/>
            </a:pPr>
            <a:r>
              <a:rPr lang="en-AU" sz="1200" b="0" dirty="0">
                <a:latin typeface="+mn-lt"/>
                <a:ea typeface="Roboto" panose="02000000000000000000" pitchFamily="2" charset="0"/>
                <a:cs typeface="Arial" panose="020B0604020202020204" pitchFamily="34" charset="0"/>
              </a:rPr>
              <a:t>Anyone</a:t>
            </a:r>
            <a:r>
              <a:rPr lang="en-AU" sz="1200" b="1" dirty="0">
                <a:latin typeface="+mn-lt"/>
                <a:ea typeface="Roboto" panose="02000000000000000000" pitchFamily="2" charset="0"/>
                <a:cs typeface="Arial" panose="020B0604020202020204" pitchFamily="34" charset="0"/>
              </a:rPr>
              <a:t> </a:t>
            </a:r>
            <a:r>
              <a:rPr lang="en-AU" sz="1200" b="0" dirty="0">
                <a:latin typeface="+mn-lt"/>
                <a:ea typeface="Roboto" panose="02000000000000000000" pitchFamily="2" charset="0"/>
                <a:cs typeface="Arial" panose="020B0604020202020204" pitchFamily="34" charset="0"/>
              </a:rPr>
              <a:t>can use CopWatch</a:t>
            </a:r>
            <a:r>
              <a:rPr lang="en-AU" sz="1200" dirty="0">
                <a:latin typeface="+mn-lt"/>
                <a:ea typeface="Roboto" panose="02000000000000000000" pitchFamily="2" charset="0"/>
                <a:cs typeface="Arial" panose="020B0604020202020204" pitchFamily="34" charset="0"/>
              </a:rPr>
              <a:t>, including people experiencing police violence and misconduct, bystanders/witnesses, protestors</a:t>
            </a:r>
          </a:p>
          <a:p>
            <a:pPr marL="171450" indent="-171450" defTabSz="530339">
              <a:lnSpc>
                <a:spcPct val="114000"/>
              </a:lnSpc>
              <a:spcBef>
                <a:spcPts val="0"/>
              </a:spcBef>
              <a:spcAft>
                <a:spcPts val="800"/>
              </a:spcAft>
              <a:buFont typeface="Arial" panose="020B0604020202020204" pitchFamily="34" charset="0"/>
              <a:buChar char="•"/>
            </a:pPr>
            <a:r>
              <a:rPr lang="en-AU" sz="1200" b="0" dirty="0">
                <a:latin typeface="+mn-lt"/>
                <a:ea typeface="Roboto" panose="02000000000000000000" pitchFamily="2" charset="0"/>
                <a:cs typeface="Arial" panose="020B0604020202020204" pitchFamily="34" charset="0"/>
              </a:rPr>
              <a:t>CopWatch is specifically designed for communities who face discriminatory police practices. </a:t>
            </a:r>
            <a:r>
              <a:rPr lang="en-US" b="0" dirty="0">
                <a:latin typeface="+mn-lt"/>
                <a:cs typeface="Arial" panose="020B0604020202020204" pitchFamily="34" charset="0"/>
              </a:rPr>
              <a:t>These communities include:</a:t>
            </a:r>
          </a:p>
          <a:p>
            <a:pPr marL="457200" lvl="1" indent="-313203" defTabSz="914377">
              <a:lnSpc>
                <a:spcPct val="113000"/>
              </a:lnSpc>
              <a:spcAft>
                <a:spcPts val="600"/>
              </a:spcAft>
              <a:buFont typeface="Courier New" panose="02070309020205020404" pitchFamily="49" charset="0"/>
              <a:buChar char="o"/>
            </a:pPr>
            <a:r>
              <a:rPr lang="en-AU" sz="1200" dirty="0">
                <a:latin typeface="+mn-lt"/>
                <a:cs typeface="Arial" panose="020B0604020202020204" pitchFamily="34" charset="0"/>
              </a:rPr>
              <a:t>Aboriginal and Torres Strait Islander people</a:t>
            </a:r>
          </a:p>
          <a:p>
            <a:pPr marL="457200" lvl="1" indent="-313203" defTabSz="914377">
              <a:lnSpc>
                <a:spcPct val="113000"/>
              </a:lnSpc>
              <a:spcAft>
                <a:spcPts val="600"/>
              </a:spcAft>
              <a:buFont typeface="Courier New" panose="02070309020205020404" pitchFamily="49" charset="0"/>
              <a:buChar char="o"/>
            </a:pPr>
            <a:r>
              <a:rPr lang="en-AU" sz="1200" dirty="0">
                <a:latin typeface="+mn-lt"/>
                <a:cs typeface="Arial" panose="020B0604020202020204" pitchFamily="34" charset="0"/>
              </a:rPr>
              <a:t>Members of the LGBTQIA+ community</a:t>
            </a:r>
          </a:p>
          <a:p>
            <a:pPr marL="457200" lvl="1" indent="-313203" defTabSz="914377">
              <a:lnSpc>
                <a:spcPct val="113000"/>
              </a:lnSpc>
              <a:spcAft>
                <a:spcPts val="600"/>
              </a:spcAft>
              <a:buFont typeface="Courier New" panose="02070309020205020404" pitchFamily="49" charset="0"/>
              <a:buChar char="o"/>
            </a:pPr>
            <a:r>
              <a:rPr lang="en-AU" sz="1200" dirty="0">
                <a:latin typeface="+mn-lt"/>
                <a:cs typeface="Arial" panose="020B0604020202020204" pitchFamily="34" charset="0"/>
              </a:rPr>
              <a:t>Culturally and linguistically diverse people</a:t>
            </a:r>
          </a:p>
          <a:p>
            <a:pPr marL="457200" lvl="1" indent="-313203" defTabSz="914377">
              <a:lnSpc>
                <a:spcPct val="113000"/>
              </a:lnSpc>
              <a:spcAft>
                <a:spcPts val="600"/>
              </a:spcAft>
              <a:buFont typeface="Courier New" panose="02070309020205020404" pitchFamily="49" charset="0"/>
              <a:buChar char="o"/>
            </a:pPr>
            <a:r>
              <a:rPr lang="en-AU" sz="1200" dirty="0">
                <a:latin typeface="+mn-lt"/>
                <a:cs typeface="Arial" panose="020B0604020202020204" pitchFamily="34" charset="0"/>
              </a:rPr>
              <a:t>People experiencing domestic and family violence</a:t>
            </a:r>
          </a:p>
          <a:p>
            <a:pPr marL="457200" lvl="1" indent="-313203" defTabSz="914377">
              <a:lnSpc>
                <a:spcPct val="113000"/>
              </a:lnSpc>
              <a:spcAft>
                <a:spcPts val="600"/>
              </a:spcAft>
              <a:buFont typeface="Courier New" panose="02070309020205020404" pitchFamily="49" charset="0"/>
              <a:buChar char="o"/>
            </a:pPr>
            <a:r>
              <a:rPr lang="en-AU" sz="1200" dirty="0">
                <a:latin typeface="+mn-lt"/>
                <a:cs typeface="Arial" panose="020B0604020202020204" pitchFamily="34" charset="0"/>
              </a:rPr>
              <a:t>People with disabilities</a:t>
            </a:r>
          </a:p>
          <a:p>
            <a:pPr marL="457200" lvl="1" indent="-313203" defTabSz="914377">
              <a:lnSpc>
                <a:spcPct val="113000"/>
              </a:lnSpc>
              <a:spcAft>
                <a:spcPts val="600"/>
              </a:spcAft>
              <a:buFont typeface="Courier New" panose="02070309020205020404" pitchFamily="49" charset="0"/>
              <a:buChar char="o"/>
            </a:pPr>
            <a:r>
              <a:rPr lang="en-AU" sz="1200" dirty="0">
                <a:latin typeface="+mn-lt"/>
                <a:cs typeface="Arial" panose="020B0604020202020204" pitchFamily="34" charset="0"/>
              </a:rPr>
              <a:t>People experiencing mental ill-health</a:t>
            </a:r>
          </a:p>
          <a:p>
            <a:pPr marL="457200" lvl="1" indent="-313203" defTabSz="914377">
              <a:lnSpc>
                <a:spcPct val="113000"/>
              </a:lnSpc>
              <a:spcAft>
                <a:spcPts val="600"/>
              </a:spcAft>
              <a:buFont typeface="Courier New" panose="02070309020205020404" pitchFamily="49" charset="0"/>
              <a:buChar char="o"/>
            </a:pPr>
            <a:r>
              <a:rPr lang="en-AU" sz="1200" dirty="0">
                <a:latin typeface="+mn-lt"/>
                <a:cs typeface="Arial" panose="020B0604020202020204" pitchFamily="34" charset="0"/>
              </a:rPr>
              <a:t>People experiencing homelessness</a:t>
            </a:r>
          </a:p>
          <a:p>
            <a:pPr marL="457200" lvl="1" indent="-313203" defTabSz="914377">
              <a:lnSpc>
                <a:spcPct val="113000"/>
              </a:lnSpc>
              <a:spcAft>
                <a:spcPts val="600"/>
              </a:spcAft>
              <a:buFont typeface="Courier New" panose="02070309020205020404" pitchFamily="49" charset="0"/>
              <a:buChar char="o"/>
            </a:pPr>
            <a:r>
              <a:rPr lang="en-AU" sz="1200" dirty="0">
                <a:latin typeface="+mn-lt"/>
                <a:cs typeface="Arial" panose="020B0604020202020204" pitchFamily="34" charset="0"/>
              </a:rPr>
              <a:t>People experiencing substance use/dependence</a:t>
            </a:r>
          </a:p>
          <a:p>
            <a:endParaRPr lang="en-US" dirty="0">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12</a:t>
            </a:fld>
            <a:endParaRPr lang="en-AU" dirty="0"/>
          </a:p>
        </p:txBody>
      </p:sp>
    </p:spTree>
    <p:extLst>
      <p:ext uri="{BB962C8B-B14F-4D97-AF65-F5344CB8AC3E}">
        <p14:creationId xmlns:p14="http://schemas.microsoft.com/office/powerpoint/2010/main" val="4128549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dirty="0">
                <a:latin typeface="Calibri" panose="020F0502020204030204" pitchFamily="34" charset="0"/>
                <a:cs typeface="Calibri" panose="020F0502020204030204" pitchFamily="34" charset="0"/>
              </a:rPr>
              <a:t>[EDIT THE SLIDES IN THIS SECTION AS NEEDED ACCORDING TO YOUR TRAINING AGENDA]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latin typeface="Calibri" panose="020F0502020204030204" pitchFamily="34" charset="0"/>
              <a:cs typeface="Calibri" panose="020F0502020204030204" pitchFamily="34" charset="0"/>
            </a:endParaRPr>
          </a:p>
          <a:p>
            <a:pPr marL="0" indent="0">
              <a:buFontTx/>
              <a:buNone/>
            </a:pPr>
            <a:r>
              <a:rPr lang="en-US" sz="1200" b="1" dirty="0">
                <a:latin typeface="Calibri" panose="020F0502020204030204" pitchFamily="34" charset="0"/>
                <a:cs typeface="Calibri" panose="020F0502020204030204" pitchFamily="34" charset="0"/>
              </a:rPr>
              <a:t>ACTIVITY:</a:t>
            </a:r>
          </a:p>
          <a:p>
            <a:pPr>
              <a:lnSpc>
                <a:spcPct val="115000"/>
              </a:lnSpc>
              <a:spcAft>
                <a:spcPts val="300"/>
              </a:spcAft>
              <a:tabLst>
                <a:tab pos="457200" algn="l"/>
              </a:tabLst>
            </a:pPr>
            <a:r>
              <a:rPr lang="en-AU" sz="1200" kern="100" dirty="0">
                <a:effectLst/>
                <a:latin typeface="Calibri" panose="020F0502020204030204" pitchFamily="34" charset="0"/>
                <a:ea typeface="Calibri" panose="020F0502020204030204" pitchFamily="34" charset="0"/>
                <a:cs typeface="Calibri" panose="020F0502020204030204" pitchFamily="34" charset="0"/>
              </a:rPr>
              <a:t>If you choose, you can download and set-up the app at the same time while we run through each stage of the training for setting up and using the app:</a:t>
            </a:r>
          </a:p>
          <a:p>
            <a:pPr marL="171450" lvl="0" indent="-171450">
              <a:lnSpc>
                <a:spcPct val="115000"/>
              </a:lnSpc>
              <a:spcAft>
                <a:spcPts val="300"/>
              </a:spcAft>
              <a:buFont typeface="Arial" panose="020B0604020202020204" pitchFamily="34" charset="0"/>
              <a:buChar char="•"/>
              <a:tabLst>
                <a:tab pos="228600" algn="l"/>
                <a:tab pos="457200" algn="l"/>
              </a:tabLst>
            </a:pPr>
            <a:r>
              <a:rPr lang="en-AU" sz="1200" kern="100" dirty="0">
                <a:effectLst/>
                <a:latin typeface="Calibri" panose="020F0502020204030204" pitchFamily="34" charset="0"/>
                <a:ea typeface="Calibri" panose="020F0502020204030204" pitchFamily="34" charset="0"/>
                <a:cs typeface="Calibri" panose="020F0502020204030204" pitchFamily="34" charset="0"/>
              </a:rPr>
              <a:t>App download</a:t>
            </a:r>
          </a:p>
          <a:p>
            <a:pPr marL="171450" lvl="0" indent="-171450">
              <a:lnSpc>
                <a:spcPct val="115000"/>
              </a:lnSpc>
              <a:spcAft>
                <a:spcPts val="300"/>
              </a:spcAft>
              <a:buFont typeface="Arial" panose="020B0604020202020204" pitchFamily="34" charset="0"/>
              <a:buChar char="•"/>
              <a:tabLst>
                <a:tab pos="228600" algn="l"/>
                <a:tab pos="457200" algn="l"/>
              </a:tabLst>
            </a:pPr>
            <a:r>
              <a:rPr lang="en-AU" sz="1200" kern="100" dirty="0">
                <a:effectLst/>
                <a:latin typeface="Calibri" panose="020F0502020204030204" pitchFamily="34" charset="0"/>
                <a:ea typeface="Calibri" panose="020F0502020204030204" pitchFamily="34" charset="0"/>
                <a:cs typeface="Calibri" panose="020F0502020204030204" pitchFamily="34" charset="0"/>
              </a:rPr>
              <a:t>App set-up:</a:t>
            </a:r>
          </a:p>
          <a:p>
            <a:pPr marL="742950" lvl="1" indent="-285750">
              <a:lnSpc>
                <a:spcPct val="115000"/>
              </a:lnSpc>
              <a:spcAft>
                <a:spcPts val="300"/>
              </a:spcAft>
              <a:buFont typeface="Courier New" panose="02070309020205020404" pitchFamily="49" charset="0"/>
              <a:buChar char="o"/>
            </a:pPr>
            <a:r>
              <a:rPr lang="en-AU" sz="1200" kern="100" dirty="0">
                <a:effectLst/>
                <a:latin typeface="Calibri" panose="020F0502020204030204" pitchFamily="34" charset="0"/>
                <a:ea typeface="Calibri" panose="020F0502020204030204" pitchFamily="34" charset="0"/>
                <a:cs typeface="Calibri" panose="020F0502020204030204" pitchFamily="34" charset="0"/>
              </a:rPr>
              <a:t>Name</a:t>
            </a:r>
          </a:p>
          <a:p>
            <a:pPr marL="742950" lvl="1" indent="-285750">
              <a:lnSpc>
                <a:spcPct val="115000"/>
              </a:lnSpc>
              <a:spcAft>
                <a:spcPts val="300"/>
              </a:spcAft>
              <a:buFont typeface="Courier New" panose="02070309020205020404" pitchFamily="49" charset="0"/>
              <a:buChar char="o"/>
            </a:pPr>
            <a:r>
              <a:rPr lang="en-AU" sz="1200" kern="100" dirty="0">
                <a:effectLst/>
                <a:latin typeface="Calibri" panose="020F0502020204030204" pitchFamily="34" charset="0"/>
                <a:ea typeface="Calibri" panose="020F0502020204030204" pitchFamily="34" charset="0"/>
                <a:cs typeface="Calibri" panose="020F0502020204030204" pitchFamily="34" charset="0"/>
              </a:rPr>
              <a:t>Contacts</a:t>
            </a:r>
          </a:p>
          <a:p>
            <a:pPr marL="742950" lvl="1" indent="-285750">
              <a:lnSpc>
                <a:spcPct val="115000"/>
              </a:lnSpc>
              <a:spcAft>
                <a:spcPts val="300"/>
              </a:spcAft>
              <a:buFont typeface="Courier New" panose="02070309020205020404" pitchFamily="49" charset="0"/>
              <a:buChar char="o"/>
            </a:pPr>
            <a:r>
              <a:rPr lang="en-AU" sz="1200" kern="100" dirty="0">
                <a:effectLst/>
                <a:latin typeface="Calibri" panose="020F0502020204030204" pitchFamily="34" charset="0"/>
                <a:ea typeface="Calibri" panose="020F0502020204030204" pitchFamily="34" charset="0"/>
                <a:cs typeface="Calibri" panose="020F0502020204030204" pitchFamily="34" charset="0"/>
              </a:rPr>
              <a:t>Permissions</a:t>
            </a:r>
          </a:p>
          <a:p>
            <a:pPr marL="742950" lvl="1" indent="-285750">
              <a:lnSpc>
                <a:spcPct val="115000"/>
              </a:lnSpc>
              <a:spcAft>
                <a:spcPts val="300"/>
              </a:spcAft>
              <a:buFont typeface="Courier New" panose="02070309020205020404" pitchFamily="49" charset="0"/>
              <a:buChar char="o"/>
            </a:pPr>
            <a:r>
              <a:rPr lang="en-AU" sz="1200" kern="100" dirty="0">
                <a:effectLst/>
                <a:latin typeface="Calibri" panose="020F0502020204030204" pitchFamily="34" charset="0"/>
                <a:ea typeface="Calibri" panose="020F0502020204030204" pitchFamily="34" charset="0"/>
                <a:cs typeface="Calibri" panose="020F0502020204030204" pitchFamily="34" charset="0"/>
              </a:rPr>
              <a:t>Rights/Responsibilities</a:t>
            </a:r>
          </a:p>
          <a:p>
            <a:pPr marL="171450" lvl="0" indent="-171450">
              <a:lnSpc>
                <a:spcPct val="115000"/>
              </a:lnSpc>
              <a:spcAft>
                <a:spcPts val="300"/>
              </a:spcAft>
              <a:buFont typeface="Arial" panose="020B0604020202020204" pitchFamily="34" charset="0"/>
              <a:buChar char="•"/>
              <a:tabLst>
                <a:tab pos="228600" algn="l"/>
                <a:tab pos="457200" algn="l"/>
              </a:tabLst>
            </a:pPr>
            <a:r>
              <a:rPr lang="en-AU" sz="1200" kern="100" dirty="0">
                <a:effectLst/>
                <a:latin typeface="Calibri" panose="020F0502020204030204" pitchFamily="34" charset="0"/>
                <a:ea typeface="Calibri" panose="020F0502020204030204" pitchFamily="34" charset="0"/>
                <a:cs typeface="Calibri" panose="020F0502020204030204" pitchFamily="34" charset="0"/>
              </a:rPr>
              <a:t>Using the app:</a:t>
            </a:r>
          </a:p>
          <a:p>
            <a:pPr marL="742950" lvl="1" indent="-285750">
              <a:lnSpc>
                <a:spcPct val="115000"/>
              </a:lnSpc>
              <a:spcAft>
                <a:spcPts val="300"/>
              </a:spcAft>
              <a:buFont typeface="Courier New" panose="02070309020205020404" pitchFamily="49" charset="0"/>
              <a:buChar char="o"/>
            </a:pPr>
            <a:r>
              <a:rPr lang="en-AU" sz="1200" kern="100" dirty="0">
                <a:effectLst/>
                <a:latin typeface="Calibri" panose="020F0502020204030204" pitchFamily="34" charset="0"/>
                <a:ea typeface="Calibri" panose="020F0502020204030204" pitchFamily="34" charset="0"/>
                <a:cs typeface="Calibri" panose="020F0502020204030204" pitchFamily="34" charset="0"/>
              </a:rPr>
              <a:t>Sending alerts</a:t>
            </a:r>
          </a:p>
          <a:p>
            <a:pPr marL="742950" lvl="1" indent="-285750">
              <a:lnSpc>
                <a:spcPct val="115000"/>
              </a:lnSpc>
              <a:spcAft>
                <a:spcPts val="300"/>
              </a:spcAft>
              <a:buFont typeface="Courier New" panose="02070309020205020404" pitchFamily="49" charset="0"/>
              <a:buChar char="o"/>
            </a:pPr>
            <a:r>
              <a:rPr lang="en-AU" sz="1200" kern="100" dirty="0">
                <a:effectLst/>
                <a:latin typeface="Calibri" panose="020F0502020204030204" pitchFamily="34" charset="0"/>
                <a:ea typeface="Calibri" panose="020F0502020204030204" pitchFamily="34" charset="0"/>
                <a:cs typeface="Calibri" panose="020F0502020204030204" pitchFamily="34" charset="0"/>
              </a:rPr>
              <a:t>Making a video</a:t>
            </a:r>
          </a:p>
          <a:p>
            <a:pPr marL="742950" lvl="1" indent="-285750">
              <a:lnSpc>
                <a:spcPct val="115000"/>
              </a:lnSpc>
              <a:spcAft>
                <a:spcPts val="300"/>
              </a:spcAft>
              <a:buFont typeface="Courier New" panose="02070309020205020404" pitchFamily="49" charset="0"/>
              <a:buChar char="o"/>
            </a:pPr>
            <a:r>
              <a:rPr lang="en-AU" sz="1200" dirty="0">
                <a:effectLst/>
                <a:latin typeface="Calibri" panose="020F0502020204030204" pitchFamily="34" charset="0"/>
                <a:ea typeface="Calibri" panose="020F0502020204030204" pitchFamily="34" charset="0"/>
                <a:cs typeface="Calibri" panose="020F0502020204030204" pitchFamily="34" charset="0"/>
              </a:rPr>
              <a:t>Managing your info and videos</a:t>
            </a:r>
            <a:r>
              <a:rPr lang="en-AU" sz="1200" dirty="0">
                <a:effectLst/>
                <a:latin typeface="Calibri" panose="020F0502020204030204" pitchFamily="34" charset="0"/>
                <a:cs typeface="Calibri" panose="020F0502020204030204" pitchFamily="34" charset="0"/>
              </a:rPr>
              <a:t> </a:t>
            </a:r>
            <a:endParaRPr lang="en-US" sz="1200" b="1" dirty="0">
              <a:latin typeface="Calibri" panose="020F0502020204030204" pitchFamily="34" charset="0"/>
              <a:cs typeface="Calibri" panose="020F0502020204030204" pitchFamily="34" charset="0"/>
            </a:endParaRPr>
          </a:p>
          <a:p>
            <a:pPr marL="0" indent="0">
              <a:buFontTx/>
              <a:buNone/>
            </a:pPr>
            <a:endParaRPr lang="en-US" sz="1200" b="1" dirty="0">
              <a:latin typeface="Calibri" panose="020F0502020204030204" pitchFamily="34" charset="0"/>
              <a:cs typeface="Calibri" panose="020F0502020204030204" pitchFamily="34" charset="0"/>
            </a:endParaRPr>
          </a:p>
          <a:p>
            <a:pPr marL="0" indent="0">
              <a:buFontTx/>
              <a:buNone/>
            </a:pPr>
            <a:r>
              <a:rPr lang="en-US" sz="1200" b="1" dirty="0">
                <a:latin typeface="Calibri" panose="020F0502020204030204" pitchFamily="34" charset="0"/>
                <a:cs typeface="Calibri" panose="020F0502020204030204" pitchFamily="34" charset="0"/>
              </a:rPr>
              <a:t>Tips:</a:t>
            </a:r>
          </a:p>
          <a:p>
            <a:pPr marL="285750" lvl="0" indent="-285750">
              <a:lnSpc>
                <a:spcPct val="115000"/>
              </a:lnSpc>
              <a:spcBef>
                <a:spcPts val="600"/>
              </a:spcBef>
              <a:spcAft>
                <a:spcPts val="600"/>
              </a:spcAft>
              <a:buFont typeface="Arial" panose="020B0604020202020204" pitchFamily="34" charset="0"/>
              <a:buChar char="•"/>
              <a:tabLst>
                <a:tab pos="228600" algn="l"/>
                <a:tab pos="457200" algn="l"/>
              </a:tabLst>
            </a:pPr>
            <a:r>
              <a:rPr lang="en-AU" sz="1200" kern="100" dirty="0">
                <a:effectLst/>
                <a:latin typeface="Calibri" panose="020F0502020204030204" pitchFamily="34" charset="0"/>
                <a:ea typeface="Calibri" panose="020F0502020204030204" pitchFamily="34" charset="0"/>
                <a:cs typeface="Calibri" panose="020F0502020204030204" pitchFamily="34" charset="0"/>
              </a:rPr>
              <a:t>Make it interactive!</a:t>
            </a:r>
            <a:endParaRPr lang="en-GB" sz="1200" kern="100" dirty="0">
              <a:effectLst/>
              <a:latin typeface="Calibri" panose="020F0502020204030204" pitchFamily="34" charset="0"/>
              <a:ea typeface="Calibri" panose="020F0502020204030204" pitchFamily="34" charset="0"/>
              <a:cs typeface="Calibri" panose="020F0502020204030204" pitchFamily="34" charset="0"/>
            </a:endParaRPr>
          </a:p>
          <a:p>
            <a:pPr marL="285750" lvl="0" indent="-285750">
              <a:lnSpc>
                <a:spcPct val="115000"/>
              </a:lnSpc>
              <a:spcBef>
                <a:spcPts val="600"/>
              </a:spcBef>
              <a:spcAft>
                <a:spcPts val="600"/>
              </a:spcAft>
              <a:buFont typeface="Arial" panose="020B0604020202020204" pitchFamily="34" charset="0"/>
              <a:buChar char="•"/>
              <a:tabLst>
                <a:tab pos="228600" algn="l"/>
                <a:tab pos="457200" algn="l"/>
              </a:tabLst>
            </a:pPr>
            <a:r>
              <a:rPr lang="en-AU" sz="1200" kern="100" dirty="0">
                <a:effectLst/>
                <a:latin typeface="Calibri" panose="020F0502020204030204" pitchFamily="34" charset="0"/>
                <a:ea typeface="Calibri" panose="020F0502020204030204" pitchFamily="34" charset="0"/>
                <a:cs typeface="Calibri" panose="020F0502020204030204" pitchFamily="34" charset="0"/>
              </a:rPr>
              <a:t>Participants can go through each of the steps for setting up and using the app with you on their phones.</a:t>
            </a:r>
            <a:endParaRPr lang="en-GB" sz="1200" kern="100" dirty="0">
              <a:effectLst/>
              <a:latin typeface="Calibri" panose="020F0502020204030204" pitchFamily="34" charset="0"/>
              <a:ea typeface="Calibri" panose="020F0502020204030204" pitchFamily="34" charset="0"/>
              <a:cs typeface="Calibri" panose="020F0502020204030204" pitchFamily="34" charset="0"/>
            </a:endParaRPr>
          </a:p>
          <a:p>
            <a:pPr marL="285750" lvl="0" indent="-285750">
              <a:lnSpc>
                <a:spcPct val="115000"/>
              </a:lnSpc>
              <a:spcBef>
                <a:spcPts val="600"/>
              </a:spcBef>
              <a:spcAft>
                <a:spcPts val="600"/>
              </a:spcAft>
              <a:buFont typeface="Arial" panose="020B0604020202020204" pitchFamily="34" charset="0"/>
              <a:buChar char="•"/>
              <a:tabLst>
                <a:tab pos="228600" algn="l"/>
                <a:tab pos="457200" algn="l"/>
              </a:tabLst>
            </a:pPr>
            <a:r>
              <a:rPr lang="en-AU" sz="1200" kern="100" dirty="0">
                <a:effectLst/>
                <a:latin typeface="Calibri" panose="020F0502020204030204" pitchFamily="34" charset="0"/>
                <a:ea typeface="Calibri" panose="020F0502020204030204" pitchFamily="34" charset="0"/>
                <a:cs typeface="Calibri" panose="020F0502020204030204" pitchFamily="34" charset="0"/>
              </a:rPr>
              <a:t>Don’t forget to ask participants to download the app, either prior to or on arrival at training, depending on Wi-Fi access at the training site.</a:t>
            </a:r>
            <a:endParaRPr lang="en-GB" sz="1200" kern="100" dirty="0">
              <a:effectLst/>
              <a:latin typeface="Calibri" panose="020F0502020204030204" pitchFamily="34" charset="0"/>
              <a:ea typeface="Calibri" panose="020F0502020204030204" pitchFamily="34" charset="0"/>
              <a:cs typeface="Calibri" panose="020F0502020204030204" pitchFamily="34" charset="0"/>
            </a:endParaRPr>
          </a:p>
          <a:p>
            <a:pPr marL="285750" lvl="0" indent="-285750">
              <a:lnSpc>
                <a:spcPct val="115000"/>
              </a:lnSpc>
              <a:spcBef>
                <a:spcPts val="600"/>
              </a:spcBef>
              <a:spcAft>
                <a:spcPts val="600"/>
              </a:spcAft>
              <a:buFont typeface="Arial" panose="020B0604020202020204" pitchFamily="34" charset="0"/>
              <a:buChar char="•"/>
              <a:tabLst>
                <a:tab pos="228600" algn="l"/>
                <a:tab pos="457200" algn="l"/>
              </a:tabLst>
            </a:pPr>
            <a:r>
              <a:rPr lang="en-AU" sz="1200" kern="100" dirty="0">
                <a:effectLst/>
                <a:latin typeface="Calibri" panose="020F0502020204030204" pitchFamily="34" charset="0"/>
                <a:ea typeface="Calibri" panose="020F0502020204030204" pitchFamily="34" charset="0"/>
                <a:cs typeface="Calibri" panose="020F0502020204030204" pitchFamily="34" charset="0"/>
              </a:rPr>
              <a:t>Allow time for questions and helping participants as needed.</a:t>
            </a:r>
            <a:endParaRPr lang="en-GB" sz="1200" kern="100" dirty="0">
              <a:effectLst/>
              <a:latin typeface="Calibri" panose="020F0502020204030204" pitchFamily="34" charset="0"/>
              <a:ea typeface="Calibri" panose="020F0502020204030204" pitchFamily="34" charset="0"/>
              <a:cs typeface="Calibri" panose="020F0502020204030204" pitchFamily="34" charset="0"/>
            </a:endParaRPr>
          </a:p>
          <a:p>
            <a:pPr marL="285750" lvl="0" indent="-285750">
              <a:lnSpc>
                <a:spcPct val="115000"/>
              </a:lnSpc>
              <a:spcBef>
                <a:spcPts val="600"/>
              </a:spcBef>
              <a:spcAft>
                <a:spcPts val="600"/>
              </a:spcAft>
              <a:buFont typeface="Arial" panose="020B0604020202020204" pitchFamily="34" charset="0"/>
              <a:buChar char="•"/>
              <a:tabLst>
                <a:tab pos="228600" algn="l"/>
                <a:tab pos="457200" algn="l"/>
              </a:tabLst>
            </a:pPr>
            <a:r>
              <a:rPr lang="en-AU" sz="1200" kern="100" dirty="0">
                <a:effectLst/>
                <a:latin typeface="Calibri" panose="020F0502020204030204" pitchFamily="34" charset="0"/>
                <a:ea typeface="Calibri" panose="020F0502020204030204" pitchFamily="34" charset="0"/>
                <a:cs typeface="Calibri" panose="020F0502020204030204" pitchFamily="34" charset="0"/>
              </a:rPr>
              <a:t>Consider having a co-trainer or allocating a volunteer to help participants individually. You can also encourage participants to help each other.</a:t>
            </a:r>
            <a:endParaRPr lang="en-GB" sz="1200" kern="100" dirty="0">
              <a:effectLst/>
              <a:latin typeface="Calibri" panose="020F0502020204030204" pitchFamily="34" charset="0"/>
              <a:ea typeface="Calibri" panose="020F0502020204030204" pitchFamily="34" charset="0"/>
              <a:cs typeface="Calibri" panose="020F0502020204030204" pitchFamily="34" charset="0"/>
            </a:endParaRPr>
          </a:p>
          <a:p>
            <a:pPr marL="285750" lvl="0" indent="-285750">
              <a:lnSpc>
                <a:spcPct val="115000"/>
              </a:lnSpc>
              <a:spcBef>
                <a:spcPts val="600"/>
              </a:spcBef>
              <a:spcAft>
                <a:spcPts val="600"/>
              </a:spcAft>
              <a:buFont typeface="Arial" panose="020B0604020202020204" pitchFamily="34" charset="0"/>
              <a:buChar char="•"/>
              <a:tabLst>
                <a:tab pos="228600" algn="l"/>
                <a:tab pos="457200" algn="l"/>
              </a:tabLst>
            </a:pPr>
            <a:r>
              <a:rPr lang="en-AU" sz="1200" dirty="0">
                <a:effectLst/>
                <a:latin typeface="Calibri" panose="020F0502020204030204" pitchFamily="34" charset="0"/>
                <a:ea typeface="Calibri" panose="020F0502020204030204" pitchFamily="34" charset="0"/>
                <a:cs typeface="Calibri" panose="020F0502020204030204" pitchFamily="34" charset="0"/>
              </a:rPr>
              <a:t>Feel free to pass on any questions or feedback on the app via email to </a:t>
            </a:r>
            <a:r>
              <a:rPr lang="en-AU"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contact@copwatch.org.au</a:t>
            </a:r>
            <a:r>
              <a:rPr lang="en-AU" sz="1200" dirty="0">
                <a:effectLst/>
                <a:latin typeface="Calibri" panose="020F0502020204030204" pitchFamily="34" charset="0"/>
                <a:ea typeface="Calibri" panose="020F0502020204030204" pitchFamily="34" charset="0"/>
                <a:cs typeface="Calibri" panose="020F0502020204030204" pitchFamily="34" charset="0"/>
              </a:rPr>
              <a:t>.</a:t>
            </a:r>
            <a:r>
              <a:rPr lang="en-GB" sz="1200" dirty="0">
                <a:effectLst/>
                <a:latin typeface="Calibri" panose="020F0502020204030204" pitchFamily="34" charset="0"/>
                <a:cs typeface="Calibri" panose="020F0502020204030204" pitchFamily="34" charset="0"/>
              </a:rPr>
              <a:t> </a:t>
            </a:r>
            <a:endParaRPr lang="en-AU" sz="1200" kern="100" dirty="0">
              <a:effectLst/>
              <a:latin typeface="Calibri" panose="020F0502020204030204" pitchFamily="34" charset="0"/>
              <a:ea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13</a:t>
            </a:fld>
            <a:endParaRPr lang="en-AU" dirty="0"/>
          </a:p>
        </p:txBody>
      </p:sp>
    </p:spTree>
    <p:extLst>
      <p:ext uri="{BB962C8B-B14F-4D97-AF65-F5344CB8AC3E}">
        <p14:creationId xmlns:p14="http://schemas.microsoft.com/office/powerpoint/2010/main" val="2838114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FA4F9-49B9-6B95-6BED-E25B12379F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FFA306-9166-D94E-3ABC-0D809D8ED0A4}"/>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03FAB041-EF04-77C8-3247-D055FF962BBB}"/>
              </a:ext>
            </a:extLst>
          </p:cNvPr>
          <p:cNvSpPr>
            <a:spLocks noGrp="1"/>
          </p:cNvSpPr>
          <p:nvPr>
            <p:ph type="body" idx="1"/>
          </p:nvPr>
        </p:nvSpPr>
        <p:spPr/>
        <p:txBody>
          <a:bodyPr/>
          <a:lstStyle/>
          <a:p>
            <a:pPr marL="0" indent="0">
              <a:buFontTx/>
              <a:buNone/>
            </a:pPr>
            <a:endParaRPr lang="en-US" sz="1200" dirty="0">
              <a:latin typeface="+mn-lt"/>
              <a:cs typeface="Arial" panose="020B0604020202020204" pitchFamily="34" charset="0"/>
            </a:endParaRPr>
          </a:p>
        </p:txBody>
      </p:sp>
      <p:sp>
        <p:nvSpPr>
          <p:cNvPr id="4" name="Slide Number Placeholder 3">
            <a:extLst>
              <a:ext uri="{FF2B5EF4-FFF2-40B4-BE49-F238E27FC236}">
                <a16:creationId xmlns:a16="http://schemas.microsoft.com/office/drawing/2014/main" id="{DDD18B39-EF8F-237F-988D-BF08D034601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AF3522-EFC1-744D-97DC-9D0809F0259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1964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57150" indent="0">
              <a:lnSpc>
                <a:spcPct val="134000"/>
              </a:lnSpc>
              <a:buFont typeface="Arial" panose="020B0604020202020204" pitchFamily="34" charset="0"/>
              <a:buNone/>
            </a:pPr>
            <a:r>
              <a:rPr lang="en-US" sz="1200" b="1" kern="1200" dirty="0">
                <a:solidFill>
                  <a:schemeClr val="tx1"/>
                </a:solidFill>
                <a:latin typeface="+mn-lt"/>
                <a:ea typeface="+mn-ea"/>
                <a:cs typeface="Arial" panose="020B0604020202020204" pitchFamily="34" charset="0"/>
              </a:rPr>
              <a:t>APP DOWNLOAD</a:t>
            </a:r>
          </a:p>
          <a:p>
            <a:pPr marL="171450" indent="-171450" defTabSz="530339">
              <a:lnSpc>
                <a:spcPct val="114000"/>
              </a:lnSpc>
              <a:buFont typeface="Arial" panose="020B0604020202020204" pitchFamily="34" charset="0"/>
              <a:buChar char="•"/>
            </a:pPr>
            <a:r>
              <a:rPr lang="en-US" sz="1200" dirty="0">
                <a:latin typeface="+mn-lt"/>
                <a:ea typeface="Roboto" panose="02000000000000000000" pitchFamily="2" charset="0"/>
                <a:cs typeface="Arial" panose="020B0604020202020204" pitchFamily="34" charset="0"/>
              </a:rPr>
              <a:t>Search ‘copwatch’ in App Store or Google Play.</a:t>
            </a:r>
          </a:p>
          <a:p>
            <a:pPr marL="171450" indent="-171450" defTabSz="530339">
              <a:lnSpc>
                <a:spcPct val="114000"/>
              </a:lnSpc>
              <a:buFont typeface="Arial" panose="020B0604020202020204" pitchFamily="34" charset="0"/>
              <a:buChar char="•"/>
            </a:pPr>
            <a:r>
              <a:rPr lang="en-US" sz="1200" dirty="0">
                <a:latin typeface="+mn-lt"/>
                <a:ea typeface="Roboto" panose="02000000000000000000" pitchFamily="2" charset="0"/>
                <a:cs typeface="Arial" panose="020B0604020202020204" pitchFamily="34" charset="0"/>
              </a:rPr>
              <a:t>Select ‘copwatchau’ and download the app for free.</a:t>
            </a:r>
          </a:p>
          <a:p>
            <a:pPr marL="171450" indent="-171450" defTabSz="530339">
              <a:lnSpc>
                <a:spcPct val="114000"/>
              </a:lnSpc>
              <a:buFont typeface="Arial" panose="020B0604020202020204" pitchFamily="34" charset="0"/>
              <a:buChar char="•"/>
            </a:pPr>
            <a:r>
              <a:rPr lang="en-US" sz="1200" dirty="0">
                <a:latin typeface="+mn-lt"/>
                <a:ea typeface="Roboto" panose="02000000000000000000" pitchFamily="2" charset="0"/>
                <a:cs typeface="Arial" panose="020B0604020202020204" pitchFamily="34" charset="0"/>
              </a:rPr>
              <a:t>Open the app and follow the steps to set up the app on your phone.</a:t>
            </a:r>
            <a:endParaRPr lang="en-US" sz="1200" b="1" kern="1200" dirty="0">
              <a:solidFill>
                <a:schemeClr val="tx1"/>
              </a:solidFill>
              <a:latin typeface="+mn-lt"/>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15</a:t>
            </a:fld>
            <a:endParaRPr lang="en-AU" dirty="0"/>
          </a:p>
        </p:txBody>
      </p:sp>
    </p:spTree>
    <p:extLst>
      <p:ext uri="{BB962C8B-B14F-4D97-AF65-F5344CB8AC3E}">
        <p14:creationId xmlns:p14="http://schemas.microsoft.com/office/powerpoint/2010/main" val="1306609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28009-FF59-9D8D-1AC5-76B6AFE6B9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0D8AB5-6B1C-77A9-7960-9A89BA189724}"/>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7876EA92-5118-F5CB-1EA8-A3A3DADF2432}"/>
              </a:ext>
            </a:extLst>
          </p:cNvPr>
          <p:cNvSpPr>
            <a:spLocks noGrp="1"/>
          </p:cNvSpPr>
          <p:nvPr>
            <p:ph type="body" idx="1"/>
          </p:nvPr>
        </p:nvSpPr>
        <p:spPr/>
        <p:txBody>
          <a:bodyPr/>
          <a:lstStyle/>
          <a:p>
            <a:pPr marL="57150" indent="0">
              <a:lnSpc>
                <a:spcPct val="134000"/>
              </a:lnSpc>
              <a:buFont typeface="Arial" panose="020B0604020202020204" pitchFamily="34" charset="0"/>
              <a:buNone/>
            </a:pPr>
            <a:r>
              <a:rPr lang="en-US" sz="1200" b="1" kern="1200" dirty="0">
                <a:solidFill>
                  <a:schemeClr val="tx1"/>
                </a:solidFill>
                <a:latin typeface="+mn-lt"/>
                <a:ea typeface="+mn-ea"/>
                <a:cs typeface="Arial" panose="020B0604020202020204" pitchFamily="34" charset="0"/>
              </a:rPr>
              <a:t>APP SET-UP</a:t>
            </a:r>
          </a:p>
          <a:p>
            <a:pPr marL="228600" indent="-171450">
              <a:lnSpc>
                <a:spcPct val="134000"/>
              </a:lnSpc>
              <a:buFont typeface="Arial" panose="020B0604020202020204" pitchFamily="34" charset="0"/>
              <a:buChar char="•"/>
            </a:pPr>
            <a:r>
              <a:rPr lang="en-US" sz="1200" kern="1200" dirty="0">
                <a:solidFill>
                  <a:schemeClr val="tx1"/>
                </a:solidFill>
                <a:latin typeface="+mn-lt"/>
                <a:ea typeface="+mn-ea"/>
                <a:cs typeface="Arial" panose="020B0604020202020204" pitchFamily="34" charset="0"/>
              </a:rPr>
              <a:t>Set-up the CopWatch app as soon as possible, so your app is ready to use if you are involved in an incident with police. Set-up is quick and simple and takes just a few minutes!</a:t>
            </a:r>
          </a:p>
          <a:p>
            <a:pPr marL="228600" marR="0" lvl="0" indent="-171450" algn="l" defTabSz="914400" rtl="0" eaLnBrk="1" fontAlgn="auto" latinLnBrk="0" hangingPunct="1">
              <a:lnSpc>
                <a:spcPct val="134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Arial" panose="020B0604020202020204" pitchFamily="34" charset="0"/>
              </a:rPr>
              <a:t>The CopWatch app works best when you accept all permissions (</a:t>
            </a:r>
            <a:r>
              <a:rPr lang="en-US" dirty="0">
                <a:latin typeface="+mn-lt"/>
                <a:cs typeface="Arial" panose="020B0604020202020204" pitchFamily="34" charset="0"/>
              </a:rPr>
              <a:t>but this is not mandatory/required to use the app).</a:t>
            </a:r>
          </a:p>
          <a:p>
            <a:pPr marL="228600" indent="-171450">
              <a:lnSpc>
                <a:spcPct val="134000"/>
              </a:lnSpc>
              <a:buFont typeface="Arial" panose="020B0604020202020204" pitchFamily="34" charset="0"/>
              <a:buChar char="•"/>
            </a:pPr>
            <a:r>
              <a:rPr lang="en-US" sz="1200" kern="1200" dirty="0">
                <a:solidFill>
                  <a:schemeClr val="tx1"/>
                </a:solidFill>
                <a:latin typeface="+mn-lt"/>
                <a:ea typeface="+mn-ea"/>
                <a:cs typeface="Arial" panose="020B0604020202020204" pitchFamily="34" charset="0"/>
              </a:rPr>
              <a:t>You can update your permissions at any time by going to the CopWatch app settings on your phone.</a:t>
            </a:r>
          </a:p>
          <a:p>
            <a:pPr marL="228600" indent="-171450">
              <a:lnSpc>
                <a:spcPct val="134000"/>
              </a:lnSpc>
              <a:buFont typeface="Arial" panose="020B0604020202020204" pitchFamily="34" charset="0"/>
              <a:buChar char="•"/>
            </a:pPr>
            <a:r>
              <a:rPr lang="en-US" dirty="0">
                <a:latin typeface="+mn-lt"/>
                <a:cs typeface="Arial" panose="020B0604020202020204" pitchFamily="34" charset="0"/>
              </a:rPr>
              <a:t>The CopWatch app does not collect, have access to or use any data on your phone.</a:t>
            </a:r>
          </a:p>
          <a:p>
            <a:pPr marL="228600" marR="0" lvl="0" indent="-171450" algn="l" defTabSz="914400" rtl="0" eaLnBrk="1" fontAlgn="auto" latinLnBrk="0" hangingPunct="1">
              <a:lnSpc>
                <a:spcPct val="134000"/>
              </a:lnSpc>
              <a:spcBef>
                <a:spcPts val="0"/>
              </a:spcBef>
              <a:spcAft>
                <a:spcPts val="0"/>
              </a:spcAft>
              <a:buClrTx/>
              <a:buSzTx/>
              <a:buFont typeface="Arial" panose="020B0604020202020204" pitchFamily="34" charset="0"/>
              <a:buChar char="•"/>
              <a:tabLst/>
              <a:defRPr/>
            </a:pPr>
            <a:r>
              <a:rPr lang="en-US" sz="1200" dirty="0">
                <a:latin typeface="+mn-lt"/>
                <a:cs typeface="Arial" panose="020B0604020202020204" pitchFamily="34" charset="0"/>
              </a:rPr>
              <a:t>If you have any concerns, see the CopWatch app Privacy Policy for more information: </a:t>
            </a:r>
            <a:r>
              <a:rPr lang="en-US" sz="1200" dirty="0">
                <a:latin typeface="+mn-lt"/>
                <a:cs typeface="Arial" panose="020B0604020202020204" pitchFamily="34" charset="0"/>
                <a:hlinkClick r:id="rId3"/>
              </a:rPr>
              <a:t>www.copwatch.org.au/privacy</a:t>
            </a:r>
            <a:r>
              <a:rPr lang="en-US" sz="1200" dirty="0">
                <a:latin typeface="+mn-lt"/>
                <a:cs typeface="Arial" panose="020B0604020202020204" pitchFamily="34" charset="0"/>
              </a:rPr>
              <a:t> </a:t>
            </a:r>
          </a:p>
          <a:p>
            <a:pPr marL="285750" indent="-285750">
              <a:buFontTx/>
              <a:buChar char="-"/>
            </a:pPr>
            <a:endParaRPr lang="en-US" dirty="0">
              <a:latin typeface="+mn-lt"/>
              <a:cs typeface="Arial" panose="020B0604020202020204" pitchFamily="34" charset="0"/>
            </a:endParaRPr>
          </a:p>
        </p:txBody>
      </p:sp>
      <p:sp>
        <p:nvSpPr>
          <p:cNvPr id="4" name="Slide Number Placeholder 3">
            <a:extLst>
              <a:ext uri="{FF2B5EF4-FFF2-40B4-BE49-F238E27FC236}">
                <a16:creationId xmlns:a16="http://schemas.microsoft.com/office/drawing/2014/main" id="{40EB1F30-265E-0763-AAED-D39BFD0C5A96}"/>
              </a:ext>
            </a:extLst>
          </p:cNvPr>
          <p:cNvSpPr>
            <a:spLocks noGrp="1"/>
          </p:cNvSpPr>
          <p:nvPr>
            <p:ph type="sldNum" sz="quarter" idx="5"/>
          </p:nvPr>
        </p:nvSpPr>
        <p:spPr/>
        <p:txBody>
          <a:bodyPr/>
          <a:lstStyle/>
          <a:p>
            <a:fld id="{DEAF3522-EFC1-744D-97DC-9D0809F0259C}" type="slidenum">
              <a:rPr lang="en-AU" smtClean="0"/>
              <a:t>16</a:t>
            </a:fld>
            <a:endParaRPr lang="en-AU" dirty="0"/>
          </a:p>
        </p:txBody>
      </p:sp>
    </p:spTree>
    <p:extLst>
      <p:ext uri="{BB962C8B-B14F-4D97-AF65-F5344CB8AC3E}">
        <p14:creationId xmlns:p14="http://schemas.microsoft.com/office/powerpoint/2010/main" val="3612232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algn="just" fontAlgn="base"/>
            <a:r>
              <a:rPr lang="en-AU" b="1" i="0" dirty="0">
                <a:effectLst/>
                <a:latin typeface="+mn-lt"/>
                <a:cs typeface="Arial" panose="020B0604020202020204" pitchFamily="34" charset="0"/>
              </a:rPr>
              <a:t>STEP 1 – YOUR NAME</a:t>
            </a:r>
          </a:p>
          <a:p>
            <a:pPr marL="171450" indent="-171450" algn="l" fontAlgn="base">
              <a:buFont typeface="Arial" panose="020B0604020202020204" pitchFamily="34" charset="0"/>
              <a:buChar char="•"/>
            </a:pPr>
            <a:r>
              <a:rPr lang="en-AU" b="0" i="0" dirty="0">
                <a:solidFill>
                  <a:srgbClr val="000000"/>
                </a:solidFill>
                <a:effectLst/>
                <a:latin typeface="+mn-lt"/>
                <a:cs typeface="Arial" panose="020B0604020202020204" pitchFamily="34" charset="0"/>
              </a:rPr>
              <a:t>Add your name in the text box.</a:t>
            </a:r>
          </a:p>
          <a:p>
            <a:pPr marL="171450" indent="-171450" algn="l" fontAlgn="base">
              <a:buFont typeface="Arial" panose="020B0604020202020204" pitchFamily="34" charset="0"/>
              <a:buChar char="•"/>
            </a:pPr>
            <a:r>
              <a:rPr lang="en-AU" b="0" i="0" dirty="0">
                <a:solidFill>
                  <a:srgbClr val="000000"/>
                </a:solidFill>
                <a:effectLst/>
                <a:latin typeface="+mn-lt"/>
                <a:cs typeface="Arial" panose="020B0604020202020204" pitchFamily="34" charset="0"/>
              </a:rPr>
              <a:t>We recommend that you include your full name. Your name will be shared when you alert your contacts so they can identify you.</a:t>
            </a:r>
          </a:p>
          <a:p>
            <a:pPr marL="171450" indent="-171450" algn="l" fontAlgn="base">
              <a:buFont typeface="Arial" panose="020B0604020202020204" pitchFamily="34" charset="0"/>
              <a:buChar char="•"/>
            </a:pPr>
            <a:r>
              <a:rPr lang="en-AU" b="0" i="0" dirty="0">
                <a:solidFill>
                  <a:srgbClr val="000000"/>
                </a:solidFill>
                <a:effectLst/>
                <a:latin typeface="+mn-lt"/>
                <a:cs typeface="Arial" panose="020B0604020202020204" pitchFamily="34" charset="0"/>
              </a:rPr>
              <a:t>Adding your name is optional. To skip this step, select ‘next’.</a:t>
            </a:r>
          </a:p>
          <a:p>
            <a:pPr marL="171450" indent="-171450" algn="l" fontAlgn="base">
              <a:buFont typeface="Arial" panose="020B0604020202020204" pitchFamily="34" charset="0"/>
              <a:buChar char="•"/>
            </a:pPr>
            <a:r>
              <a:rPr lang="en-AU" b="0" i="0" dirty="0">
                <a:solidFill>
                  <a:srgbClr val="000000"/>
                </a:solidFill>
                <a:effectLst/>
                <a:latin typeface="+mn-lt"/>
                <a:cs typeface="Arial" panose="020B0604020202020204" pitchFamily="34" charset="0"/>
              </a:rPr>
              <a:t>You can update your name in the CopWatch app at any time by going to Settings &gt; Edit &gt; Edit my name.</a:t>
            </a:r>
          </a:p>
        </p:txBody>
      </p:sp>
      <p:sp>
        <p:nvSpPr>
          <p:cNvPr id="4" name="Slide Number Placeholder 3"/>
          <p:cNvSpPr>
            <a:spLocks noGrp="1"/>
          </p:cNvSpPr>
          <p:nvPr>
            <p:ph type="sldNum" sz="quarter" idx="5"/>
          </p:nvPr>
        </p:nvSpPr>
        <p:spPr/>
        <p:txBody>
          <a:bodyPr/>
          <a:lstStyle/>
          <a:p>
            <a:fld id="{DEAF3522-EFC1-744D-97DC-9D0809F0259C}" type="slidenum">
              <a:rPr lang="en-AU" smtClean="0"/>
              <a:t>17</a:t>
            </a:fld>
            <a:endParaRPr lang="en-AU" dirty="0"/>
          </a:p>
        </p:txBody>
      </p:sp>
    </p:spTree>
    <p:extLst>
      <p:ext uri="{BB962C8B-B14F-4D97-AF65-F5344CB8AC3E}">
        <p14:creationId xmlns:p14="http://schemas.microsoft.com/office/powerpoint/2010/main" val="2010482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algn="l" fontAlgn="base"/>
            <a:r>
              <a:rPr lang="en-AU" b="1" i="0" dirty="0">
                <a:effectLst/>
                <a:latin typeface="+mn-lt"/>
                <a:cs typeface="Arial" panose="020B0604020202020204" pitchFamily="34" charset="0"/>
              </a:rPr>
              <a:t>STEP 2 – YOUR CONTACTS</a:t>
            </a:r>
          </a:p>
          <a:p>
            <a:pPr algn="l" fontAlgn="base">
              <a:buFont typeface="Arial" panose="020B0604020202020204" pitchFamily="34" charset="0"/>
              <a:buChar char="•"/>
            </a:pPr>
            <a:r>
              <a:rPr lang="en-AU" b="0" i="0" dirty="0">
                <a:solidFill>
                  <a:srgbClr val="000000"/>
                </a:solidFill>
                <a:effectLst/>
                <a:latin typeface="+mn-lt"/>
                <a:cs typeface="Arial" panose="020B0604020202020204" pitchFamily="34" charset="0"/>
              </a:rPr>
              <a:t> You can </a:t>
            </a:r>
            <a:r>
              <a:rPr lang="en-AU" b="1" i="0" dirty="0">
                <a:solidFill>
                  <a:srgbClr val="000000"/>
                </a:solidFill>
                <a:effectLst/>
                <a:latin typeface="+mn-lt"/>
                <a:cs typeface="Arial" panose="020B0604020202020204" pitchFamily="34" charset="0"/>
              </a:rPr>
              <a:t>select up to 3 contacts </a:t>
            </a:r>
            <a:r>
              <a:rPr lang="en-AU" b="0" i="0" dirty="0">
                <a:solidFill>
                  <a:srgbClr val="000000"/>
                </a:solidFill>
                <a:effectLst/>
                <a:latin typeface="+mn-lt"/>
                <a:cs typeface="Arial" panose="020B0604020202020204" pitchFamily="34" charset="0"/>
              </a:rPr>
              <a:t>to receive a message if you are involved in an incident and need help. We recommend you choose people you trust, like friends, family or trusted adults.</a:t>
            </a:r>
          </a:p>
          <a:p>
            <a:pPr algn="l" fontAlgn="base">
              <a:buFont typeface="Arial" panose="020B0604020202020204" pitchFamily="34" charset="0"/>
              <a:buChar char="•"/>
            </a:pPr>
            <a:r>
              <a:rPr lang="en-AU" b="0" i="0" dirty="0">
                <a:solidFill>
                  <a:srgbClr val="000000"/>
                </a:solidFill>
                <a:effectLst/>
                <a:latin typeface="+mn-lt"/>
                <a:cs typeface="Arial" panose="020B0604020202020204" pitchFamily="34" charset="0"/>
              </a:rPr>
              <a:t> You need to add at least one contact to enable the CopWatch </a:t>
            </a:r>
            <a:r>
              <a:rPr lang="en-AU" b="1" i="0" dirty="0">
                <a:solidFill>
                  <a:srgbClr val="000000"/>
                </a:solidFill>
                <a:effectLst/>
                <a:latin typeface="+mn-lt"/>
                <a:cs typeface="Arial" panose="020B0604020202020204" pitchFamily="34" charset="0"/>
              </a:rPr>
              <a:t>alert function</a:t>
            </a:r>
            <a:r>
              <a:rPr lang="en-AU" b="0" i="0" dirty="0">
                <a:solidFill>
                  <a:srgbClr val="000000"/>
                </a:solidFill>
                <a:effectLst/>
                <a:latin typeface="+mn-lt"/>
                <a:cs typeface="Arial" panose="020B0604020202020204" pitchFamily="34" charset="0"/>
              </a:rPr>
              <a:t>. Remember to update your contacts if their details change.</a:t>
            </a:r>
          </a:p>
          <a:p>
            <a:pPr algn="l" fontAlgn="base">
              <a:buFont typeface="Arial" panose="020B0604020202020204" pitchFamily="34" charset="0"/>
              <a:buChar char="•"/>
            </a:pPr>
            <a:r>
              <a:rPr lang="en-AU" b="0" i="0" dirty="0">
                <a:solidFill>
                  <a:srgbClr val="000000"/>
                </a:solidFill>
                <a:effectLst/>
                <a:latin typeface="+mn-lt"/>
                <a:cs typeface="Arial" panose="020B0604020202020204" pitchFamily="34" charset="0"/>
              </a:rPr>
              <a:t> To </a:t>
            </a:r>
            <a:r>
              <a:rPr lang="en-AU" b="1" i="0" dirty="0">
                <a:solidFill>
                  <a:srgbClr val="000000"/>
                </a:solidFill>
                <a:effectLst/>
                <a:latin typeface="+mn-lt"/>
                <a:cs typeface="Arial" panose="020B0604020202020204" pitchFamily="34" charset="0"/>
              </a:rPr>
              <a:t>send alerts</a:t>
            </a:r>
            <a:r>
              <a:rPr lang="en-AU" b="0" i="0" dirty="0">
                <a:solidFill>
                  <a:srgbClr val="000000"/>
                </a:solidFill>
                <a:effectLst/>
                <a:latin typeface="+mn-lt"/>
                <a:cs typeface="Arial" panose="020B0604020202020204" pitchFamily="34" charset="0"/>
              </a:rPr>
              <a:t>, you will need to allow CopWatch to access your contacts. CopWatch Contacts are selected from the Contacts stored in your phone.</a:t>
            </a:r>
          </a:p>
          <a:p>
            <a:pPr algn="l" fontAlgn="base">
              <a:buFont typeface="Arial" panose="020B0604020202020204" pitchFamily="34" charset="0"/>
              <a:buChar char="•"/>
            </a:pPr>
            <a:r>
              <a:rPr lang="en-AU" b="0" i="0" dirty="0">
                <a:solidFill>
                  <a:srgbClr val="000000"/>
                </a:solidFill>
                <a:effectLst/>
                <a:latin typeface="+mn-lt"/>
                <a:cs typeface="Arial" panose="020B0604020202020204" pitchFamily="34" charset="0"/>
              </a:rPr>
              <a:t> To </a:t>
            </a:r>
            <a:r>
              <a:rPr lang="en-AU" b="1" i="0" dirty="0">
                <a:solidFill>
                  <a:srgbClr val="000000"/>
                </a:solidFill>
                <a:effectLst/>
                <a:latin typeface="+mn-lt"/>
                <a:cs typeface="Arial" panose="020B0604020202020204" pitchFamily="34" charset="0"/>
              </a:rPr>
              <a:t>share your location </a:t>
            </a:r>
            <a:r>
              <a:rPr lang="en-AU" b="0" i="0" dirty="0">
                <a:solidFill>
                  <a:srgbClr val="000000"/>
                </a:solidFill>
                <a:effectLst/>
                <a:latin typeface="+mn-lt"/>
                <a:cs typeface="Arial" panose="020B0604020202020204" pitchFamily="34" charset="0"/>
              </a:rPr>
              <a:t>with your chosen contacts when you alert them, you will need to allow CopWatch to access your location. </a:t>
            </a:r>
          </a:p>
          <a:p>
            <a:pPr marL="628650" lvl="1" indent="-171450" algn="l" fontAlgn="base">
              <a:buFont typeface="Courier New" panose="02070309020205020404" pitchFamily="49" charset="0"/>
              <a:buChar char="o"/>
            </a:pPr>
            <a:r>
              <a:rPr lang="en-AU" b="0" i="0" dirty="0">
                <a:solidFill>
                  <a:srgbClr val="000000"/>
                </a:solidFill>
                <a:effectLst/>
                <a:latin typeface="+mn-lt"/>
                <a:cs typeface="Arial" panose="020B0604020202020204" pitchFamily="34" charset="0"/>
              </a:rPr>
              <a:t>There are different access options to choose from. We recommend ‘</a:t>
            </a:r>
            <a:r>
              <a:rPr lang="en-AU" b="1" i="0" dirty="0">
                <a:solidFill>
                  <a:srgbClr val="000000"/>
                </a:solidFill>
                <a:effectLst/>
                <a:latin typeface="+mn-lt"/>
                <a:cs typeface="Arial" panose="020B0604020202020204" pitchFamily="34" charset="0"/>
              </a:rPr>
              <a:t>allow while using the app</a:t>
            </a:r>
            <a:r>
              <a:rPr lang="en-AU" b="0" i="0" dirty="0">
                <a:solidFill>
                  <a:srgbClr val="000000"/>
                </a:solidFill>
                <a:effectLst/>
                <a:latin typeface="+mn-lt"/>
                <a:cs typeface="Arial" panose="020B0604020202020204" pitchFamily="34" charset="0"/>
              </a:rPr>
              <a:t>’.</a:t>
            </a:r>
          </a:p>
          <a:p>
            <a:pPr algn="l" fontAlgn="base">
              <a:buFont typeface="Arial" panose="020B0604020202020204" pitchFamily="34" charset="0"/>
              <a:buChar char="•"/>
            </a:pPr>
            <a:r>
              <a:rPr lang="en-AU" b="0" i="0" dirty="0">
                <a:solidFill>
                  <a:srgbClr val="000000"/>
                </a:solidFill>
                <a:effectLst/>
                <a:latin typeface="+mn-lt"/>
                <a:cs typeface="Arial" panose="020B0604020202020204" pitchFamily="34" charset="0"/>
              </a:rPr>
              <a:t> Once you have added your contacts and selected ‘next’, the below </a:t>
            </a:r>
            <a:r>
              <a:rPr lang="en-AU" b="1" i="0" dirty="0">
                <a:solidFill>
                  <a:srgbClr val="000000"/>
                </a:solidFill>
                <a:effectLst/>
                <a:latin typeface="+mn-lt"/>
                <a:cs typeface="Arial" panose="020B0604020202020204" pitchFamily="34" charset="0"/>
              </a:rPr>
              <a:t>message</a:t>
            </a:r>
            <a:r>
              <a:rPr lang="en-AU" b="0" i="0" dirty="0">
                <a:solidFill>
                  <a:srgbClr val="000000"/>
                </a:solidFill>
                <a:effectLst/>
                <a:latin typeface="+mn-lt"/>
                <a:cs typeface="Arial" panose="020B0604020202020204" pitchFamily="34" charset="0"/>
              </a:rPr>
              <a:t> will appear in your phone’s messaging app:</a:t>
            </a:r>
          </a:p>
          <a:p>
            <a:pPr marL="457200" lvl="1" indent="0" algn="l" fontAlgn="base">
              <a:buFont typeface="Arial" panose="020B0604020202020204" pitchFamily="34" charset="0"/>
              <a:buNone/>
            </a:pPr>
            <a:r>
              <a:rPr lang="en-AU" b="0" i="1" dirty="0">
                <a:solidFill>
                  <a:srgbClr val="000000"/>
                </a:solidFill>
                <a:effectLst/>
                <a:latin typeface="+mn-lt"/>
                <a:cs typeface="Arial" panose="020B0604020202020204" pitchFamily="34" charset="0"/>
              </a:rPr>
              <a:t>“I have added you as a contact on the CopWatch App.</a:t>
            </a:r>
            <a:endParaRPr lang="en-AU" b="0" i="0" dirty="0">
              <a:solidFill>
                <a:srgbClr val="000000"/>
              </a:solidFill>
              <a:effectLst/>
              <a:latin typeface="+mn-lt"/>
              <a:cs typeface="Arial" panose="020B0604020202020204" pitchFamily="34" charset="0"/>
            </a:endParaRPr>
          </a:p>
          <a:p>
            <a:pPr marL="457200" lvl="1" indent="0" algn="l" fontAlgn="base">
              <a:buFont typeface="Arial" panose="020B0604020202020204" pitchFamily="34" charset="0"/>
              <a:buNone/>
            </a:pPr>
            <a:r>
              <a:rPr lang="en-AU" b="0" i="1" dirty="0">
                <a:solidFill>
                  <a:srgbClr val="000000"/>
                </a:solidFill>
                <a:effectLst/>
                <a:latin typeface="+mn-lt"/>
                <a:cs typeface="Arial" panose="020B0604020202020204" pitchFamily="34" charset="0"/>
              </a:rPr>
              <a:t>I am safe, and you do not have to do anything. If I need help in the future, I will send you an emergency alert with my location.</a:t>
            </a:r>
            <a:br>
              <a:rPr lang="en-AU" b="0" i="1" dirty="0">
                <a:solidFill>
                  <a:srgbClr val="000000"/>
                </a:solidFill>
                <a:effectLst/>
                <a:latin typeface="+mn-lt"/>
                <a:cs typeface="Arial" panose="020B0604020202020204" pitchFamily="34" charset="0"/>
              </a:rPr>
            </a:br>
            <a:r>
              <a:rPr lang="en-AU" b="0" i="1" dirty="0">
                <a:solidFill>
                  <a:srgbClr val="000000"/>
                </a:solidFill>
                <a:effectLst/>
                <a:latin typeface="+mn-lt"/>
                <a:cs typeface="Arial" panose="020B0604020202020204" pitchFamily="34" charset="0"/>
              </a:rPr>
              <a:t>Google CopWatch for more information about being a CopWatch contact.”</a:t>
            </a:r>
            <a:endParaRPr lang="en-AU" b="0" i="0" dirty="0">
              <a:solidFill>
                <a:srgbClr val="000000"/>
              </a:solidFill>
              <a:effectLst/>
              <a:latin typeface="+mn-lt"/>
              <a:cs typeface="Arial" panose="020B0604020202020204" pitchFamily="34" charset="0"/>
            </a:endParaRPr>
          </a:p>
          <a:p>
            <a:pPr algn="l" fontAlgn="base">
              <a:buFont typeface="Arial" panose="020B0604020202020204" pitchFamily="34" charset="0"/>
              <a:buChar char="•"/>
            </a:pPr>
            <a:r>
              <a:rPr lang="en-AU" b="0" i="0" dirty="0">
                <a:solidFill>
                  <a:srgbClr val="000000"/>
                </a:solidFill>
                <a:effectLst/>
                <a:latin typeface="+mn-lt"/>
                <a:cs typeface="Arial" panose="020B0604020202020204" pitchFamily="34" charset="0"/>
              </a:rPr>
              <a:t> Once you select ‘send’ in your phone’s messaging app, you’ll be taken back to the app to finish app set-up.</a:t>
            </a:r>
          </a:p>
          <a:p>
            <a:pPr marL="628650" lvl="1" indent="-171450" algn="l" fontAlgn="base">
              <a:buFont typeface="Courier New" panose="02070309020205020404" pitchFamily="49" charset="0"/>
              <a:buChar char="o"/>
            </a:pPr>
            <a:r>
              <a:rPr lang="en-AU" b="0" i="0" dirty="0">
                <a:solidFill>
                  <a:srgbClr val="000000"/>
                </a:solidFill>
                <a:effectLst/>
                <a:latin typeface="+mn-lt"/>
                <a:cs typeface="Arial" panose="020B0604020202020204" pitchFamily="34" charset="0"/>
              </a:rPr>
              <a:t> Or to </a:t>
            </a:r>
            <a:r>
              <a:rPr lang="en-AU" b="1" i="0" dirty="0">
                <a:solidFill>
                  <a:srgbClr val="000000"/>
                </a:solidFill>
                <a:effectLst/>
                <a:latin typeface="+mn-lt"/>
                <a:cs typeface="Arial" panose="020B0604020202020204" pitchFamily="34" charset="0"/>
              </a:rPr>
              <a:t>skip this step</a:t>
            </a:r>
            <a:r>
              <a:rPr lang="en-AU" b="0" i="0" dirty="0">
                <a:solidFill>
                  <a:srgbClr val="000000"/>
                </a:solidFill>
                <a:effectLst/>
                <a:latin typeface="+mn-lt"/>
                <a:cs typeface="Arial" panose="020B0604020202020204" pitchFamily="34" charset="0"/>
              </a:rPr>
              <a:t>, simply select ‘cancel’ to return to the app.</a:t>
            </a:r>
          </a:p>
          <a:p>
            <a:pPr algn="l" fontAlgn="base">
              <a:buFont typeface="Arial" panose="020B0604020202020204" pitchFamily="34" charset="0"/>
              <a:buChar char="•"/>
            </a:pPr>
            <a:r>
              <a:rPr lang="en-AU" b="0" i="0" dirty="0">
                <a:solidFill>
                  <a:srgbClr val="000000"/>
                </a:solidFill>
                <a:effectLst/>
                <a:latin typeface="+mn-lt"/>
                <a:cs typeface="Arial" panose="020B0604020202020204" pitchFamily="34" charset="0"/>
              </a:rPr>
              <a:t> Adding your contacts is </a:t>
            </a:r>
            <a:r>
              <a:rPr lang="en-AU" b="1" i="0" dirty="0">
                <a:solidFill>
                  <a:srgbClr val="000000"/>
                </a:solidFill>
                <a:effectLst/>
                <a:latin typeface="+mn-lt"/>
                <a:cs typeface="Arial" panose="020B0604020202020204" pitchFamily="34" charset="0"/>
              </a:rPr>
              <a:t>optional</a:t>
            </a:r>
            <a:r>
              <a:rPr lang="en-AU" b="0" i="0" dirty="0">
                <a:solidFill>
                  <a:srgbClr val="000000"/>
                </a:solidFill>
                <a:effectLst/>
                <a:latin typeface="+mn-lt"/>
                <a:cs typeface="Arial" panose="020B0604020202020204" pitchFamily="34" charset="0"/>
              </a:rPr>
              <a:t>, but if you do not set-up at least one contact you will not be able to use the app’s alert function. </a:t>
            </a:r>
          </a:p>
          <a:p>
            <a:pPr algn="l" fontAlgn="base">
              <a:buFont typeface="Arial" panose="020B0604020202020204" pitchFamily="34" charset="0"/>
              <a:buChar char="•"/>
            </a:pPr>
            <a:r>
              <a:rPr lang="en-AU" b="0" i="0" dirty="0">
                <a:solidFill>
                  <a:srgbClr val="000000"/>
                </a:solidFill>
                <a:effectLst/>
                <a:latin typeface="+mn-lt"/>
                <a:cs typeface="Arial" panose="020B0604020202020204" pitchFamily="34" charset="0"/>
              </a:rPr>
              <a:t> If you want to skip this step during app set-up, you can do so by selecting ‘</a:t>
            </a:r>
            <a:r>
              <a:rPr lang="en-AU" b="1" i="0" dirty="0">
                <a:solidFill>
                  <a:srgbClr val="000000"/>
                </a:solidFill>
                <a:effectLst/>
                <a:latin typeface="+mn-lt"/>
                <a:cs typeface="Arial" panose="020B0604020202020204" pitchFamily="34" charset="0"/>
              </a:rPr>
              <a:t>skip this step</a:t>
            </a:r>
            <a:r>
              <a:rPr lang="en-AU" b="0" i="0" dirty="0">
                <a:solidFill>
                  <a:srgbClr val="000000"/>
                </a:solidFill>
                <a:effectLst/>
                <a:latin typeface="+mn-lt"/>
                <a:cs typeface="Arial" panose="020B0604020202020204" pitchFamily="34" charset="0"/>
              </a:rPr>
              <a:t>’ (located at the bottom of the screen).</a:t>
            </a:r>
          </a:p>
          <a:p>
            <a:pPr algn="l" fontAlgn="base">
              <a:buFont typeface="Arial" panose="020B0604020202020204" pitchFamily="34" charset="0"/>
              <a:buChar char="•"/>
            </a:pPr>
            <a:r>
              <a:rPr lang="en-AU" b="0" i="0" dirty="0">
                <a:solidFill>
                  <a:srgbClr val="000000"/>
                </a:solidFill>
                <a:effectLst/>
                <a:latin typeface="+mn-lt"/>
                <a:cs typeface="Arial" panose="020B0604020202020204" pitchFamily="34" charset="0"/>
              </a:rPr>
              <a:t> You can </a:t>
            </a:r>
            <a:r>
              <a:rPr lang="en-AU" b="1" i="0" dirty="0">
                <a:solidFill>
                  <a:srgbClr val="000000"/>
                </a:solidFill>
                <a:effectLst/>
                <a:latin typeface="+mn-lt"/>
                <a:cs typeface="Arial" panose="020B0604020202020204" pitchFamily="34" charset="0"/>
              </a:rPr>
              <a:t>update your contacts </a:t>
            </a:r>
            <a:r>
              <a:rPr lang="en-AU" b="0" i="0" dirty="0">
                <a:solidFill>
                  <a:srgbClr val="000000"/>
                </a:solidFill>
                <a:effectLst/>
                <a:latin typeface="+mn-lt"/>
                <a:cs typeface="Arial" panose="020B0604020202020204" pitchFamily="34" charset="0"/>
              </a:rPr>
              <a:t>in the CopWatch app at any time by going to Settings &gt; Edit &gt; Edit my contacts.</a:t>
            </a:r>
          </a:p>
          <a:p>
            <a:pPr algn="l"/>
            <a:endParaRPr lang="en-US" dirty="0">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18</a:t>
            </a:fld>
            <a:endParaRPr lang="en-AU" dirty="0"/>
          </a:p>
        </p:txBody>
      </p:sp>
    </p:spTree>
    <p:extLst>
      <p:ext uri="{BB962C8B-B14F-4D97-AF65-F5344CB8AC3E}">
        <p14:creationId xmlns:p14="http://schemas.microsoft.com/office/powerpoint/2010/main" val="632191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57150" indent="0">
              <a:lnSpc>
                <a:spcPct val="134000"/>
              </a:lnSpc>
              <a:buFont typeface="Arial" panose="020B0604020202020204" pitchFamily="34" charset="0"/>
              <a:buNone/>
            </a:pPr>
            <a:r>
              <a:rPr lang="en-US" b="1" dirty="0">
                <a:latin typeface="+mn-lt"/>
                <a:cs typeface="Arial" panose="020B0604020202020204" pitchFamily="34" charset="0"/>
              </a:rPr>
              <a:t>STEP 3 </a:t>
            </a:r>
            <a:r>
              <a:rPr lang="en-AU" b="1" i="0" dirty="0">
                <a:effectLst/>
                <a:latin typeface="+mn-lt"/>
                <a:cs typeface="Arial" panose="020B0604020202020204" pitchFamily="34" charset="0"/>
              </a:rPr>
              <a:t>–</a:t>
            </a:r>
            <a:r>
              <a:rPr lang="en-US" b="1" dirty="0">
                <a:latin typeface="+mn-lt"/>
                <a:cs typeface="Arial" panose="020B0604020202020204" pitchFamily="34" charset="0"/>
              </a:rPr>
              <a:t> PERMISSIONS</a:t>
            </a:r>
          </a:p>
          <a:p>
            <a:pPr marL="171450" indent="-171450">
              <a:buFont typeface="Arial" panose="020B0604020202020204" pitchFamily="34" charset="0"/>
              <a:buChar char="•"/>
            </a:pPr>
            <a:r>
              <a:rPr lang="en-US" dirty="0">
                <a:latin typeface="+mn-lt"/>
                <a:cs typeface="Arial" panose="020B0604020202020204" pitchFamily="34" charset="0"/>
              </a:rPr>
              <a:t>During the setup process, the app will request permissions to access apps on your phone:</a:t>
            </a:r>
          </a:p>
          <a:p>
            <a:pPr marL="742950" lvl="1" indent="-285750">
              <a:buFont typeface="Courier New" panose="02070309020205020404" pitchFamily="49" charset="0"/>
              <a:buChar char="o"/>
            </a:pPr>
            <a:r>
              <a:rPr lang="en-US" dirty="0">
                <a:latin typeface="+mn-lt"/>
                <a:cs typeface="Arial" panose="020B0604020202020204" pitchFamily="34" charset="0"/>
              </a:rPr>
              <a:t>To </a:t>
            </a:r>
            <a:r>
              <a:rPr lang="en-US" b="1" dirty="0">
                <a:latin typeface="+mn-lt"/>
                <a:cs typeface="Arial" panose="020B0604020202020204" pitchFamily="34" charset="0"/>
              </a:rPr>
              <a:t>record and store videos in your phone gallery</a:t>
            </a:r>
            <a:r>
              <a:rPr lang="en-US" dirty="0">
                <a:latin typeface="+mn-lt"/>
                <a:cs typeface="Arial" panose="020B0604020202020204" pitchFamily="34" charset="0"/>
              </a:rPr>
              <a:t>, you will need to allow CopWatch to access your camera, microphone and photos (add photos only, for storing videos). Videos taken using the app are also stored in the app.</a:t>
            </a:r>
          </a:p>
          <a:p>
            <a:pPr marL="742950" lvl="1" indent="-285750">
              <a:buFont typeface="Courier New" panose="02070309020205020404" pitchFamily="49" charset="0"/>
              <a:buChar char="o"/>
            </a:pPr>
            <a:r>
              <a:rPr lang="en-US" dirty="0">
                <a:latin typeface="+mn-lt"/>
                <a:cs typeface="Arial" panose="020B0604020202020204" pitchFamily="34" charset="0"/>
              </a:rPr>
              <a:t>To </a:t>
            </a:r>
            <a:r>
              <a:rPr lang="en-US" b="1" dirty="0">
                <a:latin typeface="+mn-lt"/>
                <a:cs typeface="Arial" panose="020B0604020202020204" pitchFamily="34" charset="0"/>
              </a:rPr>
              <a:t>send alerts </a:t>
            </a:r>
            <a:r>
              <a:rPr lang="en-US" dirty="0">
                <a:latin typeface="+mn-lt"/>
                <a:cs typeface="Arial" panose="020B0604020202020204" pitchFamily="34" charset="0"/>
              </a:rPr>
              <a:t>to your contacts, you will need to allow CopWatch to access your contacts.</a:t>
            </a:r>
          </a:p>
          <a:p>
            <a:pPr marL="742950" lvl="1" indent="-285750">
              <a:buFont typeface="Courier New" panose="02070309020205020404" pitchFamily="49" charset="0"/>
              <a:buChar char="o"/>
            </a:pPr>
            <a:r>
              <a:rPr lang="en-AU" b="0" i="0" dirty="0">
                <a:solidFill>
                  <a:srgbClr val="000000"/>
                </a:solidFill>
                <a:effectLst/>
                <a:latin typeface="+mn-lt"/>
                <a:cs typeface="Arial" panose="020B0604020202020204" pitchFamily="34" charset="0"/>
              </a:rPr>
              <a:t>To </a:t>
            </a:r>
            <a:r>
              <a:rPr lang="en-AU" b="1" i="0" dirty="0">
                <a:solidFill>
                  <a:srgbClr val="000000"/>
                </a:solidFill>
                <a:effectLst/>
                <a:latin typeface="+mn-lt"/>
                <a:cs typeface="Arial" panose="020B0604020202020204" pitchFamily="34" charset="0"/>
              </a:rPr>
              <a:t>share your location </a:t>
            </a:r>
            <a:r>
              <a:rPr lang="en-AU" b="0" i="0" dirty="0">
                <a:solidFill>
                  <a:srgbClr val="000000"/>
                </a:solidFill>
                <a:effectLst/>
                <a:latin typeface="+mn-lt"/>
                <a:cs typeface="Arial" panose="020B0604020202020204" pitchFamily="34" charset="0"/>
              </a:rPr>
              <a:t>with your chosen contacts when you alert them, you will need to allow CopWatch to access your location. There are different access options to choose from. We recommend ‘</a:t>
            </a:r>
            <a:r>
              <a:rPr lang="en-AU" b="1" i="0" dirty="0">
                <a:solidFill>
                  <a:srgbClr val="000000"/>
                </a:solidFill>
                <a:effectLst/>
                <a:latin typeface="+mn-lt"/>
                <a:cs typeface="Arial" panose="020B0604020202020204" pitchFamily="34" charset="0"/>
              </a:rPr>
              <a:t>allow while using the app</a:t>
            </a:r>
            <a:r>
              <a:rPr lang="en-AU" b="0" i="0" dirty="0">
                <a:solidFill>
                  <a:srgbClr val="000000"/>
                </a:solidFill>
                <a:effectLst/>
                <a:latin typeface="+mn-lt"/>
                <a:cs typeface="Arial" panose="020B0604020202020204" pitchFamily="34" charset="0"/>
              </a:rPr>
              <a:t>’.</a:t>
            </a:r>
            <a:endParaRPr lang="en-US" dirty="0">
              <a:latin typeface="+mn-lt"/>
              <a:cs typeface="Arial" panose="020B0604020202020204" pitchFamily="34" charset="0"/>
            </a:endParaRPr>
          </a:p>
          <a:p>
            <a:pPr marL="171450" indent="-171450">
              <a:buFont typeface="Arial" panose="020B0604020202020204" pitchFamily="34" charset="0"/>
              <a:buChar char="•"/>
            </a:pPr>
            <a:r>
              <a:rPr lang="en-US" dirty="0">
                <a:latin typeface="+mn-lt"/>
                <a:cs typeface="Arial" panose="020B0604020202020204" pitchFamily="34" charset="0"/>
              </a:rPr>
              <a:t>The app works best when you accept all permissions, but this is not mandatory (required) to use the app.</a:t>
            </a:r>
          </a:p>
          <a:p>
            <a:pPr marL="171450" indent="-171450">
              <a:buFont typeface="Arial" panose="020B0604020202020204" pitchFamily="34" charset="0"/>
              <a:buChar char="•"/>
            </a:pPr>
            <a:r>
              <a:rPr lang="en-US" dirty="0">
                <a:latin typeface="+mn-lt"/>
                <a:cs typeface="Arial" panose="020B0604020202020204" pitchFamily="34" charset="0"/>
              </a:rPr>
              <a:t>The CopWatch app does not collect or have access to any data on your phone. It just allows you to use all the functions/tools in the app.</a:t>
            </a:r>
          </a:p>
        </p:txBody>
      </p:sp>
      <p:sp>
        <p:nvSpPr>
          <p:cNvPr id="4" name="Slide Number Placeholder 3"/>
          <p:cNvSpPr>
            <a:spLocks noGrp="1"/>
          </p:cNvSpPr>
          <p:nvPr>
            <p:ph type="sldNum" sz="quarter" idx="5"/>
          </p:nvPr>
        </p:nvSpPr>
        <p:spPr/>
        <p:txBody>
          <a:bodyPr/>
          <a:lstStyle/>
          <a:p>
            <a:fld id="{DEAF3522-EFC1-744D-97DC-9D0809F0259C}" type="slidenum">
              <a:rPr lang="en-AU" smtClean="0"/>
              <a:t>19</a:t>
            </a:fld>
            <a:endParaRPr lang="en-AU" dirty="0"/>
          </a:p>
        </p:txBody>
      </p:sp>
    </p:spTree>
    <p:extLst>
      <p:ext uri="{BB962C8B-B14F-4D97-AF65-F5344CB8AC3E}">
        <p14:creationId xmlns:p14="http://schemas.microsoft.com/office/powerpoint/2010/main" val="2279853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dirty="0">
                <a:latin typeface="+mn-lt"/>
                <a:cs typeface="Arial" panose="020B0604020202020204" pitchFamily="34" charset="0"/>
              </a:rPr>
              <a:t>[PLEASE READ AND THEN DELETE THIS SLIDE BEFORE PRESENTING]</a:t>
            </a:r>
          </a:p>
        </p:txBody>
      </p:sp>
      <p:sp>
        <p:nvSpPr>
          <p:cNvPr id="4" name="Slide Number Placeholder 3"/>
          <p:cNvSpPr>
            <a:spLocks noGrp="1"/>
          </p:cNvSpPr>
          <p:nvPr>
            <p:ph type="sldNum" sz="quarter" idx="5"/>
          </p:nvPr>
        </p:nvSpPr>
        <p:spPr/>
        <p:txBody>
          <a:bodyPr/>
          <a:lstStyle/>
          <a:p>
            <a:fld id="{DEAF3522-EFC1-744D-97DC-9D0809F0259C}" type="slidenum">
              <a:rPr lang="en-AU" smtClean="0"/>
              <a:t>2</a:t>
            </a:fld>
            <a:endParaRPr lang="en-AU" dirty="0"/>
          </a:p>
        </p:txBody>
      </p:sp>
    </p:spTree>
    <p:extLst>
      <p:ext uri="{BB962C8B-B14F-4D97-AF65-F5344CB8AC3E}">
        <p14:creationId xmlns:p14="http://schemas.microsoft.com/office/powerpoint/2010/main" val="3606155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marR="0" lvl="0" indent="0" algn="l" defTabSz="530339" rtl="0" eaLnBrk="1" fontAlgn="auto" latinLnBrk="0" hangingPunct="1">
              <a:lnSpc>
                <a:spcPct val="114000"/>
              </a:lnSpc>
              <a:spcBef>
                <a:spcPts val="0"/>
              </a:spcBef>
              <a:spcAft>
                <a:spcPts val="600"/>
              </a:spcAft>
              <a:buClrTx/>
              <a:buSzTx/>
              <a:buFont typeface="Arial" panose="020B0604020202020204" pitchFamily="34" charset="0"/>
              <a:buNone/>
              <a:tabLst/>
              <a:defRPr/>
            </a:pPr>
            <a:r>
              <a:rPr lang="en-US" sz="1200" b="1" dirty="0">
                <a:latin typeface="+mn-lt"/>
                <a:cs typeface="Arial" panose="020B0604020202020204" pitchFamily="34" charset="0"/>
              </a:rPr>
              <a:t>STEP 4 </a:t>
            </a:r>
            <a:r>
              <a:rPr lang="en-AU" b="1" i="0" dirty="0">
                <a:effectLst/>
                <a:latin typeface="+mn-lt"/>
                <a:cs typeface="Arial" panose="020B0604020202020204" pitchFamily="34" charset="0"/>
              </a:rPr>
              <a:t>– GET TO KNOW YOUR RIGHTS &amp; RESPONSIBILITIES</a:t>
            </a:r>
            <a:endParaRPr lang="en-US" sz="1200" b="1" dirty="0">
              <a:latin typeface="+mn-lt"/>
              <a:cs typeface="Arial" panose="020B0604020202020204" pitchFamily="34" charset="0"/>
            </a:endParaRPr>
          </a:p>
          <a:p>
            <a:pPr marL="171450" indent="-171450" defTabSz="530339">
              <a:lnSpc>
                <a:spcPct val="114000"/>
              </a:lnSpc>
              <a:spcAft>
                <a:spcPts val="800"/>
              </a:spcAft>
              <a:buFont typeface="Arial" panose="020B0604020202020204" pitchFamily="34" charset="0"/>
              <a:buChar char="•"/>
            </a:pPr>
            <a:r>
              <a:rPr lang="en-US" sz="1200" b="0" dirty="0">
                <a:latin typeface="+mn-lt"/>
              </a:rPr>
              <a:t>Final steps:</a:t>
            </a:r>
          </a:p>
          <a:p>
            <a:pPr marL="800080" lvl="1" indent="-342891" defTabSz="530339">
              <a:lnSpc>
                <a:spcPct val="114000"/>
              </a:lnSpc>
              <a:spcAft>
                <a:spcPts val="800"/>
              </a:spcAft>
              <a:buFont typeface="Wingdings" pitchFamily="2" charset="2"/>
              <a:buChar char="ü"/>
            </a:pPr>
            <a:r>
              <a:rPr lang="en-US" sz="1200" dirty="0">
                <a:latin typeface="+mn-lt"/>
              </a:rPr>
              <a:t>Read the statement</a:t>
            </a:r>
          </a:p>
          <a:p>
            <a:pPr marL="800080" lvl="1" indent="-342891" defTabSz="530339">
              <a:lnSpc>
                <a:spcPct val="114000"/>
              </a:lnSpc>
              <a:spcAft>
                <a:spcPts val="800"/>
              </a:spcAft>
              <a:buFont typeface="Wingdings" pitchFamily="2" charset="2"/>
              <a:buChar char="ü"/>
            </a:pPr>
            <a:r>
              <a:rPr lang="en-US" sz="1200" dirty="0">
                <a:latin typeface="+mn-lt"/>
              </a:rPr>
              <a:t>Tick the box and click ‘next’</a:t>
            </a:r>
          </a:p>
          <a:p>
            <a:pPr marL="800080" lvl="1" indent="-342891" defTabSz="530339">
              <a:lnSpc>
                <a:spcPct val="114000"/>
              </a:lnSpc>
              <a:spcAft>
                <a:spcPts val="800"/>
              </a:spcAft>
              <a:buFont typeface="Wingdings" pitchFamily="2" charset="2"/>
              <a:buChar char="ü"/>
            </a:pPr>
            <a:r>
              <a:rPr lang="en-US" sz="1200" dirty="0">
                <a:latin typeface="+mn-lt"/>
              </a:rPr>
              <a:t>Then click ‘finish’ to start using the app!</a:t>
            </a:r>
          </a:p>
          <a:p>
            <a:pPr marL="0" marR="0" lvl="0" indent="0" algn="l" defTabSz="530339" rtl="0" eaLnBrk="1" fontAlgn="auto" latinLnBrk="0" hangingPunct="1">
              <a:lnSpc>
                <a:spcPct val="114000"/>
              </a:lnSpc>
              <a:spcBef>
                <a:spcPts val="0"/>
              </a:spcBef>
              <a:spcAft>
                <a:spcPts val="600"/>
              </a:spcAft>
              <a:buClrTx/>
              <a:buSzTx/>
              <a:buFont typeface="Arial" panose="020B0604020202020204" pitchFamily="34" charset="0"/>
              <a:buNone/>
              <a:tabLst/>
              <a:defRPr/>
            </a:pPr>
            <a:endParaRPr lang="en-US" sz="1200" b="1" dirty="0">
              <a:latin typeface="+mn-lt"/>
              <a:cs typeface="Arial" panose="020B0604020202020204" pitchFamily="34" charset="0"/>
            </a:endParaRPr>
          </a:p>
          <a:p>
            <a:pPr marL="0" marR="0" lvl="0" indent="0" algn="l" defTabSz="530339" rtl="0" eaLnBrk="1" fontAlgn="auto" latinLnBrk="0" hangingPunct="1">
              <a:lnSpc>
                <a:spcPct val="114000"/>
              </a:lnSpc>
              <a:spcBef>
                <a:spcPts val="0"/>
              </a:spcBef>
              <a:spcAft>
                <a:spcPts val="600"/>
              </a:spcAft>
              <a:buClrTx/>
              <a:buSzTx/>
              <a:buFont typeface="Arial" panose="020B0604020202020204" pitchFamily="34" charset="0"/>
              <a:buNone/>
              <a:tabLst/>
              <a:defRPr/>
            </a:pPr>
            <a:r>
              <a:rPr lang="en-US" sz="1200" b="1" dirty="0">
                <a:latin typeface="+mn-lt"/>
                <a:cs typeface="Arial" panose="020B0604020202020204" pitchFamily="34" charset="0"/>
              </a:rPr>
              <a:t>Remember! Police have a broad range of powers:</a:t>
            </a:r>
          </a:p>
          <a:p>
            <a:pPr marL="171450" marR="0" lvl="0" indent="-171450" algn="l" defTabSz="530339" rtl="0" eaLnBrk="1" fontAlgn="auto" latinLnBrk="0" hangingPunct="1">
              <a:lnSpc>
                <a:spcPct val="114000"/>
              </a:lnSpc>
              <a:spcBef>
                <a:spcPts val="0"/>
              </a:spcBef>
              <a:spcAft>
                <a:spcPts val="600"/>
              </a:spcAft>
              <a:buClrTx/>
              <a:buSzTx/>
              <a:buFont typeface="Arial" panose="020B0604020202020204" pitchFamily="34" charset="0"/>
              <a:buChar char="•"/>
              <a:tabLst/>
              <a:defRPr/>
            </a:pPr>
            <a:r>
              <a:rPr lang="en-US" sz="1200" dirty="0">
                <a:latin typeface="+mn-lt"/>
                <a:cs typeface="Arial" panose="020B0604020202020204" pitchFamily="34" charset="0"/>
              </a:rPr>
              <a:t>Get to know your rights and responsibilities when dealing with and filming police in your state/territory</a:t>
            </a:r>
            <a:endParaRPr lang="en-US" sz="1200" b="1" dirty="0">
              <a:latin typeface="+mn-lt"/>
              <a:cs typeface="Arial" panose="020B0604020202020204" pitchFamily="34" charset="0"/>
            </a:endParaRPr>
          </a:p>
          <a:p>
            <a:pPr marL="171450" marR="0" lvl="0" indent="-171450" algn="l" defTabSz="530339" rtl="0" eaLnBrk="1" fontAlgn="auto" latinLnBrk="0" hangingPunct="1">
              <a:lnSpc>
                <a:spcPct val="114000"/>
              </a:lnSpc>
              <a:spcBef>
                <a:spcPts val="0"/>
              </a:spcBef>
              <a:spcAft>
                <a:spcPts val="600"/>
              </a:spcAft>
              <a:buClrTx/>
              <a:buSzTx/>
              <a:buFont typeface="Arial" panose="020B0604020202020204" pitchFamily="34" charset="0"/>
              <a:buChar char="•"/>
              <a:tabLst/>
              <a:defRPr/>
            </a:pPr>
            <a:r>
              <a:rPr lang="en-US" sz="1200" dirty="0">
                <a:latin typeface="+mn-lt"/>
                <a:cs typeface="Arial" panose="020B0604020202020204" pitchFamily="34" charset="0"/>
              </a:rPr>
              <a:t>You can select ‘Your Rights’ from the menu bar at the bottom of your screen or visit the CopWatch website any time to learn more: </a:t>
            </a:r>
            <a:r>
              <a:rPr lang="en-US" sz="1200" dirty="0">
                <a:latin typeface="+mn-lt"/>
                <a:cs typeface="Arial" panose="020B0604020202020204" pitchFamily="34" charset="0"/>
                <a:hlinkClick r:id="rId3"/>
              </a:rPr>
              <a:t>www.copwatch.org.au/rights</a:t>
            </a:r>
            <a:r>
              <a:rPr lang="en-US" sz="1200" dirty="0">
                <a:latin typeface="+mn-lt"/>
                <a:cs typeface="Arial" panose="020B0604020202020204" pitchFamily="34" charset="0"/>
              </a:rPr>
              <a:t> </a:t>
            </a:r>
          </a:p>
          <a:p>
            <a:endParaRPr lang="en-US" dirty="0">
              <a:latin typeface="+mn-lt"/>
              <a:cs typeface="Arial" panose="020B0604020202020204" pitchFamily="34" charset="0"/>
            </a:endParaRPr>
          </a:p>
          <a:p>
            <a:endParaRPr lang="en-US" dirty="0">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20</a:t>
            </a:fld>
            <a:endParaRPr lang="en-AU" dirty="0"/>
          </a:p>
        </p:txBody>
      </p:sp>
    </p:spTree>
    <p:extLst>
      <p:ext uri="{BB962C8B-B14F-4D97-AF65-F5344CB8AC3E}">
        <p14:creationId xmlns:p14="http://schemas.microsoft.com/office/powerpoint/2010/main" val="2244858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53F26-07FF-2A69-DBDE-3BBB018EF6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7A503E-8976-FBA7-AAC3-3490FF0DDC54}"/>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AE048CCD-3C49-C461-1CC5-C4453D22D936}"/>
              </a:ext>
            </a:extLst>
          </p:cNvPr>
          <p:cNvSpPr>
            <a:spLocks noGrp="1"/>
          </p:cNvSpPr>
          <p:nvPr>
            <p:ph type="body" idx="1"/>
          </p:nvPr>
        </p:nvSpPr>
        <p:spPr/>
        <p:txBody>
          <a:bodyPr/>
          <a:lstStyle/>
          <a:p>
            <a:pPr marL="0" indent="0">
              <a:buFontTx/>
              <a:buNone/>
            </a:pPr>
            <a:endParaRPr lang="en-US" sz="1200" dirty="0">
              <a:latin typeface="+mn-lt"/>
              <a:cs typeface="Arial" panose="020B0604020202020204" pitchFamily="34" charset="0"/>
            </a:endParaRPr>
          </a:p>
        </p:txBody>
      </p:sp>
      <p:sp>
        <p:nvSpPr>
          <p:cNvPr id="4" name="Slide Number Placeholder 3">
            <a:extLst>
              <a:ext uri="{FF2B5EF4-FFF2-40B4-BE49-F238E27FC236}">
                <a16:creationId xmlns:a16="http://schemas.microsoft.com/office/drawing/2014/main" id="{A9BDABE2-84B1-7555-385A-AAC4304F84B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AF3522-EFC1-744D-97DC-9D0809F0259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5572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sz="1200" b="1" dirty="0">
                <a:latin typeface="+mn-lt"/>
                <a:cs typeface="Arial" panose="020B0604020202020204" pitchFamily="34" charset="0"/>
              </a:rPr>
              <a:t>KEY FEATURES OF THE COPWATCH APP</a:t>
            </a:r>
          </a:p>
          <a:p>
            <a:pPr marL="400050" indent="-342900">
              <a:lnSpc>
                <a:spcPct val="134000"/>
              </a:lnSpc>
              <a:buFont typeface="Arial" panose="020B0604020202020204" pitchFamily="34" charset="0"/>
              <a:buChar char="•"/>
            </a:pPr>
            <a:r>
              <a:rPr lang="en-US" sz="1200" b="1" dirty="0">
                <a:latin typeface="+mn-lt"/>
                <a:ea typeface="Roboto" panose="02000000000000000000" pitchFamily="2" charset="0"/>
                <a:cs typeface="Roboto" panose="02000000000000000000" pitchFamily="2" charset="0"/>
              </a:rPr>
              <a:t>Alerts </a:t>
            </a:r>
            <a:r>
              <a:rPr lang="en-US" sz="1200" dirty="0">
                <a:latin typeface="+mn-lt"/>
                <a:ea typeface="Roboto" panose="02000000000000000000" pitchFamily="2" charset="0"/>
                <a:cs typeface="Roboto" panose="02000000000000000000" pitchFamily="2" charset="0"/>
              </a:rPr>
              <a:t>your chosen contacts to let them know you need help and share your location</a:t>
            </a:r>
          </a:p>
          <a:p>
            <a:pPr marL="400050" indent="-342900">
              <a:lnSpc>
                <a:spcPct val="134000"/>
              </a:lnSpc>
              <a:buFont typeface="Arial" panose="020B0604020202020204" pitchFamily="34" charset="0"/>
              <a:buChar char="•"/>
            </a:pPr>
            <a:r>
              <a:rPr lang="en-US" sz="1200" b="1" dirty="0">
                <a:latin typeface="+mn-lt"/>
                <a:ea typeface="Roboto" panose="02000000000000000000" pitchFamily="2" charset="0"/>
                <a:cs typeface="Roboto" panose="02000000000000000000" pitchFamily="2" charset="0"/>
              </a:rPr>
              <a:t>Films </a:t>
            </a:r>
            <a:r>
              <a:rPr lang="en-US" sz="1200" dirty="0">
                <a:latin typeface="+mn-lt"/>
                <a:ea typeface="Roboto" panose="02000000000000000000" pitchFamily="2" charset="0"/>
                <a:cs typeface="Roboto" panose="02000000000000000000" pitchFamily="2" charset="0"/>
              </a:rPr>
              <a:t>interactions with police</a:t>
            </a:r>
          </a:p>
          <a:p>
            <a:pPr marL="400050" indent="-342900">
              <a:lnSpc>
                <a:spcPct val="134000"/>
              </a:lnSpc>
              <a:buFont typeface="Arial" panose="020B0604020202020204" pitchFamily="34" charset="0"/>
              <a:buChar char="•"/>
            </a:pPr>
            <a:r>
              <a:rPr lang="en-US" sz="1200" b="1" dirty="0">
                <a:latin typeface="+mn-lt"/>
                <a:ea typeface="Roboto" panose="02000000000000000000" pitchFamily="2" charset="0"/>
                <a:cs typeface="Roboto" panose="02000000000000000000" pitchFamily="2" charset="0"/>
              </a:rPr>
              <a:t>Stores</a:t>
            </a:r>
            <a:r>
              <a:rPr lang="en-US" sz="1200" dirty="0">
                <a:latin typeface="+mn-lt"/>
                <a:ea typeface="Roboto" panose="02000000000000000000" pitchFamily="2" charset="0"/>
                <a:cs typeface="Roboto" panose="02000000000000000000" pitchFamily="2" charset="0"/>
              </a:rPr>
              <a:t> videos safely on your phone</a:t>
            </a:r>
          </a:p>
          <a:p>
            <a:pPr marL="400050" indent="-342900">
              <a:lnSpc>
                <a:spcPct val="134000"/>
              </a:lnSpc>
              <a:buFont typeface="Arial" panose="020B0604020202020204" pitchFamily="34" charset="0"/>
              <a:buChar char="•"/>
            </a:pPr>
            <a:r>
              <a:rPr lang="en-US" sz="1200" b="1" dirty="0">
                <a:latin typeface="+mn-lt"/>
                <a:ea typeface="Roboto" panose="02000000000000000000" pitchFamily="2" charset="0"/>
                <a:cs typeface="Roboto" panose="02000000000000000000" pitchFamily="2" charset="0"/>
              </a:rPr>
              <a:t>Links </a:t>
            </a:r>
            <a:r>
              <a:rPr lang="en-US" sz="1200" dirty="0">
                <a:latin typeface="+mn-lt"/>
                <a:ea typeface="Roboto" panose="02000000000000000000" pitchFamily="2" charset="0"/>
                <a:cs typeface="Roboto" panose="02000000000000000000" pitchFamily="2" charset="0"/>
              </a:rPr>
              <a:t>to website for more information on:</a:t>
            </a:r>
          </a:p>
          <a:p>
            <a:pPr marL="774890" lvl="3" indent="-342900">
              <a:buFont typeface="Courier New" panose="02070309020205020404" pitchFamily="49" charset="0"/>
              <a:buChar char="o"/>
            </a:pPr>
            <a:r>
              <a:rPr lang="en-US" sz="1200" dirty="0">
                <a:latin typeface="+mn-lt"/>
                <a:ea typeface="Roboto" panose="02000000000000000000" pitchFamily="2" charset="0"/>
                <a:cs typeface="Roboto" panose="02000000000000000000" pitchFamily="2" charset="0"/>
              </a:rPr>
              <a:t>Your rights and responsibilities</a:t>
            </a:r>
          </a:p>
          <a:p>
            <a:pPr marL="774890" lvl="3" indent="-342900">
              <a:buFont typeface="Courier New" panose="02070309020205020404" pitchFamily="49" charset="0"/>
              <a:buChar char="o"/>
            </a:pPr>
            <a:r>
              <a:rPr lang="en-US" sz="1200" dirty="0">
                <a:latin typeface="+mn-lt"/>
                <a:ea typeface="Roboto" panose="02000000000000000000" pitchFamily="2" charset="0"/>
                <a:cs typeface="Roboto" panose="02000000000000000000" pitchFamily="2" charset="0"/>
              </a:rPr>
              <a:t>Support and other services</a:t>
            </a:r>
          </a:p>
          <a:p>
            <a:pPr marL="400050" indent="-342900">
              <a:lnSpc>
                <a:spcPct val="134000"/>
              </a:lnSpc>
              <a:buFont typeface="Arial" panose="020B0604020202020204" pitchFamily="34" charset="0"/>
              <a:buChar char="•"/>
            </a:pPr>
            <a:r>
              <a:rPr lang="en-US" sz="1200" b="1" dirty="0">
                <a:latin typeface="+mn-lt"/>
                <a:ea typeface="Roboto" panose="02000000000000000000" pitchFamily="2" charset="0"/>
                <a:cs typeface="Roboto" panose="02000000000000000000" pitchFamily="2" charset="0"/>
              </a:rPr>
              <a:t>Safe and confidential </a:t>
            </a:r>
            <a:r>
              <a:rPr lang="en-US" sz="1200" dirty="0">
                <a:latin typeface="+mn-lt"/>
                <a:ea typeface="Roboto" panose="02000000000000000000" pitchFamily="2" charset="0"/>
                <a:cs typeface="Roboto" panose="02000000000000000000" pitchFamily="2" charset="0"/>
              </a:rPr>
              <a:t>– CopWatch does not collect, share or have access to any of your data or personal info</a:t>
            </a:r>
          </a:p>
          <a:p>
            <a:pPr marL="400050" marR="0" lvl="0" indent="-342900" algn="l" defTabSz="914400" rtl="0" eaLnBrk="1" fontAlgn="auto" latinLnBrk="0" hangingPunct="1">
              <a:lnSpc>
                <a:spcPct val="134000"/>
              </a:lnSpc>
              <a:spcBef>
                <a:spcPts val="0"/>
              </a:spcBef>
              <a:spcAft>
                <a:spcPts val="0"/>
              </a:spcAft>
              <a:buClrTx/>
              <a:buSzTx/>
              <a:buFont typeface="Arial" panose="020B0604020202020204" pitchFamily="34" charset="0"/>
              <a:buChar char="•"/>
              <a:tabLst/>
              <a:defRPr/>
            </a:pPr>
            <a:r>
              <a:rPr lang="en-US" sz="1200" b="1" dirty="0">
                <a:latin typeface="+mn-lt"/>
                <a:ea typeface="Roboto" panose="02000000000000000000" pitchFamily="2" charset="0"/>
                <a:cs typeface="Roboto" panose="02000000000000000000" pitchFamily="2" charset="0"/>
              </a:rPr>
              <a:t>Update</a:t>
            </a:r>
            <a:r>
              <a:rPr lang="en-US" sz="1200" b="0" dirty="0">
                <a:latin typeface="+mn-lt"/>
                <a:ea typeface="Roboto" panose="02000000000000000000" pitchFamily="2" charset="0"/>
                <a:cs typeface="Roboto" panose="02000000000000000000" pitchFamily="2" charset="0"/>
              </a:rPr>
              <a:t> your app settings and permissions at any time via app and phone settings</a:t>
            </a:r>
          </a:p>
          <a:p>
            <a:pPr marL="400050" marR="0" lvl="0" indent="-342900" algn="l" defTabSz="914400" rtl="0" eaLnBrk="1" fontAlgn="auto" latinLnBrk="0" hangingPunct="1">
              <a:lnSpc>
                <a:spcPct val="134000"/>
              </a:lnSpc>
              <a:spcBef>
                <a:spcPts val="0"/>
              </a:spcBef>
              <a:spcAft>
                <a:spcPts val="0"/>
              </a:spcAft>
              <a:buClrTx/>
              <a:buSzTx/>
              <a:buFont typeface="Arial" panose="020B0604020202020204" pitchFamily="34" charset="0"/>
              <a:buChar char="•"/>
              <a:tabLst/>
              <a:defRPr/>
            </a:pPr>
            <a:endParaRPr lang="en-US" sz="1200" b="1" dirty="0">
              <a:latin typeface="+mn-lt"/>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22</a:t>
            </a:fld>
            <a:endParaRPr lang="en-AU" dirty="0"/>
          </a:p>
        </p:txBody>
      </p:sp>
    </p:spTree>
    <p:extLst>
      <p:ext uri="{BB962C8B-B14F-4D97-AF65-F5344CB8AC3E}">
        <p14:creationId xmlns:p14="http://schemas.microsoft.com/office/powerpoint/2010/main" val="2199126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solidFill>
                  <a:srgbClr val="000000"/>
                </a:solidFill>
                <a:latin typeface="+mn-lt"/>
                <a:ea typeface="Roboto" panose="02000000000000000000" pitchFamily="2" charset="0"/>
                <a:cs typeface="Roboto" panose="02000000000000000000" pitchFamily="2" charset="0"/>
              </a:rPr>
              <a:t>SENDING ALERTS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solidFill>
                  <a:srgbClr val="000000"/>
                </a:solidFill>
                <a:latin typeface="+mn-lt"/>
                <a:ea typeface="Roboto" panose="02000000000000000000" pitchFamily="2" charset="0"/>
                <a:cs typeface="Roboto" panose="02000000000000000000" pitchFamily="2" charset="0"/>
              </a:rPr>
              <a:t>If you are involved in an incident with the police, are worried about your safety, or you think the police will arrest you, you can use the CopWatch app to send alerts to your chosen contacts (with permissions)</a:t>
            </a:r>
            <a:endParaRPr lang="en-AU" sz="1200" b="1" dirty="0">
              <a:solidFill>
                <a:srgbClr val="000000"/>
              </a:solidFill>
              <a:latin typeface="+mn-lt"/>
              <a:ea typeface="Roboto" panose="02000000000000000000" pitchFamily="2" charset="0"/>
              <a:cs typeface="Roboto" panose="02000000000000000000" pitchFamily="2" charset="0"/>
            </a:endParaRPr>
          </a:p>
          <a:p>
            <a:pPr marL="171450" indent="-171450" algn="just" fontAlgn="base">
              <a:spcAft>
                <a:spcPts val="800"/>
              </a:spcAft>
              <a:buFont typeface="Arial" panose="020B0604020202020204" pitchFamily="34" charset="0"/>
              <a:buChar char="•"/>
            </a:pPr>
            <a:r>
              <a:rPr lang="en-AU" sz="1200" dirty="0">
                <a:solidFill>
                  <a:srgbClr val="000000"/>
                </a:solidFill>
                <a:latin typeface="+mn-lt"/>
                <a:ea typeface="Roboto" panose="02000000000000000000" pitchFamily="2" charset="0"/>
                <a:cs typeface="Roboto" panose="02000000000000000000" pitchFamily="2" charset="0"/>
              </a:rPr>
              <a:t>Once you have added your contact/s, simply click ‘alert your contacts’ on the CopWatch app home page.</a:t>
            </a:r>
          </a:p>
          <a:p>
            <a:pPr marL="171450" indent="-171450" algn="l" fontAlgn="base">
              <a:spcAft>
                <a:spcPts val="800"/>
              </a:spcAft>
              <a:buFont typeface="Arial" panose="020B0604020202020204" pitchFamily="34" charset="0"/>
              <a:buChar char="•"/>
            </a:pPr>
            <a:r>
              <a:rPr lang="en-AU" sz="1200" dirty="0">
                <a:solidFill>
                  <a:srgbClr val="000000"/>
                </a:solidFill>
                <a:latin typeface="+mn-lt"/>
                <a:ea typeface="Roboto" panose="02000000000000000000" pitchFamily="2" charset="0"/>
                <a:cs typeface="Roboto" panose="02000000000000000000" pitchFamily="2" charset="0"/>
              </a:rPr>
              <a:t>An alert will appear in your phone’s messaging app:</a:t>
            </a:r>
            <a:br>
              <a:rPr lang="en-AU" sz="1200" dirty="0">
                <a:solidFill>
                  <a:srgbClr val="000000"/>
                </a:solidFill>
                <a:latin typeface="+mn-lt"/>
                <a:ea typeface="Roboto" panose="02000000000000000000" pitchFamily="2" charset="0"/>
                <a:cs typeface="Roboto" panose="02000000000000000000" pitchFamily="2" charset="0"/>
              </a:rPr>
            </a:br>
            <a:r>
              <a:rPr lang="en-AU" sz="1200" dirty="0">
                <a:solidFill>
                  <a:srgbClr val="000000"/>
                </a:solidFill>
                <a:latin typeface="+mn-lt"/>
                <a:ea typeface="Roboto" panose="02000000000000000000" pitchFamily="2" charset="0"/>
                <a:cs typeface="Roboto" panose="02000000000000000000" pitchFamily="2" charset="0"/>
              </a:rPr>
              <a:t>“</a:t>
            </a:r>
            <a:r>
              <a:rPr lang="en-AU" sz="1200" i="1" dirty="0">
                <a:solidFill>
                  <a:srgbClr val="000000"/>
                </a:solidFill>
                <a:latin typeface="+mn-lt"/>
                <a:ea typeface="Roboto" panose="02000000000000000000" pitchFamily="2" charset="0"/>
                <a:cs typeface="Roboto" panose="02000000000000000000" pitchFamily="2" charset="0"/>
              </a:rPr>
              <a:t>I am currently involved in an incident with police and may need your help [at this location]. I sent this with the CopWatch App. Google CopWatch for more information about being a CopWatch contact.”</a:t>
            </a:r>
          </a:p>
          <a:p>
            <a:pPr marL="171450" indent="-171450" algn="just" fontAlgn="base">
              <a:spcAft>
                <a:spcPts val="800"/>
              </a:spcAft>
              <a:buFont typeface="Arial" panose="020B0604020202020204" pitchFamily="34" charset="0"/>
              <a:buChar char="•"/>
            </a:pPr>
            <a:r>
              <a:rPr lang="en-AU" sz="1200" dirty="0">
                <a:solidFill>
                  <a:srgbClr val="000000"/>
                </a:solidFill>
                <a:latin typeface="+mn-lt"/>
                <a:ea typeface="Roboto" panose="02000000000000000000" pitchFamily="2" charset="0"/>
                <a:cs typeface="Roboto" panose="02000000000000000000" pitchFamily="2" charset="0"/>
              </a:rPr>
              <a:t>Alerts are sent from your phones default messaging app and can be edited before sending if needed</a:t>
            </a:r>
          </a:p>
          <a:p>
            <a:pPr marL="171450" indent="-171450" algn="just" fontAlgn="base">
              <a:spcAft>
                <a:spcPts val="800"/>
              </a:spcAft>
              <a:buFont typeface="Arial" panose="020B0604020202020204" pitchFamily="34" charset="0"/>
              <a:buChar char="•"/>
            </a:pPr>
            <a:r>
              <a:rPr lang="en-AU" sz="1200" dirty="0">
                <a:solidFill>
                  <a:srgbClr val="000000"/>
                </a:solidFill>
                <a:latin typeface="+mn-lt"/>
                <a:ea typeface="Roboto" panose="02000000000000000000" pitchFamily="2" charset="0"/>
                <a:cs typeface="Roboto" panose="02000000000000000000" pitchFamily="2" charset="0"/>
              </a:rPr>
              <a:t>You can skip by clicking cancel. This will take you back to the app’s home page</a:t>
            </a:r>
          </a:p>
          <a:p>
            <a:pPr marL="171450" indent="-171450" algn="just" fontAlgn="base">
              <a:spcAft>
                <a:spcPts val="800"/>
              </a:spcAft>
              <a:buFont typeface="Arial" panose="020B0604020202020204" pitchFamily="34" charset="0"/>
              <a:buChar char="•"/>
            </a:pPr>
            <a:r>
              <a:rPr lang="en-AU" sz="1200" dirty="0">
                <a:solidFill>
                  <a:srgbClr val="000000"/>
                </a:solidFill>
                <a:latin typeface="+mn-lt"/>
                <a:ea typeface="Roboto" panose="02000000000000000000" pitchFamily="2" charset="0"/>
                <a:cs typeface="Roboto" panose="02000000000000000000" pitchFamily="2" charset="0"/>
              </a:rPr>
              <a:t>Alerts only work if you give contact permissions and and have added at least one contact</a:t>
            </a:r>
          </a:p>
          <a:p>
            <a:pPr marL="171450" indent="-171450" algn="just" fontAlgn="base">
              <a:spcAft>
                <a:spcPts val="800"/>
              </a:spcAft>
              <a:buFont typeface="Arial" panose="020B0604020202020204" pitchFamily="34" charset="0"/>
              <a:buChar char="•"/>
            </a:pPr>
            <a:r>
              <a:rPr lang="en-AU" sz="1200" dirty="0">
                <a:solidFill>
                  <a:srgbClr val="000000"/>
                </a:solidFill>
                <a:latin typeface="+mn-lt"/>
                <a:ea typeface="Roboto" panose="02000000000000000000" pitchFamily="2" charset="0"/>
                <a:cs typeface="Roboto" panose="02000000000000000000" pitchFamily="2" charset="0"/>
              </a:rPr>
              <a:t>The location geo-pin only works if you give location permissions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solidFill>
                  <a:srgbClr val="000000"/>
                </a:solidFill>
                <a:latin typeface="+mn-lt"/>
                <a:ea typeface="Roboto" panose="02000000000000000000" pitchFamily="2" charset="0"/>
                <a:cs typeface="Roboto" panose="02000000000000000000" pitchFamily="2" charset="0"/>
              </a:rPr>
              <a:t>Once you finish sending your message/s (or click cancel), you are automatically taken back to the app so that you can start filming</a:t>
            </a:r>
            <a:endParaRPr lang="en-US" sz="1200" dirty="0">
              <a:latin typeface="+mn-lt"/>
              <a:ea typeface="Roboto" panose="02000000000000000000" pitchFamily="2" charset="0"/>
              <a:cs typeface="Roboto" panose="02000000000000000000" pitchFamily="2" charset="0"/>
            </a:endParaRPr>
          </a:p>
          <a:p>
            <a:pPr marL="285750" indent="-285750">
              <a:buFontTx/>
              <a:buChar char="-"/>
            </a:pPr>
            <a:endParaRPr lang="en-US" dirty="0">
              <a:latin typeface="+mn-lt"/>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23</a:t>
            </a:fld>
            <a:endParaRPr lang="en-AU" dirty="0"/>
          </a:p>
        </p:txBody>
      </p:sp>
    </p:spTree>
    <p:extLst>
      <p:ext uri="{BB962C8B-B14F-4D97-AF65-F5344CB8AC3E}">
        <p14:creationId xmlns:p14="http://schemas.microsoft.com/office/powerpoint/2010/main" val="1435077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defTabSz="530339">
              <a:lnSpc>
                <a:spcPct val="114000"/>
              </a:lnSpc>
            </a:pPr>
            <a:r>
              <a:rPr lang="en-US" sz="1200" b="1" dirty="0"/>
              <a:t>MANAGING YOUR INFO &amp; VIDEOS</a:t>
            </a:r>
            <a:endParaRPr lang="en-US" sz="1200" dirty="0"/>
          </a:p>
          <a:p>
            <a:pPr defTabSz="530339">
              <a:lnSpc>
                <a:spcPct val="114000"/>
              </a:lnSpc>
            </a:pPr>
            <a:r>
              <a:rPr lang="en-US" sz="1200" dirty="0"/>
              <a:t>From the CopWatch app settings, you can:</a:t>
            </a:r>
          </a:p>
          <a:p>
            <a:pPr marL="342900" indent="-342900" defTabSz="530339">
              <a:lnSpc>
                <a:spcPct val="114000"/>
              </a:lnSpc>
              <a:buFont typeface="Arial" panose="020B0604020202020204" pitchFamily="34" charset="0"/>
              <a:buChar char="•"/>
            </a:pPr>
            <a:r>
              <a:rPr lang="en-US" sz="1200" dirty="0"/>
              <a:t>Edit your </a:t>
            </a:r>
            <a:r>
              <a:rPr lang="en-US" sz="1200" b="1" dirty="0"/>
              <a:t>name</a:t>
            </a:r>
            <a:r>
              <a:rPr lang="en-US" sz="1200" dirty="0"/>
              <a:t> and select </a:t>
            </a:r>
            <a:r>
              <a:rPr lang="en-US" sz="1200" b="1" dirty="0"/>
              <a:t>contacts</a:t>
            </a:r>
          </a:p>
          <a:p>
            <a:pPr marL="342900" indent="-342900" defTabSz="530339">
              <a:lnSpc>
                <a:spcPct val="114000"/>
              </a:lnSpc>
              <a:buFont typeface="Arial" panose="020B0604020202020204" pitchFamily="34" charset="0"/>
              <a:buChar char="•"/>
            </a:pPr>
            <a:r>
              <a:rPr lang="en-US" sz="1200" dirty="0"/>
              <a:t>Manage your </a:t>
            </a:r>
            <a:r>
              <a:rPr lang="en-US" sz="1200" b="1" dirty="0"/>
              <a:t>video storage</a:t>
            </a:r>
            <a:r>
              <a:rPr lang="en-US" sz="1200" dirty="0"/>
              <a:t>:</a:t>
            </a:r>
          </a:p>
          <a:p>
            <a:pPr marL="774890" lvl="3" indent="-342900">
              <a:lnSpc>
                <a:spcPct val="113000"/>
              </a:lnSpc>
              <a:buFont typeface="Courier New" panose="02070309020205020404" pitchFamily="49" charset="0"/>
              <a:buChar char="o"/>
            </a:pPr>
            <a:r>
              <a:rPr lang="en-US" sz="1200" dirty="0"/>
              <a:t>CopWatch videos are </a:t>
            </a:r>
            <a:r>
              <a:rPr lang="en-US" sz="1200" b="1" dirty="0"/>
              <a:t>stored automatically </a:t>
            </a:r>
            <a:r>
              <a:rPr lang="en-US" sz="1200" dirty="0"/>
              <a:t>in the CopWatch app and in your phone's default photo/video gallery (with permissions)</a:t>
            </a:r>
          </a:p>
          <a:p>
            <a:pPr marL="774890" lvl="3" indent="-342900">
              <a:lnSpc>
                <a:spcPct val="113000"/>
              </a:lnSpc>
              <a:buFont typeface="Courier New" panose="02070309020205020404" pitchFamily="49" charset="0"/>
              <a:buChar char="o"/>
            </a:pPr>
            <a:r>
              <a:rPr lang="en-US" sz="1200" b="1" dirty="0"/>
              <a:t>Restore: </a:t>
            </a:r>
            <a:r>
              <a:rPr lang="en-US" sz="1200" dirty="0"/>
              <a:t>If a video is deleted from your phone's gallery, it is still stored securely in the app and can be restored to your phone’s gallery by clicking ‘Restore videos’ and selecting ‘restore’</a:t>
            </a:r>
          </a:p>
          <a:p>
            <a:pPr marL="774890" lvl="3" indent="-342900">
              <a:lnSpc>
                <a:spcPct val="113000"/>
              </a:lnSpc>
              <a:buFont typeface="Courier New" panose="02070309020205020404" pitchFamily="49" charset="0"/>
              <a:buChar char="o"/>
            </a:pPr>
            <a:r>
              <a:rPr lang="en-US" sz="1200" b="1" dirty="0"/>
              <a:t>Delete: </a:t>
            </a:r>
            <a:r>
              <a:rPr lang="en-US" sz="1200" dirty="0"/>
              <a:t>If you delete videos from the CopWatch app, all videos stored in the app are </a:t>
            </a:r>
            <a:r>
              <a:rPr lang="en-US" sz="1200" b="1" dirty="0">
                <a:solidFill>
                  <a:srgbClr val="FF0000"/>
                </a:solidFill>
              </a:rPr>
              <a:t>deleted and cannot be restored later.</a:t>
            </a:r>
            <a:br>
              <a:rPr lang="en-US" sz="1200" b="1" dirty="0">
                <a:solidFill>
                  <a:srgbClr val="FF0000"/>
                </a:solidFill>
              </a:rPr>
            </a:br>
            <a:r>
              <a:rPr lang="en-US" sz="1200" b="0" dirty="0"/>
              <a:t>Note: This action will not delete any videos saved to your phone’s gallery.</a:t>
            </a:r>
          </a:p>
          <a:p>
            <a:pPr marL="285750" indent="-285750">
              <a:buFontTx/>
              <a:buChar char="-"/>
            </a:pPr>
            <a:endParaRPr lang="en-US" sz="1200" dirty="0"/>
          </a:p>
        </p:txBody>
      </p:sp>
      <p:sp>
        <p:nvSpPr>
          <p:cNvPr id="4" name="Slide Number Placeholder 3"/>
          <p:cNvSpPr>
            <a:spLocks noGrp="1"/>
          </p:cNvSpPr>
          <p:nvPr>
            <p:ph type="sldNum" sz="quarter" idx="5"/>
          </p:nvPr>
        </p:nvSpPr>
        <p:spPr/>
        <p:txBody>
          <a:bodyPr/>
          <a:lstStyle/>
          <a:p>
            <a:fld id="{DEAF3522-EFC1-744D-97DC-9D0809F0259C}" type="slidenum">
              <a:rPr lang="en-AU" smtClean="0"/>
              <a:t>24</a:t>
            </a:fld>
            <a:endParaRPr lang="en-AU" dirty="0"/>
          </a:p>
        </p:txBody>
      </p:sp>
    </p:spTree>
    <p:extLst>
      <p:ext uri="{BB962C8B-B14F-4D97-AF65-F5344CB8AC3E}">
        <p14:creationId xmlns:p14="http://schemas.microsoft.com/office/powerpoint/2010/main" val="3742763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285744" indent="-285744" algn="just" fontAlgn="base">
              <a:spcAft>
                <a:spcPts val="300"/>
              </a:spcAft>
            </a:pPr>
            <a:r>
              <a:rPr lang="en-AU" sz="1200" b="1" dirty="0">
                <a:solidFill>
                  <a:srgbClr val="000000"/>
                </a:solidFill>
                <a:ea typeface="Roboto" panose="02000000000000000000" pitchFamily="2" charset="0"/>
                <a:cs typeface="Roboto" panose="02000000000000000000" pitchFamily="2" charset="0"/>
              </a:rPr>
              <a:t>PROTECTING YOUR VIDEOS</a:t>
            </a:r>
          </a:p>
          <a:p>
            <a:pPr marL="171450" indent="-171450" algn="just" fontAlgn="base">
              <a:spcAft>
                <a:spcPts val="300"/>
              </a:spcAft>
              <a:buFont typeface="Arial" panose="020B0604020202020204" pitchFamily="34" charset="0"/>
              <a:buChar char="•"/>
            </a:pPr>
            <a:r>
              <a:rPr lang="en-AU" sz="1200" dirty="0">
                <a:solidFill>
                  <a:srgbClr val="000000"/>
                </a:solidFill>
                <a:ea typeface="Roboto" panose="02000000000000000000" pitchFamily="2" charset="0"/>
                <a:cs typeface="Roboto" panose="02000000000000000000" pitchFamily="2" charset="0"/>
              </a:rPr>
              <a:t>You can protect your videos by backing up your phone’s photo/video gallery to your chosen cloud service</a:t>
            </a:r>
          </a:p>
          <a:p>
            <a:pPr marL="171450" indent="-171450" algn="just" fontAlgn="base">
              <a:spcAft>
                <a:spcPts val="300"/>
              </a:spcAft>
              <a:buFont typeface="Arial" panose="020B0604020202020204" pitchFamily="34" charset="0"/>
              <a:buChar char="•"/>
            </a:pPr>
            <a:r>
              <a:rPr lang="en-AU" sz="1200" dirty="0">
                <a:solidFill>
                  <a:srgbClr val="000000"/>
                </a:solidFill>
                <a:ea typeface="Roboto" panose="02000000000000000000" pitchFamily="2" charset="0"/>
                <a:cs typeface="Roboto" panose="02000000000000000000" pitchFamily="2" charset="0"/>
              </a:rPr>
              <a:t>Uploading to the cloud helps protect your videos if your phone is lost or damaged</a:t>
            </a:r>
          </a:p>
          <a:p>
            <a:pPr marL="171450" indent="-171450" algn="just" fontAlgn="base">
              <a:spcAft>
                <a:spcPts val="300"/>
              </a:spcAft>
              <a:buFont typeface="Arial" panose="020B0604020202020204" pitchFamily="34" charset="0"/>
              <a:buChar char="•"/>
            </a:pPr>
            <a:r>
              <a:rPr lang="en-AU" sz="1200" dirty="0">
                <a:solidFill>
                  <a:srgbClr val="000000"/>
                </a:solidFill>
                <a:ea typeface="Roboto" panose="02000000000000000000" pitchFamily="2" charset="0"/>
                <a:cs typeface="Roboto" panose="02000000000000000000" pitchFamily="2" charset="0"/>
              </a:rPr>
              <a:t>Some cloud services may be included in your phone plan. Others generally cost money. Some providers may have a free limited option (more space requires a paid subscription), eg:</a:t>
            </a:r>
          </a:p>
          <a:p>
            <a:pPr marL="774890" lvl="3" indent="-342900" fontAlgn="base">
              <a:lnSpc>
                <a:spcPct val="113000"/>
              </a:lnSpc>
              <a:spcAft>
                <a:spcPts val="300"/>
              </a:spcAft>
              <a:buFont typeface="Courier New" panose="02070309020205020404" pitchFamily="49" charset="0"/>
              <a:buChar char="o"/>
            </a:pPr>
            <a:r>
              <a:rPr lang="en-AU" sz="1200" dirty="0"/>
              <a:t>Apple iCloud Drive (5 GB free)</a:t>
            </a:r>
          </a:p>
          <a:p>
            <a:pPr marL="774890" lvl="3" indent="-342900" fontAlgn="base">
              <a:lnSpc>
                <a:spcPct val="113000"/>
              </a:lnSpc>
              <a:spcAft>
                <a:spcPts val="300"/>
              </a:spcAft>
              <a:buFont typeface="Courier New" panose="02070309020205020404" pitchFamily="49" charset="0"/>
              <a:buChar char="o"/>
            </a:pPr>
            <a:r>
              <a:rPr lang="en-AU" sz="1200" dirty="0"/>
              <a:t>Microsoft Drive (5 GB free)</a:t>
            </a:r>
          </a:p>
          <a:p>
            <a:pPr marL="774890" lvl="3" indent="-342900" fontAlgn="base">
              <a:lnSpc>
                <a:spcPct val="113000"/>
              </a:lnSpc>
              <a:spcAft>
                <a:spcPts val="300"/>
              </a:spcAft>
              <a:buFont typeface="Courier New" panose="02070309020205020404" pitchFamily="49" charset="0"/>
              <a:buChar char="o"/>
            </a:pPr>
            <a:r>
              <a:rPr lang="en-AU" sz="1200" dirty="0"/>
              <a:t>IDrive (10 GB free)</a:t>
            </a:r>
          </a:p>
          <a:p>
            <a:pPr marL="774890" lvl="3" indent="-342900" fontAlgn="base">
              <a:lnSpc>
                <a:spcPct val="113000"/>
              </a:lnSpc>
              <a:spcAft>
                <a:spcPts val="300"/>
              </a:spcAft>
              <a:buFont typeface="Courier New" panose="02070309020205020404" pitchFamily="49" charset="0"/>
              <a:buChar char="o"/>
            </a:pPr>
            <a:r>
              <a:rPr lang="en-AU" sz="1200" dirty="0"/>
              <a:t>Google Drive (15 GB free)</a:t>
            </a:r>
          </a:p>
          <a:p>
            <a:pPr marL="774890" lvl="3" indent="-342900" fontAlgn="base">
              <a:lnSpc>
                <a:spcPct val="113000"/>
              </a:lnSpc>
              <a:spcAft>
                <a:spcPts val="300"/>
              </a:spcAft>
              <a:buFont typeface="Courier New" panose="02070309020205020404" pitchFamily="49" charset="0"/>
              <a:buChar char="o"/>
            </a:pPr>
            <a:r>
              <a:rPr lang="en-AU" sz="1200" dirty="0"/>
              <a:t>DropBox (2 GB free)</a:t>
            </a:r>
          </a:p>
          <a:p>
            <a:pPr marL="171450" indent="-171450" algn="just" fontAlgn="base">
              <a:spcAft>
                <a:spcPts val="300"/>
              </a:spcAft>
              <a:buFont typeface="Arial" panose="020B0604020202020204" pitchFamily="34" charset="0"/>
              <a:buChar char="•"/>
            </a:pPr>
            <a:r>
              <a:rPr lang="en-AU" sz="1200" dirty="0">
                <a:solidFill>
                  <a:srgbClr val="000000"/>
                </a:solidFill>
                <a:ea typeface="Roboto" panose="02000000000000000000" pitchFamily="2" charset="0"/>
                <a:cs typeface="Roboto" panose="02000000000000000000" pitchFamily="2" charset="0"/>
              </a:rPr>
              <a:t>Check your provider's website to configure your phone set-up correctly, including eg:</a:t>
            </a:r>
          </a:p>
          <a:p>
            <a:pPr marL="774890" lvl="3" indent="-342900" fontAlgn="base">
              <a:lnSpc>
                <a:spcPct val="113000"/>
              </a:lnSpc>
              <a:spcAft>
                <a:spcPts val="300"/>
              </a:spcAft>
              <a:buFont typeface="Courier New" panose="02070309020205020404" pitchFamily="49" charset="0"/>
              <a:buChar char="o"/>
            </a:pPr>
            <a:r>
              <a:rPr lang="en-AU" sz="1200" dirty="0"/>
              <a:t>Backup using Wi-Fi, or network (mobile data)</a:t>
            </a:r>
          </a:p>
          <a:p>
            <a:pPr marL="774890" lvl="3" indent="-342900" fontAlgn="base">
              <a:lnSpc>
                <a:spcPct val="113000"/>
              </a:lnSpc>
              <a:spcAft>
                <a:spcPts val="300"/>
              </a:spcAft>
              <a:buFont typeface="Courier New" panose="02070309020205020404" pitchFamily="49" charset="0"/>
              <a:buChar char="o"/>
            </a:pPr>
            <a:r>
              <a:rPr lang="en-AU" sz="1200" dirty="0"/>
              <a:t>Backup daily, or instantly (mobile data)</a:t>
            </a:r>
            <a:endParaRPr lang="en-US" sz="1200" dirty="0"/>
          </a:p>
        </p:txBody>
      </p:sp>
      <p:sp>
        <p:nvSpPr>
          <p:cNvPr id="4" name="Slide Number Placeholder 3"/>
          <p:cNvSpPr>
            <a:spLocks noGrp="1"/>
          </p:cNvSpPr>
          <p:nvPr>
            <p:ph type="sldNum" sz="quarter" idx="5"/>
          </p:nvPr>
        </p:nvSpPr>
        <p:spPr/>
        <p:txBody>
          <a:bodyPr/>
          <a:lstStyle/>
          <a:p>
            <a:fld id="{DEAF3522-EFC1-744D-97DC-9D0809F0259C}" type="slidenum">
              <a:rPr lang="en-AU" smtClean="0"/>
              <a:t>25</a:t>
            </a:fld>
            <a:endParaRPr lang="en-AU" dirty="0"/>
          </a:p>
        </p:txBody>
      </p:sp>
    </p:spTree>
    <p:extLst>
      <p:ext uri="{BB962C8B-B14F-4D97-AF65-F5344CB8AC3E}">
        <p14:creationId xmlns:p14="http://schemas.microsoft.com/office/powerpoint/2010/main" val="4093369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u="none" dirty="0">
                <a:latin typeface="+mn-lt"/>
                <a:cs typeface="Arial" panose="020B0604020202020204" pitchFamily="34" charset="0"/>
              </a:rPr>
              <a:t>[EDIT THIS SLIDE AND THE SLIDES IN THIS SECTION AS NEEDED ACCORDING TO YOUR TRAINING AGENDA, LOCATION &amp; GROUP]</a:t>
            </a:r>
          </a:p>
        </p:txBody>
      </p:sp>
      <p:sp>
        <p:nvSpPr>
          <p:cNvPr id="4" name="Slide Number Placeholder 3"/>
          <p:cNvSpPr>
            <a:spLocks noGrp="1"/>
          </p:cNvSpPr>
          <p:nvPr>
            <p:ph type="sldNum" sz="quarter" idx="5"/>
          </p:nvPr>
        </p:nvSpPr>
        <p:spPr/>
        <p:txBody>
          <a:bodyPr/>
          <a:lstStyle/>
          <a:p>
            <a:fld id="{DEAF3522-EFC1-744D-97DC-9D0809F0259C}" type="slidenum">
              <a:rPr lang="en-AU" smtClean="0"/>
              <a:t>26</a:t>
            </a:fld>
            <a:endParaRPr lang="en-AU" dirty="0"/>
          </a:p>
        </p:txBody>
      </p:sp>
    </p:spTree>
    <p:extLst>
      <p:ext uri="{BB962C8B-B14F-4D97-AF65-F5344CB8AC3E}">
        <p14:creationId xmlns:p14="http://schemas.microsoft.com/office/powerpoint/2010/main" val="40086156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indent="0">
              <a:buFontTx/>
              <a:buNone/>
            </a:pPr>
            <a:endParaRPr lang="en-US" dirty="0">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AF3522-EFC1-744D-97DC-9D0809F0259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63110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indent="0" defTabSz="800155">
              <a:lnSpc>
                <a:spcPct val="114000"/>
              </a:lnSpc>
              <a:spcBef>
                <a:spcPts val="567"/>
              </a:spcBef>
              <a:spcAft>
                <a:spcPts val="567"/>
              </a:spcAft>
              <a:buClr>
                <a:schemeClr val="tx1"/>
              </a:buClr>
              <a:buFont typeface="Arial" panose="020B0604020202020204" pitchFamily="34" charset="0"/>
              <a:buNone/>
              <a:defRPr/>
            </a:pPr>
            <a:r>
              <a:rPr kumimoji="1" lang="en-AU" altLang="ja-JP" sz="1200" b="1" dirty="0">
                <a:latin typeface="+mn-lt"/>
                <a:ea typeface="Roboto" panose="02000000000000000000" pitchFamily="2" charset="0"/>
                <a:cs typeface="Roboto" panose="02000000000000000000" pitchFamily="2" charset="0"/>
              </a:rPr>
              <a:t>FILMING POLICE IN PUBLIC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dirty="0">
                <a:solidFill>
                  <a:srgbClr val="000000"/>
                </a:solidFill>
                <a:effectLst/>
                <a:latin typeface="+mn-lt"/>
                <a:ea typeface="Roboto" panose="02000000000000000000" pitchFamily="2" charset="0"/>
                <a:cs typeface="Roboto" panose="02000000000000000000" pitchFamily="2" charset="0"/>
              </a:rPr>
              <a:t>You have a legal right film police if it’s in a </a:t>
            </a:r>
            <a:r>
              <a:rPr lang="en-AU" sz="1200" b="1" i="0" dirty="0">
                <a:solidFill>
                  <a:srgbClr val="000000"/>
                </a:solidFill>
                <a:effectLst/>
                <a:latin typeface="+mn-lt"/>
                <a:ea typeface="Roboto" panose="02000000000000000000" pitchFamily="2" charset="0"/>
                <a:cs typeface="Roboto" panose="02000000000000000000" pitchFamily="2" charset="0"/>
              </a:rPr>
              <a:t>public </a:t>
            </a:r>
            <a:r>
              <a:rPr lang="en-AU" sz="1200" i="0" dirty="0">
                <a:solidFill>
                  <a:srgbClr val="000000"/>
                </a:solidFill>
                <a:effectLst/>
                <a:latin typeface="+mn-lt"/>
                <a:ea typeface="Roboto" panose="02000000000000000000" pitchFamily="2" charset="0"/>
                <a:cs typeface="Roboto" panose="02000000000000000000" pitchFamily="2" charset="0"/>
              </a:rPr>
              <a:t>place</a:t>
            </a:r>
            <a:r>
              <a:rPr lang="en-AU" sz="1200" b="1" i="0" dirty="0">
                <a:solidFill>
                  <a:srgbClr val="000000"/>
                </a:solidFill>
                <a:effectLst/>
                <a:latin typeface="+mn-lt"/>
                <a:ea typeface="Roboto" panose="02000000000000000000" pitchFamily="2" charset="0"/>
                <a:cs typeface="Roboto" panose="02000000000000000000" pitchFamily="2" charset="0"/>
              </a:rPr>
              <a:t> </a:t>
            </a:r>
            <a:r>
              <a:rPr lang="en-AU" sz="1200" b="0" i="0" dirty="0">
                <a:solidFill>
                  <a:srgbClr val="000000"/>
                </a:solidFill>
                <a:effectLst/>
                <a:latin typeface="+mn-lt"/>
                <a:ea typeface="Roboto" panose="02000000000000000000" pitchFamily="2" charset="0"/>
                <a:cs typeface="Roboto" panose="02000000000000000000" pitchFamily="2" charset="0"/>
              </a:rPr>
              <a:t>and you are </a:t>
            </a:r>
            <a:r>
              <a:rPr lang="en-AU" sz="1200" b="1" i="0" dirty="0">
                <a:solidFill>
                  <a:srgbClr val="000000"/>
                </a:solidFill>
                <a:effectLst/>
                <a:latin typeface="+mn-lt"/>
                <a:ea typeface="Roboto" panose="02000000000000000000" pitchFamily="2" charset="0"/>
                <a:cs typeface="Roboto" panose="02000000000000000000" pitchFamily="2" charset="0"/>
              </a:rPr>
              <a:t>not interfering</a:t>
            </a:r>
            <a:r>
              <a:rPr lang="en-AU" sz="1200" b="0" i="0" dirty="0">
                <a:solidFill>
                  <a:srgbClr val="000000"/>
                </a:solidFill>
                <a:effectLst/>
                <a:latin typeface="+mn-lt"/>
                <a:ea typeface="Roboto" panose="02000000000000000000" pitchFamily="2" charset="0"/>
                <a:cs typeface="Roboto" panose="02000000000000000000" pitchFamily="2" charset="0"/>
              </a:rPr>
              <a:t> with/getting in the way of police duties. The rules are different when filming in </a:t>
            </a:r>
            <a:r>
              <a:rPr lang="en-AU" sz="1200" b="1" i="0" dirty="0">
                <a:solidFill>
                  <a:srgbClr val="000000"/>
                </a:solidFill>
                <a:effectLst/>
                <a:latin typeface="+mn-lt"/>
                <a:ea typeface="Roboto" panose="02000000000000000000" pitchFamily="2" charset="0"/>
                <a:cs typeface="Roboto" panose="02000000000000000000" pitchFamily="2" charset="0"/>
              </a:rPr>
              <a:t>private</a:t>
            </a:r>
            <a:r>
              <a:rPr lang="en-AU" sz="1200" b="0" i="0" dirty="0">
                <a:solidFill>
                  <a:srgbClr val="000000"/>
                </a:solidFill>
                <a:effectLst/>
                <a:latin typeface="+mn-lt"/>
                <a:ea typeface="Roboto" panose="02000000000000000000" pitchFamily="2" charset="0"/>
                <a:cs typeface="Roboto" panose="02000000000000000000" pitchFamily="2" charset="0"/>
              </a:rPr>
              <a:t> settings. </a:t>
            </a:r>
            <a:r>
              <a:rPr lang="en-US" sz="1200" b="0" i="0" dirty="0">
                <a:solidFill>
                  <a:srgbClr val="000000"/>
                </a:solidFill>
                <a:effectLst/>
                <a:latin typeface="+mn-lt"/>
                <a:ea typeface="Roboto" panose="02000000000000000000" pitchFamily="2" charset="0"/>
                <a:cs typeface="Roboto" panose="02000000000000000000" pitchFamily="2" charset="0"/>
              </a:rPr>
              <a:t>[T</a:t>
            </a:r>
            <a:r>
              <a:rPr lang="en-US" sz="1200" dirty="0">
                <a:latin typeface="+mn-lt"/>
                <a:ea typeface="Roboto" panose="02000000000000000000" pitchFamily="2" charset="0"/>
                <a:cs typeface="Roboto" panose="02000000000000000000" pitchFamily="2" charset="0"/>
              </a:rPr>
              <a:t>his is covered in detail below at ‘Filming in Private’]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dirty="0">
                <a:solidFill>
                  <a:srgbClr val="000000"/>
                </a:solidFill>
                <a:effectLst/>
                <a:latin typeface="+mn-lt"/>
                <a:ea typeface="Roboto" panose="02000000000000000000" pitchFamily="2" charset="0"/>
                <a:cs typeface="Roboto" panose="02000000000000000000" pitchFamily="2" charset="0"/>
              </a:rPr>
              <a:t>A public place is a social space that is open and accessible to everyone (eg sidewalk, park)</a:t>
            </a:r>
            <a:endParaRPr lang="en-US" sz="1200" dirty="0">
              <a:latin typeface="+mn-lt"/>
              <a:ea typeface="Roboto" panose="02000000000000000000" pitchFamily="2" charset="0"/>
              <a:cs typeface="Roboto" panose="02000000000000000000" pitchFamily="2" charset="0"/>
            </a:endParaRPr>
          </a:p>
          <a:p>
            <a:pPr marL="171450" indent="-171450">
              <a:buFont typeface="Arial" panose="020B0604020202020204" pitchFamily="34" charset="0"/>
              <a:buChar char="•"/>
            </a:pPr>
            <a:r>
              <a:rPr lang="en-US" sz="1200" dirty="0">
                <a:latin typeface="+mn-lt"/>
                <a:ea typeface="Roboto" panose="02000000000000000000" pitchFamily="2" charset="0"/>
                <a:cs typeface="Roboto" panose="02000000000000000000" pitchFamily="2" charset="0"/>
              </a:rPr>
              <a:t>You have a right to film in public BUT there are still things that are against the law to film, like military sites and acts of stalking or upskirting, or </a:t>
            </a:r>
            <a:r>
              <a:rPr lang="en-AU" sz="1200" b="0" i="0" dirty="0">
                <a:solidFill>
                  <a:srgbClr val="000000"/>
                </a:solidFill>
                <a:effectLst/>
                <a:latin typeface="+mn-lt"/>
                <a:ea typeface="Roboto" panose="02000000000000000000" pitchFamily="2" charset="0"/>
                <a:cs typeface="Roboto" panose="02000000000000000000" pitchFamily="2" charset="0"/>
              </a:rPr>
              <a:t>where there is an expectation of privacy (eg bathrooms, changerooms)</a:t>
            </a:r>
            <a:endParaRPr kumimoji="1" lang="en-AU" sz="1200" dirty="0">
              <a:solidFill>
                <a:schemeClr val="tx1"/>
              </a:solidFill>
              <a:latin typeface="+mn-lt"/>
              <a:ea typeface="Roboto" panose="02000000000000000000" pitchFamily="2" charset="0"/>
              <a:cs typeface="Roboto" panose="02000000000000000000" pitchFamily="2" charset="0"/>
            </a:endParaRPr>
          </a:p>
          <a:p>
            <a:pPr marL="171450" indent="-171450" algn="just" fontAlgn="base">
              <a:lnSpc>
                <a:spcPct val="113000"/>
              </a:lnSpc>
              <a:spcBef>
                <a:spcPts val="0"/>
              </a:spcBef>
              <a:spcAft>
                <a:spcPts val="800"/>
              </a:spcAft>
              <a:buFont typeface="Arial" panose="020B0604020202020204" pitchFamily="34" charset="0"/>
              <a:buChar char="•"/>
            </a:pPr>
            <a:r>
              <a:rPr lang="en-AU" sz="1200" b="0" i="0" dirty="0">
                <a:solidFill>
                  <a:srgbClr val="000000"/>
                </a:solidFill>
                <a:effectLst/>
                <a:latin typeface="+mn-lt"/>
                <a:ea typeface="Roboto" panose="02000000000000000000" pitchFamily="2" charset="0"/>
                <a:cs typeface="Roboto" panose="02000000000000000000" pitchFamily="2" charset="0"/>
              </a:rPr>
              <a:t>Police cannot tell you to stop filming and you do not have to stop filming just because they ask/tell you to stop filming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solidFill>
                  <a:srgbClr val="000000"/>
                </a:solidFill>
                <a:latin typeface="+mn-lt"/>
                <a:ea typeface="Roboto" panose="02000000000000000000" pitchFamily="2" charset="0"/>
                <a:cs typeface="Roboto" panose="02000000000000000000" pitchFamily="2" charset="0"/>
              </a:rPr>
              <a:t>BUT the same rules don’t apply to recording phone conversations with the police, which is generally against the law.</a:t>
            </a:r>
            <a:endParaRPr lang="en-AU" sz="1200" b="0" i="0" dirty="0">
              <a:solidFill>
                <a:srgbClr val="000000"/>
              </a:solidFill>
              <a:effectLst/>
              <a:latin typeface="+mn-lt"/>
              <a:ea typeface="Roboto" panose="02000000000000000000" pitchFamily="2" charset="0"/>
              <a:cs typeface="Roboto" panose="02000000000000000000" pitchFamily="2" charset="0"/>
            </a:endParaRPr>
          </a:p>
          <a:p>
            <a:pPr marL="171450" indent="-171450">
              <a:buFont typeface="Arial" panose="020B0604020202020204" pitchFamily="34" charset="0"/>
              <a:buChar char="•"/>
            </a:pPr>
            <a:endParaRPr kumimoji="1" lang="en-AU" sz="1200" dirty="0">
              <a:solidFill>
                <a:schemeClr val="tx1"/>
              </a:solidFill>
              <a:latin typeface="+mn-lt"/>
              <a:ea typeface="Roboto" panose="02000000000000000000" pitchFamily="2" charset="0"/>
              <a:cs typeface="Roboto" panose="02000000000000000000" pitchFamily="2" charset="0"/>
            </a:endParaRPr>
          </a:p>
          <a:p>
            <a:pPr marL="171450" indent="-171450">
              <a:buFont typeface="Arial" panose="020B0604020202020204" pitchFamily="34" charset="0"/>
              <a:buChar char="•"/>
            </a:pPr>
            <a:endParaRPr kumimoji="1" lang="en-AU" sz="1200" dirty="0">
              <a:solidFill>
                <a:schemeClr val="tx1"/>
              </a:solidFill>
              <a:latin typeface="+mn-lt"/>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28</a:t>
            </a:fld>
            <a:endParaRPr lang="en-AU" dirty="0"/>
          </a:p>
        </p:txBody>
      </p:sp>
    </p:spTree>
    <p:extLst>
      <p:ext uri="{BB962C8B-B14F-4D97-AF65-F5344CB8AC3E}">
        <p14:creationId xmlns:p14="http://schemas.microsoft.com/office/powerpoint/2010/main" val="3781798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B3AED-0CB4-4AC8-B4E1-83B5CE94BA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B96A2D-5560-4A6D-D268-6AB6F627AFF4}"/>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1BBE4175-7BC7-11E5-A510-43F0C44B62AD}"/>
              </a:ext>
            </a:extLst>
          </p:cNvPr>
          <p:cNvSpPr>
            <a:spLocks noGrp="1"/>
          </p:cNvSpPr>
          <p:nvPr>
            <p:ph type="body" idx="1"/>
          </p:nvPr>
        </p:nvSpPr>
        <p:spPr/>
        <p:txBody>
          <a:bodyPr/>
          <a:lstStyle/>
          <a:p>
            <a:pPr marL="0" indent="0">
              <a:buFontTx/>
              <a:buNone/>
            </a:pPr>
            <a:endParaRPr lang="en-US" dirty="0">
              <a:latin typeface="+mn-lt"/>
              <a:cs typeface="Arial" panose="020B0604020202020204" pitchFamily="34" charset="0"/>
            </a:endParaRPr>
          </a:p>
        </p:txBody>
      </p:sp>
      <p:sp>
        <p:nvSpPr>
          <p:cNvPr id="4" name="Slide Number Placeholder 3">
            <a:extLst>
              <a:ext uri="{FF2B5EF4-FFF2-40B4-BE49-F238E27FC236}">
                <a16:creationId xmlns:a16="http://schemas.microsoft.com/office/drawing/2014/main" id="{34A60FC8-FC35-B737-4C04-7F7029BCAF9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AF3522-EFC1-744D-97DC-9D0809F0259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8845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AU" sz="1200" b="1" dirty="0">
                <a:effectLst/>
                <a:latin typeface="+mn-lt"/>
                <a:ea typeface="Calibri" panose="020F0502020204030204" pitchFamily="34" charset="0"/>
                <a:cs typeface="Times New Roman" panose="02020603050405020304" pitchFamily="18" charset="0"/>
              </a:rPr>
              <a:t>Important Note: </a:t>
            </a:r>
            <a:r>
              <a:rPr lang="en-AU" sz="1200" dirty="0">
                <a:effectLst/>
                <a:latin typeface="+mn-lt"/>
                <a:ea typeface="Calibri" panose="020F0502020204030204" pitchFamily="34" charset="0"/>
                <a:cs typeface="Times New Roman" panose="02020603050405020304" pitchFamily="18" charset="0"/>
              </a:rPr>
              <a:t>All legal information contained in the CopWatch training materials, mobile application and website are current as of March 2023. Before delivering training, we strongly recommend checking for updates to the rules around filming and dealing with police in your state/territory. </a:t>
            </a:r>
          </a:p>
          <a:p>
            <a:endParaRPr lang="en-AU" sz="1200" dirty="0">
              <a:effectLst/>
              <a:latin typeface="+mn-lt"/>
              <a:ea typeface="Calibri" panose="020F0502020204030204" pitchFamily="34" charset="0"/>
              <a:cs typeface="Times New Roman" panose="02020603050405020304" pitchFamily="18" charset="0"/>
            </a:endParaRPr>
          </a:p>
          <a:p>
            <a:r>
              <a:rPr lang="en-AU" sz="1200" b="1" dirty="0">
                <a:effectLst/>
                <a:latin typeface="+mn-lt"/>
                <a:ea typeface="Calibri" panose="020F0502020204030204" pitchFamily="34" charset="0"/>
                <a:cs typeface="Times New Roman" panose="02020603050405020304" pitchFamily="18" charset="0"/>
              </a:rPr>
              <a:t>DISCLAIMERS</a:t>
            </a:r>
            <a:endParaRPr lang="en-AU" sz="1200" dirty="0">
              <a:effectLst/>
              <a:latin typeface="+mn-lt"/>
              <a:cs typeface="Times New Roman" panose="02020603050405020304" pitchFamily="18" charset="0"/>
            </a:endParaRPr>
          </a:p>
          <a:p>
            <a:pPr marL="285747" indent="-171450" algn="just">
              <a:lnSpc>
                <a:spcPct val="114000"/>
              </a:lnSpc>
              <a:spcAft>
                <a:spcPts val="1200"/>
              </a:spcAft>
              <a:buFont typeface="Arial" panose="020B0604020202020204" pitchFamily="34" charset="0"/>
              <a:buChar char="•"/>
            </a:pPr>
            <a:r>
              <a:rPr lang="en-AU" sz="1200" dirty="0">
                <a:latin typeface="+mn-lt"/>
                <a:ea typeface="Roboto" panose="02000000000000000000" pitchFamily="2" charset="0"/>
                <a:cs typeface="Roboto" panose="02000000000000000000" pitchFamily="2" charset="0"/>
              </a:rPr>
              <a:t>This training guide has been prepared by the National Justice Project as part of their CopWatch project.</a:t>
            </a:r>
          </a:p>
          <a:p>
            <a:pPr marL="285747" indent="-171450" algn="just">
              <a:lnSpc>
                <a:spcPct val="114000"/>
              </a:lnSpc>
              <a:spcAft>
                <a:spcPts val="1200"/>
              </a:spcAft>
              <a:buFont typeface="Arial" panose="020B0604020202020204" pitchFamily="34" charset="0"/>
              <a:buChar char="•"/>
            </a:pPr>
            <a:r>
              <a:rPr lang="en-AU" sz="1200" dirty="0">
                <a:latin typeface="+mn-lt"/>
                <a:ea typeface="Roboto" panose="02000000000000000000" pitchFamily="2" charset="0"/>
                <a:cs typeface="Roboto" panose="02000000000000000000" pitchFamily="2" charset="0"/>
              </a:rPr>
              <a:t>The material is subject to copyright under the Copyright Act 1968 (Cth), and it is owned by the National Justice Project. However, we encourage anyone to copy, distribute, display, download and otherwise freely deal with the material for any legitimate purpose.</a:t>
            </a:r>
          </a:p>
          <a:p>
            <a:pPr marL="285747" indent="-171450" algn="just">
              <a:lnSpc>
                <a:spcPct val="114000"/>
              </a:lnSpc>
              <a:spcAft>
                <a:spcPts val="1200"/>
              </a:spcAft>
              <a:buFont typeface="Arial" panose="020B0604020202020204" pitchFamily="34" charset="0"/>
              <a:buChar char="•"/>
            </a:pPr>
            <a:r>
              <a:rPr lang="en-AU" sz="1200" dirty="0">
                <a:latin typeface="+mn-lt"/>
                <a:ea typeface="Roboto" panose="02000000000000000000" pitchFamily="2" charset="0"/>
                <a:cs typeface="Roboto" panose="02000000000000000000" pitchFamily="2" charset="0"/>
              </a:rPr>
              <a:t>This information is provided for information purposes only. The National Justice Project stands by its research into the laws in each Australian state and territory. However, laws do change over time. We will do our best to keep track of any changes. Therefore, while the information contained in the CopWatch website, app and training program has been formulated with all due care, the National Justice Project does not accept any liability to any person for the information (or the use of such information) which is provided.</a:t>
            </a:r>
          </a:p>
          <a:p>
            <a:pPr marL="457197" indent="-342900" algn="just">
              <a:lnSpc>
                <a:spcPct val="114000"/>
              </a:lnSpc>
              <a:spcAft>
                <a:spcPts val="1200"/>
              </a:spcAft>
              <a:buFont typeface="Arial" panose="020B0604020202020204" pitchFamily="34" charset="0"/>
              <a:buChar char="•"/>
            </a:pPr>
            <a:endParaRPr lang="en-AU" sz="1200" dirty="0">
              <a:latin typeface="+mn-lt"/>
              <a:ea typeface="Roboto" panose="02000000000000000000" pitchFamily="2" charset="0"/>
              <a:cs typeface="Roboto" panose="02000000000000000000" pitchFamily="2" charset="0"/>
            </a:endParaRPr>
          </a:p>
          <a:p>
            <a:pPr marL="114297" indent="0" algn="just">
              <a:lnSpc>
                <a:spcPct val="114000"/>
              </a:lnSpc>
              <a:spcAft>
                <a:spcPts val="1200"/>
              </a:spcAft>
              <a:buFont typeface="Arial" panose="020B0604020202020204" pitchFamily="34" charset="0"/>
              <a:buNone/>
            </a:pPr>
            <a:r>
              <a:rPr lang="en-AU" sz="1200" b="1" dirty="0">
                <a:latin typeface="+mn-lt"/>
                <a:ea typeface="Roboto" panose="02000000000000000000" pitchFamily="2" charset="0"/>
                <a:cs typeface="Roboto" panose="02000000000000000000" pitchFamily="2" charset="0"/>
              </a:rPr>
              <a:t>INSTRUCTIONS</a:t>
            </a:r>
            <a:endParaRPr lang="en-AU" sz="1200" dirty="0">
              <a:latin typeface="+mn-lt"/>
              <a:ea typeface="Roboto" panose="02000000000000000000" pitchFamily="2" charset="0"/>
              <a:cs typeface="Roboto" panose="02000000000000000000" pitchFamily="2" charset="0"/>
            </a:endParaRPr>
          </a:p>
          <a:p>
            <a:pPr marL="285747" indent="-171450" algn="just">
              <a:lnSpc>
                <a:spcPct val="114000"/>
              </a:lnSpc>
              <a:spcAft>
                <a:spcPts val="1200"/>
              </a:spcAft>
              <a:buFont typeface="Arial" panose="020B0604020202020204" pitchFamily="34" charset="0"/>
              <a:buChar char="•"/>
            </a:pPr>
            <a:r>
              <a:rPr lang="en-AU" sz="1200" dirty="0">
                <a:latin typeface="+mn-lt"/>
                <a:ea typeface="Roboto" panose="02000000000000000000" pitchFamily="2" charset="0"/>
                <a:cs typeface="Roboto" panose="02000000000000000000" pitchFamily="2" charset="0"/>
              </a:rPr>
              <a:t>Before presenting, please familiarise yourself with the contents of this PowerPoint presentation, the Trainer Guide and the Fact Sheet/s relevant to your location, as well as the CopWatch mobile application and website. </a:t>
            </a:r>
          </a:p>
          <a:p>
            <a:pPr marL="285747" indent="-171450" algn="just">
              <a:lnSpc>
                <a:spcPct val="114000"/>
              </a:lnSpc>
              <a:spcAft>
                <a:spcPts val="1200"/>
              </a:spcAft>
              <a:buFont typeface="Arial" panose="020B0604020202020204" pitchFamily="34" charset="0"/>
              <a:buChar char="•"/>
            </a:pPr>
            <a:r>
              <a:rPr lang="en-AU" sz="1200" dirty="0">
                <a:latin typeface="+mn-lt"/>
                <a:ea typeface="Roboto" panose="02000000000000000000" pitchFamily="2" charset="0"/>
                <a:cs typeface="Roboto" panose="02000000000000000000" pitchFamily="2" charset="0"/>
              </a:rPr>
              <a:t>This presentation can be customised for individual communities depending on your location, the relevant needs of your community, how much time you have for training and the resources available to you.</a:t>
            </a:r>
          </a:p>
          <a:p>
            <a:pPr marL="285747" indent="-171450">
              <a:lnSpc>
                <a:spcPct val="114000"/>
              </a:lnSpc>
              <a:spcAft>
                <a:spcPts val="1200"/>
              </a:spcAft>
              <a:buFont typeface="Arial" panose="020B0604020202020204" pitchFamily="34" charset="0"/>
              <a:buChar char="•"/>
            </a:pPr>
            <a:r>
              <a:rPr lang="en-AU" sz="1200" dirty="0">
                <a:latin typeface="+mn-lt"/>
                <a:ea typeface="Roboto" panose="02000000000000000000" pitchFamily="2" charset="0"/>
                <a:cs typeface="Roboto" panose="02000000000000000000" pitchFamily="2" charset="0"/>
              </a:rPr>
              <a:t>Before presenting you will need to:</a:t>
            </a:r>
          </a:p>
          <a:p>
            <a:pPr marL="717736" lvl="3" indent="-171450" algn="just">
              <a:lnSpc>
                <a:spcPct val="114000"/>
              </a:lnSpc>
              <a:spcAft>
                <a:spcPts val="1200"/>
              </a:spcAft>
              <a:buFont typeface="Courier New" panose="02070309020205020404" pitchFamily="49" charset="0"/>
              <a:buChar char="o"/>
            </a:pPr>
            <a:r>
              <a:rPr lang="en-AU" sz="1200" dirty="0">
                <a:latin typeface="+mn-lt"/>
                <a:ea typeface="Roboto" panose="02000000000000000000" pitchFamily="2" charset="0"/>
                <a:cs typeface="Roboto" panose="02000000000000000000" pitchFamily="2" charset="0"/>
              </a:rPr>
              <a:t>Remove any state/territory specific slides/content not relevant to your location or the training needs/interests of your community/participant group.</a:t>
            </a:r>
          </a:p>
          <a:p>
            <a:pPr marL="717736" lvl="3" indent="-171450" algn="just">
              <a:lnSpc>
                <a:spcPct val="114000"/>
              </a:lnSpc>
              <a:spcAft>
                <a:spcPts val="1200"/>
              </a:spcAft>
              <a:buFont typeface="Courier New" panose="02070309020205020404" pitchFamily="49" charset="0"/>
              <a:buChar char="o"/>
            </a:pPr>
            <a:r>
              <a:rPr lang="en-AU" sz="1200" dirty="0">
                <a:latin typeface="+mn-lt"/>
                <a:ea typeface="Roboto" panose="02000000000000000000" pitchFamily="2" charset="0"/>
                <a:cs typeface="Roboto" panose="02000000000000000000" pitchFamily="2" charset="0"/>
              </a:rPr>
              <a:t>Edit or add any information relevant to your location, community and/or training needs.</a:t>
            </a:r>
          </a:p>
          <a:p>
            <a:pPr marL="457197" indent="-342900" algn="just">
              <a:lnSpc>
                <a:spcPct val="114000"/>
              </a:lnSpc>
              <a:spcAft>
                <a:spcPts val="1200"/>
              </a:spcAft>
              <a:buFont typeface="Arial" panose="020B0604020202020204" pitchFamily="34" charset="0"/>
              <a:buChar char="•"/>
            </a:pPr>
            <a:endParaRPr lang="en-AU" sz="1200" dirty="0">
              <a:latin typeface="+mn-lt"/>
              <a:ea typeface="Roboto" panose="02000000000000000000" pitchFamily="2" charset="0"/>
              <a:cs typeface="Roboto" panose="02000000000000000000" pitchFamily="2" charset="0"/>
            </a:endParaRPr>
          </a:p>
          <a:p>
            <a:endParaRPr lang="en-US" sz="1200" dirty="0">
              <a:latin typeface="+mn-lt"/>
            </a:endParaRPr>
          </a:p>
          <a:p>
            <a:endParaRPr lang="en-US" sz="1200" dirty="0">
              <a:latin typeface="+mn-lt"/>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3</a:t>
            </a:fld>
            <a:endParaRPr lang="en-AU" dirty="0"/>
          </a:p>
        </p:txBody>
      </p:sp>
    </p:spTree>
    <p:extLst>
      <p:ext uri="{BB962C8B-B14F-4D97-AF65-F5344CB8AC3E}">
        <p14:creationId xmlns:p14="http://schemas.microsoft.com/office/powerpoint/2010/main" val="649945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57150">
              <a:lnSpc>
                <a:spcPct val="113000"/>
              </a:lnSpc>
              <a:spcBef>
                <a:spcPts val="0"/>
              </a:spcBef>
              <a:spcAft>
                <a:spcPts val="800"/>
              </a:spcAft>
            </a:pPr>
            <a:r>
              <a:rPr lang="en-US" sz="1200" b="1" dirty="0">
                <a:latin typeface="+mn-lt"/>
                <a:ea typeface="Roboto" panose="02000000000000000000" pitchFamily="2" charset="0"/>
                <a:cs typeface="Roboto" panose="02000000000000000000" pitchFamily="2" charset="0"/>
              </a:rPr>
              <a:t>FILMING POLICE IN PRIVATE</a:t>
            </a:r>
            <a:endParaRPr lang="en-US" sz="1200" b="0" dirty="0">
              <a:latin typeface="+mn-lt"/>
              <a:ea typeface="Roboto" panose="02000000000000000000" pitchFamily="2" charset="0"/>
              <a:cs typeface="Roboto" panose="02000000000000000000" pitchFamily="2" charset="0"/>
            </a:endParaRPr>
          </a:p>
          <a:p>
            <a:pPr marL="57150">
              <a:lnSpc>
                <a:spcPct val="113000"/>
              </a:lnSpc>
              <a:spcBef>
                <a:spcPts val="0"/>
              </a:spcBef>
              <a:spcAft>
                <a:spcPts val="800"/>
              </a:spcAft>
            </a:pPr>
            <a:r>
              <a:rPr lang="en-US" sz="1200" b="0" dirty="0">
                <a:latin typeface="+mn-lt"/>
                <a:ea typeface="Roboto" panose="02000000000000000000" pitchFamily="2" charset="0"/>
                <a:cs typeface="Roboto" panose="02000000000000000000" pitchFamily="2" charset="0"/>
              </a:rPr>
              <a:t>In </a:t>
            </a:r>
            <a:r>
              <a:rPr lang="en-US" sz="1200" b="1" dirty="0">
                <a:latin typeface="+mn-lt"/>
                <a:ea typeface="Roboto" panose="02000000000000000000" pitchFamily="2" charset="0"/>
                <a:cs typeface="Roboto" panose="02000000000000000000" pitchFamily="2" charset="0"/>
              </a:rPr>
              <a:t>all states and territories</a:t>
            </a:r>
            <a:r>
              <a:rPr lang="en-US" sz="1200" b="0" dirty="0">
                <a:latin typeface="+mn-lt"/>
                <a:ea typeface="Roboto" panose="02000000000000000000" pitchFamily="2" charset="0"/>
                <a:cs typeface="Roboto" panose="02000000000000000000" pitchFamily="2" charset="0"/>
              </a:rPr>
              <a:t>:</a:t>
            </a:r>
          </a:p>
          <a:p>
            <a:pPr marL="228600" marR="0" lvl="0" indent="-171450" algn="l" defTabSz="914400" rtl="0" eaLnBrk="1" fontAlgn="auto" latinLnBrk="0" hangingPunct="1">
              <a:lnSpc>
                <a:spcPct val="113000"/>
              </a:lnSpc>
              <a:spcBef>
                <a:spcPts val="0"/>
              </a:spcBef>
              <a:spcAft>
                <a:spcPts val="800"/>
              </a:spcAft>
              <a:buClrTx/>
              <a:buSzTx/>
              <a:buFont typeface="Arial" panose="020B0604020202020204" pitchFamily="34" charset="0"/>
              <a:buChar char="•"/>
              <a:tabLst/>
              <a:defRPr/>
            </a:pPr>
            <a:r>
              <a:rPr lang="en-US" sz="1200" dirty="0">
                <a:latin typeface="+mn-lt"/>
                <a:ea typeface="Roboto" panose="02000000000000000000" pitchFamily="2" charset="0"/>
                <a:cs typeface="Roboto" panose="02000000000000000000" pitchFamily="2" charset="0"/>
              </a:rPr>
              <a:t>There are more rules when filming in private than there are in public.</a:t>
            </a:r>
          </a:p>
          <a:p>
            <a:pPr marL="685800" marR="0" lvl="1" indent="-171450" algn="l" defTabSz="914400" rtl="0" eaLnBrk="1" fontAlgn="auto" latinLnBrk="0" hangingPunct="1">
              <a:lnSpc>
                <a:spcPct val="113000"/>
              </a:lnSpc>
              <a:spcBef>
                <a:spcPts val="0"/>
              </a:spcBef>
              <a:spcAft>
                <a:spcPts val="800"/>
              </a:spcAft>
              <a:buClrTx/>
              <a:buSzTx/>
              <a:buFont typeface="Courier New" panose="02070309020205020404" pitchFamily="49" charset="0"/>
              <a:buChar char="o"/>
              <a:tabLst/>
              <a:defRPr/>
            </a:pPr>
            <a:r>
              <a:rPr lang="en-US" sz="1200" dirty="0">
                <a:latin typeface="+mn-lt"/>
                <a:ea typeface="Roboto" panose="02000000000000000000" pitchFamily="2" charset="0"/>
                <a:cs typeface="Roboto" panose="02000000000000000000" pitchFamily="2" charset="0"/>
              </a:rPr>
              <a:t>This includes private spaces (like homes, shops, schools etc) or situations where there’s an expectation of privacy (eg private conversations in public places). </a:t>
            </a:r>
            <a:r>
              <a:rPr lang="en-US" sz="1200" u="none" dirty="0">
                <a:latin typeface="+mn-lt"/>
                <a:ea typeface="Roboto" panose="02000000000000000000" pitchFamily="2" charset="0"/>
                <a:cs typeface="Roboto" panose="02000000000000000000" pitchFamily="2" charset="0"/>
              </a:rPr>
              <a:t>[See below examples of private conversations, if needed]</a:t>
            </a:r>
          </a:p>
          <a:p>
            <a:pPr marL="228600" marR="0" lvl="0" indent="-171450" algn="l" defTabSz="914400" rtl="0" eaLnBrk="1" fontAlgn="auto" latinLnBrk="0" hangingPunct="1">
              <a:lnSpc>
                <a:spcPct val="113000"/>
              </a:lnSpc>
              <a:spcBef>
                <a:spcPts val="0"/>
              </a:spcBef>
              <a:spcAft>
                <a:spcPts val="800"/>
              </a:spcAft>
              <a:buClrTx/>
              <a:buSzTx/>
              <a:buFont typeface="Arial" panose="020B0604020202020204" pitchFamily="34" charset="0"/>
              <a:buChar char="•"/>
              <a:tabLst/>
              <a:defRPr/>
            </a:pPr>
            <a:r>
              <a:rPr lang="en-US" sz="1200" kern="1200" dirty="0">
                <a:solidFill>
                  <a:schemeClr val="tx1"/>
                </a:solidFill>
                <a:latin typeface="+mn-lt"/>
                <a:ea typeface="Roboto" panose="02000000000000000000" pitchFamily="2" charset="0"/>
                <a:cs typeface="Roboto" panose="02000000000000000000" pitchFamily="2" charset="0"/>
              </a:rPr>
              <a:t>As a general rule, you can only film in a private situation if you have got everyone who is there’s permission.</a:t>
            </a:r>
          </a:p>
          <a:p>
            <a:pPr marL="685800" marR="0" lvl="1" indent="-171450" algn="l" defTabSz="914400" rtl="0" eaLnBrk="1" fontAlgn="auto" latinLnBrk="0" hangingPunct="1">
              <a:lnSpc>
                <a:spcPct val="113000"/>
              </a:lnSpc>
              <a:spcBef>
                <a:spcPts val="0"/>
              </a:spcBef>
              <a:spcAft>
                <a:spcPts val="800"/>
              </a:spcAft>
              <a:buClrTx/>
              <a:buSzTx/>
              <a:buFont typeface="Courier New" panose="02070309020205020404" pitchFamily="49" charset="0"/>
              <a:buChar char="o"/>
              <a:tabLst/>
              <a:defRPr/>
            </a:pPr>
            <a:r>
              <a:rPr lang="en-US" sz="1200" dirty="0">
                <a:latin typeface="+mn-lt"/>
                <a:ea typeface="Roboto" panose="02000000000000000000" pitchFamily="2" charset="0"/>
                <a:cs typeface="Roboto" panose="02000000000000000000" pitchFamily="2" charset="0"/>
              </a:rPr>
              <a:t>Also, if you’re on private property and the owner/renter asks you to leave or to stop recording you must do as they ask.</a:t>
            </a:r>
          </a:p>
          <a:p>
            <a:pPr marL="228600" marR="0" lvl="0" indent="-171450" algn="l" defTabSz="914400" rtl="0" eaLnBrk="1" fontAlgn="auto" latinLnBrk="0" hangingPunct="1">
              <a:lnSpc>
                <a:spcPct val="113000"/>
              </a:lnSpc>
              <a:spcBef>
                <a:spcPts val="0"/>
              </a:spcBef>
              <a:spcAft>
                <a:spcPts val="800"/>
              </a:spcAft>
              <a:buClrTx/>
              <a:buSzTx/>
              <a:buFont typeface="Arial" panose="020B0604020202020204" pitchFamily="34" charset="0"/>
              <a:buChar char="•"/>
              <a:tabLst/>
              <a:defRPr/>
            </a:pPr>
            <a:r>
              <a:rPr lang="en-US" sz="1200" kern="1200" dirty="0">
                <a:solidFill>
                  <a:schemeClr val="tx1"/>
                </a:solidFill>
                <a:latin typeface="+mn-lt"/>
                <a:ea typeface="Roboto" panose="02000000000000000000" pitchFamily="2" charset="0"/>
                <a:cs typeface="Roboto" panose="02000000000000000000" pitchFamily="2" charset="0"/>
              </a:rPr>
              <a:t>However, each state/territory has their own rules for filming in private without permission…</a:t>
            </a:r>
            <a:endParaRPr lang="en-US" sz="1200" u="none" kern="100" dirty="0">
              <a:effectLst/>
              <a:latin typeface="+mn-lt"/>
              <a:ea typeface="Roboto" panose="02000000000000000000" pitchFamily="2" charset="0"/>
              <a:cs typeface="Roboto" panose="02000000000000000000" pitchFamily="2" charset="0"/>
            </a:endParaRPr>
          </a:p>
          <a:p>
            <a:pPr marL="57150" indent="0">
              <a:lnSpc>
                <a:spcPct val="113000"/>
              </a:lnSpc>
              <a:spcBef>
                <a:spcPts val="0"/>
              </a:spcBef>
              <a:spcAft>
                <a:spcPts val="800"/>
              </a:spcAft>
              <a:buFont typeface="Arial" panose="020B0604020202020204" pitchFamily="34" charset="0"/>
              <a:buNone/>
            </a:pPr>
            <a:endParaRPr lang="en-US" sz="1200" u="none" kern="100" dirty="0">
              <a:effectLst/>
              <a:latin typeface="+mn-lt"/>
              <a:ea typeface="Roboto" panose="02000000000000000000" pitchFamily="2" charset="0"/>
              <a:cs typeface="Roboto" panose="02000000000000000000" pitchFamily="2" charset="0"/>
            </a:endParaRPr>
          </a:p>
          <a:p>
            <a:pPr marL="0" indent="0" algn="just" fontAlgn="base">
              <a:buFont typeface="Arial" panose="020B0604020202020204" pitchFamily="34" charset="0"/>
              <a:buNone/>
            </a:pPr>
            <a:r>
              <a:rPr lang="en-US" sz="1200" u="none" dirty="0">
                <a:latin typeface="+mn-lt"/>
                <a:ea typeface="Roboto" panose="02000000000000000000" pitchFamily="2" charset="0"/>
                <a:cs typeface="Roboto" panose="02000000000000000000" pitchFamily="2" charset="0"/>
              </a:rPr>
              <a:t>[</a:t>
            </a:r>
            <a:r>
              <a:rPr lang="en-US" sz="1200" b="1" u="none" dirty="0">
                <a:latin typeface="+mn-lt"/>
                <a:ea typeface="Roboto" panose="02000000000000000000" pitchFamily="2" charset="0"/>
                <a:cs typeface="Roboto" panose="02000000000000000000" pitchFamily="2" charset="0"/>
              </a:rPr>
              <a:t>SEE BELOW SLIDES FOR ADDITIONAL RULES SPECIFIC TO YOUR STATE/TERRITORY</a:t>
            </a:r>
            <a:r>
              <a:rPr lang="en-US" sz="1200" u="none" dirty="0">
                <a:latin typeface="+mn-lt"/>
                <a:ea typeface="Roboto" panose="02000000000000000000" pitchFamily="2" charset="0"/>
                <a:cs typeface="Roboto" panose="02000000000000000000" pitchFamily="2" charset="0"/>
              </a:rPr>
              <a:t>]</a:t>
            </a:r>
          </a:p>
          <a:p>
            <a:pPr marL="57150" indent="0">
              <a:lnSpc>
                <a:spcPct val="113000"/>
              </a:lnSpc>
              <a:spcBef>
                <a:spcPts val="0"/>
              </a:spcBef>
              <a:spcAft>
                <a:spcPts val="800"/>
              </a:spcAft>
              <a:buFont typeface="Arial" panose="020B0604020202020204" pitchFamily="34" charset="0"/>
              <a:buNone/>
            </a:pPr>
            <a:endParaRPr lang="en-AU" sz="1200" kern="100" dirty="0">
              <a:effectLst/>
              <a:latin typeface="+mn-lt"/>
              <a:ea typeface="Calibri" panose="020F0502020204030204" pitchFamily="34" charset="0"/>
              <a:cs typeface="Times New Roman" panose="02020603050405020304" pitchFamily="18" charset="0"/>
            </a:endParaRPr>
          </a:p>
          <a:p>
            <a:pPr algn="l"/>
            <a:r>
              <a:rPr lang="en-GB" sz="1200" b="1" i="0" dirty="0">
                <a:solidFill>
                  <a:srgbClr val="333333"/>
                </a:solidFill>
                <a:effectLst/>
                <a:highlight>
                  <a:srgbClr val="FFFFFF"/>
                </a:highlight>
                <a:latin typeface="+mn-lt"/>
              </a:rPr>
              <a:t>Examples of private conversations:</a:t>
            </a:r>
          </a:p>
          <a:p>
            <a:pPr marL="171450" indent="-171450" algn="l">
              <a:buFont typeface="Arial" panose="020B0604020202020204" pitchFamily="34" charset="0"/>
              <a:buChar char="•"/>
            </a:pPr>
            <a:r>
              <a:rPr lang="en-GB" sz="1200" b="0" i="0" dirty="0">
                <a:solidFill>
                  <a:srgbClr val="333333"/>
                </a:solidFill>
                <a:effectLst/>
                <a:highlight>
                  <a:srgbClr val="FFFFFF"/>
                </a:highlight>
                <a:latin typeface="+mn-lt"/>
              </a:rPr>
              <a:t>A conversation between two people at low volume in a busy park where there is no one close to them </a:t>
            </a:r>
            <a:r>
              <a:rPr lang="en-GB" sz="1200" b="1" i="0" dirty="0">
                <a:solidFill>
                  <a:srgbClr val="333333"/>
                </a:solidFill>
                <a:effectLst/>
                <a:highlight>
                  <a:srgbClr val="FFFFFF"/>
                </a:highlight>
                <a:latin typeface="+mn-lt"/>
              </a:rPr>
              <a:t>would be a private conversation</a:t>
            </a:r>
            <a:r>
              <a:rPr lang="en-GB" sz="1200" b="0" i="0" dirty="0">
                <a:solidFill>
                  <a:srgbClr val="333333"/>
                </a:solidFill>
                <a:effectLst/>
                <a:highlight>
                  <a:srgbClr val="FFFFFF"/>
                </a:highlight>
                <a:latin typeface="+mn-lt"/>
              </a:rPr>
              <a:t>.</a:t>
            </a:r>
          </a:p>
          <a:p>
            <a:pPr marL="171450" indent="-171450" algn="l">
              <a:buFont typeface="Arial" panose="020B0604020202020204" pitchFamily="34" charset="0"/>
              <a:buChar char="•"/>
            </a:pPr>
            <a:r>
              <a:rPr lang="en-GB" sz="1200" b="0" i="0" dirty="0">
                <a:solidFill>
                  <a:srgbClr val="333333"/>
                </a:solidFill>
                <a:effectLst/>
                <a:highlight>
                  <a:srgbClr val="FFFFFF"/>
                </a:highlight>
                <a:latin typeface="+mn-lt"/>
              </a:rPr>
              <a:t>A conversation between two people taking place in a private home where they are alone </a:t>
            </a:r>
            <a:r>
              <a:rPr lang="en-GB" sz="1200" b="1" i="0" dirty="0">
                <a:solidFill>
                  <a:srgbClr val="333333"/>
                </a:solidFill>
                <a:effectLst/>
                <a:highlight>
                  <a:srgbClr val="FFFFFF"/>
                </a:highlight>
                <a:latin typeface="+mn-lt"/>
              </a:rPr>
              <a:t>would be a private conversation</a:t>
            </a:r>
            <a:r>
              <a:rPr lang="en-GB" sz="1200" b="0" i="0" dirty="0">
                <a:solidFill>
                  <a:srgbClr val="333333"/>
                </a:solidFill>
                <a:effectLst/>
                <a:highlight>
                  <a:srgbClr val="FFFFFF"/>
                </a:highlight>
                <a:latin typeface="+mn-lt"/>
              </a:rPr>
              <a:t>.</a:t>
            </a:r>
          </a:p>
          <a:p>
            <a:pPr marL="171450" indent="-171450" algn="l">
              <a:buFont typeface="Arial" panose="020B0604020202020204" pitchFamily="34" charset="0"/>
              <a:buChar char="•"/>
            </a:pPr>
            <a:r>
              <a:rPr lang="en-GB" sz="1200" b="0" i="0" dirty="0">
                <a:solidFill>
                  <a:srgbClr val="333333"/>
                </a:solidFill>
                <a:effectLst/>
                <a:highlight>
                  <a:srgbClr val="FFFFFF"/>
                </a:highlight>
                <a:latin typeface="+mn-lt"/>
              </a:rPr>
              <a:t>A conversation between two people in a crowded food court that is loud enough for the people sitting next to them to hear </a:t>
            </a:r>
            <a:r>
              <a:rPr lang="en-GB" sz="1200" b="1" i="0" dirty="0">
                <a:solidFill>
                  <a:srgbClr val="333333"/>
                </a:solidFill>
                <a:effectLst/>
                <a:highlight>
                  <a:srgbClr val="FFFFFF"/>
                </a:highlight>
                <a:latin typeface="+mn-lt"/>
              </a:rPr>
              <a:t>would not be private</a:t>
            </a:r>
            <a:r>
              <a:rPr lang="en-GB" sz="1200" b="0" i="0" dirty="0">
                <a:solidFill>
                  <a:srgbClr val="333333"/>
                </a:solidFill>
                <a:effectLst/>
                <a:highlight>
                  <a:srgbClr val="FFFFFF"/>
                </a:highlight>
                <a:latin typeface="+mn-lt"/>
              </a:rPr>
              <a:t>.</a:t>
            </a:r>
            <a:endParaRPr lang="en-AU" sz="1200" kern="100" dirty="0">
              <a:effectLst/>
              <a:latin typeface="+mn-lt"/>
              <a:ea typeface="Calibri" panose="020F0502020204030204" pitchFamily="34" charset="0"/>
              <a:cs typeface="Times New Roman" panose="02020603050405020304" pitchFamily="18" charset="0"/>
            </a:endParaRPr>
          </a:p>
          <a:p>
            <a:pPr marL="0" lvl="0" indent="0">
              <a:lnSpc>
                <a:spcPct val="107000"/>
              </a:lnSpc>
              <a:spcAft>
                <a:spcPts val="800"/>
              </a:spcAft>
              <a:buFont typeface="Arial" panose="020B0604020202020204" pitchFamily="34" charset="0"/>
              <a:buNone/>
              <a:tabLst>
                <a:tab pos="457200" algn="l"/>
              </a:tabLst>
            </a:pPr>
            <a:endParaRPr lang="en-AU" sz="1200" kern="100" dirty="0">
              <a:effectLst/>
              <a:latin typeface="+mn-lt"/>
              <a:ea typeface="Calibri" panose="020F0502020204030204" pitchFamily="34" charset="0"/>
              <a:cs typeface="Times New Roman" panose="02020603050405020304" pitchFamily="18" charset="0"/>
            </a:endParaRPr>
          </a:p>
          <a:p>
            <a:pPr marL="31939" lvl="2" indent="0">
              <a:lnSpc>
                <a:spcPct val="113000"/>
              </a:lnSpc>
              <a:spcAft>
                <a:spcPts val="800"/>
              </a:spcAft>
              <a:buFont typeface="Courier New" panose="02070309020205020404" pitchFamily="49" charset="0"/>
              <a:buNone/>
            </a:pPr>
            <a:r>
              <a:rPr lang="en-US" sz="1200" b="0" dirty="0">
                <a:latin typeface="+mn-lt"/>
                <a:ea typeface="Roboto" panose="02000000000000000000" pitchFamily="2" charset="0"/>
                <a:cs typeface="Roboto" panose="02000000000000000000" pitchFamily="2" charset="0"/>
              </a:rPr>
              <a:t>DEFINITIONS:</a:t>
            </a:r>
          </a:p>
          <a:p>
            <a:pPr marL="171450" indent="-171450">
              <a:buFont typeface="Arial" panose="020B0604020202020204" pitchFamily="34" charset="0"/>
              <a:buChar char="•"/>
            </a:pPr>
            <a:r>
              <a:rPr lang="en-GB" sz="1200" b="1" kern="100" dirty="0">
                <a:effectLst/>
                <a:latin typeface="+mn-lt"/>
                <a:ea typeface="Calibri" panose="020F0502020204030204" pitchFamily="34" charset="0"/>
                <a:cs typeface="Times New Roman" panose="02020603050405020304" pitchFamily="18" charset="0"/>
              </a:rPr>
              <a:t>Private conversation: </a:t>
            </a:r>
            <a:r>
              <a:rPr lang="en-AU" sz="1200" b="1" kern="100" dirty="0">
                <a:effectLst/>
                <a:latin typeface="+mn-lt"/>
                <a:ea typeface="Calibri" panose="020F0502020204030204" pitchFamily="34" charset="0"/>
                <a:cs typeface="Times New Roman" panose="02020603050405020304" pitchFamily="18" charset="0"/>
              </a:rPr>
              <a:t> </a:t>
            </a:r>
            <a:r>
              <a:rPr lang="en-GB" sz="1200" kern="100" dirty="0">
                <a:effectLst/>
                <a:latin typeface="+mn-lt"/>
                <a:ea typeface="Calibri" panose="020F0502020204030204" pitchFamily="34" charset="0"/>
                <a:cs typeface="Times New Roman" panose="02020603050405020304" pitchFamily="18" charset="0"/>
              </a:rPr>
              <a:t>It is a private conversation or activity if the people involved expect it to stay private between them (eg if they are the only people in the room or if they are whispering). You are considered </a:t>
            </a:r>
            <a:r>
              <a:rPr lang="en-GB" sz="1200" b="1" kern="100" dirty="0">
                <a:effectLst/>
                <a:latin typeface="+mn-lt"/>
                <a:ea typeface="Calibri" panose="020F0502020204030204" pitchFamily="34" charset="0"/>
                <a:cs typeface="Times New Roman" panose="02020603050405020304" pitchFamily="18" charset="0"/>
              </a:rPr>
              <a:t>a party to a private conversation</a:t>
            </a:r>
            <a:r>
              <a:rPr lang="en-GB" sz="1200" kern="100" dirty="0">
                <a:effectLst/>
                <a:latin typeface="+mn-lt"/>
                <a:ea typeface="Calibri" panose="020F0502020204030204" pitchFamily="34" charset="0"/>
                <a:cs typeface="Times New Roman" panose="02020603050405020304" pitchFamily="18" charset="0"/>
              </a:rPr>
              <a:t> if words are spoken by you or to you during the conversation. </a:t>
            </a:r>
          </a:p>
          <a:p>
            <a:pPr marL="171450" indent="-171450">
              <a:buFont typeface="Arial" panose="020B0604020202020204" pitchFamily="34" charset="0"/>
              <a:buChar char="•"/>
            </a:pPr>
            <a:r>
              <a:rPr lang="en-GB" sz="1200" b="1" kern="100" dirty="0">
                <a:effectLst/>
                <a:latin typeface="+mn-lt"/>
                <a:ea typeface="Calibri" panose="020F0502020204030204" pitchFamily="34" charset="0"/>
                <a:cs typeface="Times New Roman" panose="02020603050405020304" pitchFamily="18" charset="0"/>
              </a:rPr>
              <a:t>Private place:</a:t>
            </a:r>
            <a:r>
              <a:rPr lang="en-AU" sz="1200" b="1" kern="100" dirty="0">
                <a:effectLst/>
                <a:latin typeface="+mn-lt"/>
                <a:ea typeface="Calibri" panose="020F0502020204030204" pitchFamily="34" charset="0"/>
                <a:cs typeface="Times New Roman" panose="02020603050405020304" pitchFamily="18" charset="0"/>
              </a:rPr>
              <a:t> </a:t>
            </a:r>
            <a:r>
              <a:rPr lang="en-GB" sz="1200" kern="100" dirty="0">
                <a:effectLst/>
                <a:latin typeface="+mn-lt"/>
                <a:ea typeface="Calibri" panose="020F0502020204030204" pitchFamily="34" charset="0"/>
                <a:cs typeface="Times New Roman" panose="02020603050405020304" pitchFamily="18" charset="0"/>
              </a:rPr>
              <a:t>A place which belongs to someone else and isn’t open to the public without invitation (eg someone’s backyard). It’s usually an area that belongs to a business, person or family, and not everyone is allowed to go there without their permission.</a:t>
            </a:r>
            <a:endParaRPr lang="en-AU" sz="1200" kern="100" dirty="0">
              <a:effectLst/>
              <a:latin typeface="+mn-l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GB" sz="1200" b="1" kern="100" dirty="0">
                <a:effectLst/>
                <a:latin typeface="+mn-lt"/>
                <a:ea typeface="Calibri" panose="020F0502020204030204" pitchFamily="34" charset="0"/>
                <a:cs typeface="Times New Roman" panose="02020603050405020304" pitchFamily="18" charset="0"/>
              </a:rPr>
              <a:t>Permission of landowner</a:t>
            </a:r>
            <a:r>
              <a:rPr lang="en-AU" sz="1200" b="1" kern="100" dirty="0">
                <a:effectLst/>
                <a:latin typeface="+mn-lt"/>
                <a:ea typeface="Calibri" panose="020F0502020204030204" pitchFamily="34" charset="0"/>
                <a:cs typeface="Times New Roman" panose="02020603050405020304" pitchFamily="18" charset="0"/>
              </a:rPr>
              <a:t>: </a:t>
            </a:r>
            <a:r>
              <a:rPr lang="en-GB" sz="1200" kern="100" dirty="0">
                <a:effectLst/>
                <a:latin typeface="+mn-lt"/>
                <a:ea typeface="Calibri" panose="020F0502020204030204" pitchFamily="34" charset="0"/>
                <a:cs typeface="Times New Roman" panose="02020603050405020304" pitchFamily="18" charset="0"/>
              </a:rPr>
              <a:t>While you may not need permission from the person who owns or rents the private property to start filming, if the landowner or responsible person requests that you stop filming, you must stop filming. For example, if you are you are at a party in someone’s backyard and you are filming and the person living there asks you to stop filming you should do as they ask and stop filming.</a:t>
            </a:r>
            <a:endParaRPr lang="en-AU" sz="1200" kern="1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30</a:t>
            </a:fld>
            <a:endParaRPr lang="en-AU" dirty="0"/>
          </a:p>
        </p:txBody>
      </p:sp>
    </p:spTree>
    <p:extLst>
      <p:ext uri="{BB962C8B-B14F-4D97-AF65-F5344CB8AC3E}">
        <p14:creationId xmlns:p14="http://schemas.microsoft.com/office/powerpoint/2010/main" val="36897024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B3AED-0CB4-4AC8-B4E1-83B5CE94BA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B96A2D-5560-4A6D-D268-6AB6F627AFF4}"/>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1BBE4175-7BC7-11E5-A510-43F0C44B62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latin typeface="+mn-lt"/>
                <a:cs typeface="Arial" panose="020B0604020202020204" pitchFamily="34" charset="0"/>
              </a:rPr>
              <a:t>[EDIT THE SLIDES IN THIS SECTION AS NEEDED ACCORDING TO YOUR LOCATION/COMMUNITY]</a:t>
            </a:r>
          </a:p>
          <a:p>
            <a:pPr marL="0" indent="0">
              <a:buFontTx/>
              <a:buNone/>
            </a:pPr>
            <a:endParaRPr lang="en-US" dirty="0">
              <a:latin typeface="+mn-lt"/>
              <a:cs typeface="Arial" panose="020B0604020202020204" pitchFamily="34" charset="0"/>
            </a:endParaRPr>
          </a:p>
        </p:txBody>
      </p:sp>
      <p:sp>
        <p:nvSpPr>
          <p:cNvPr id="4" name="Slide Number Placeholder 3">
            <a:extLst>
              <a:ext uri="{FF2B5EF4-FFF2-40B4-BE49-F238E27FC236}">
                <a16:creationId xmlns:a16="http://schemas.microsoft.com/office/drawing/2014/main" id="{34A60FC8-FC35-B737-4C04-7F7029BCAF9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AF3522-EFC1-744D-97DC-9D0809F0259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5883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57150" marR="0" lvl="0" indent="0" algn="l" defTabSz="914400" rtl="0" eaLnBrk="1" fontAlgn="auto" latinLnBrk="0" hangingPunct="1">
              <a:lnSpc>
                <a:spcPct val="113000"/>
              </a:lnSpc>
              <a:spcBef>
                <a:spcPts val="0"/>
              </a:spcBef>
              <a:spcAft>
                <a:spcPts val="800"/>
              </a:spcAft>
              <a:buClrTx/>
              <a:buSzTx/>
              <a:buFontTx/>
              <a:buNone/>
              <a:tabLst/>
              <a:defRPr/>
            </a:pPr>
            <a:r>
              <a:rPr lang="en-AU" b="0" dirty="0">
                <a:latin typeface="+mn-lt"/>
                <a:cs typeface="Arial" panose="020B0604020202020204" pitchFamily="34" charset="0"/>
              </a:rPr>
              <a:t>[EDIT THE HEADINGS IN THIS SLIDE AS NEEDED SO THAT IT IS RELEVANT FOR YOUR LOCATION/COMMUNITY]</a:t>
            </a:r>
          </a:p>
          <a:p>
            <a:pPr marL="57150">
              <a:lnSpc>
                <a:spcPct val="113000"/>
              </a:lnSpc>
              <a:spcBef>
                <a:spcPts val="0"/>
              </a:spcBef>
              <a:spcAft>
                <a:spcPts val="800"/>
              </a:spcAft>
            </a:pPr>
            <a:endParaRPr lang="en-US" sz="1200" dirty="0">
              <a:latin typeface="+mn-lt"/>
              <a:ea typeface="Roboto" panose="02000000000000000000" pitchFamily="2" charset="0"/>
              <a:cs typeface="Roboto" panose="02000000000000000000" pitchFamily="2" charset="0"/>
            </a:endParaRPr>
          </a:p>
          <a:p>
            <a:pPr marL="57150">
              <a:lnSpc>
                <a:spcPct val="113000"/>
              </a:lnSpc>
              <a:spcBef>
                <a:spcPts val="0"/>
              </a:spcBef>
              <a:spcAft>
                <a:spcPts val="800"/>
              </a:spcAft>
            </a:pPr>
            <a:r>
              <a:rPr lang="en-US" sz="1200" dirty="0">
                <a:latin typeface="+mn-lt"/>
                <a:ea typeface="Roboto" panose="02000000000000000000" pitchFamily="2" charset="0"/>
                <a:cs typeface="Roboto" panose="02000000000000000000" pitchFamily="2" charset="0"/>
              </a:rPr>
              <a:t>In the </a:t>
            </a:r>
            <a:r>
              <a:rPr lang="en-US" sz="1200" b="1" dirty="0">
                <a:highlight>
                  <a:srgbClr val="BFDBE6"/>
                </a:highlight>
                <a:latin typeface="+mn-lt"/>
                <a:ea typeface="Roboto" panose="02000000000000000000" pitchFamily="2" charset="0"/>
                <a:cs typeface="Roboto" panose="02000000000000000000" pitchFamily="2" charset="0"/>
              </a:rPr>
              <a:t>Australian Capital Territory</a:t>
            </a:r>
            <a:r>
              <a:rPr lang="en-US" sz="1200" dirty="0">
                <a:highlight>
                  <a:srgbClr val="BFDBE6"/>
                </a:highlight>
                <a:latin typeface="+mn-lt"/>
                <a:ea typeface="Roboto" panose="02000000000000000000" pitchFamily="2" charset="0"/>
                <a:cs typeface="Roboto" panose="02000000000000000000" pitchFamily="2" charset="0"/>
              </a:rPr>
              <a:t> (ACT)</a:t>
            </a:r>
            <a:r>
              <a:rPr lang="en-US" sz="1200" dirty="0">
                <a:latin typeface="+mn-lt"/>
                <a:ea typeface="Roboto" panose="02000000000000000000" pitchFamily="2" charset="0"/>
                <a:cs typeface="Roboto" panose="02000000000000000000" pitchFamily="2" charset="0"/>
              </a:rPr>
              <a:t>, </a:t>
            </a:r>
            <a:r>
              <a:rPr lang="en-US" sz="1200" b="1" dirty="0">
                <a:highlight>
                  <a:srgbClr val="B7EDCE"/>
                </a:highlight>
                <a:latin typeface="+mn-lt"/>
                <a:ea typeface="Roboto" panose="02000000000000000000" pitchFamily="2" charset="0"/>
                <a:cs typeface="Roboto" panose="02000000000000000000" pitchFamily="2" charset="0"/>
              </a:rPr>
              <a:t>New South Wales </a:t>
            </a:r>
            <a:r>
              <a:rPr lang="en-US" sz="1200" dirty="0">
                <a:highlight>
                  <a:srgbClr val="B7EDCE"/>
                </a:highlight>
                <a:latin typeface="+mn-lt"/>
                <a:ea typeface="Roboto" panose="02000000000000000000" pitchFamily="2" charset="0"/>
                <a:cs typeface="Roboto" panose="02000000000000000000" pitchFamily="2" charset="0"/>
              </a:rPr>
              <a:t>(NSW)</a:t>
            </a:r>
            <a:r>
              <a:rPr lang="en-US" sz="1200" dirty="0">
                <a:latin typeface="+mn-lt"/>
                <a:ea typeface="Roboto" panose="02000000000000000000" pitchFamily="2" charset="0"/>
                <a:cs typeface="Roboto" panose="02000000000000000000" pitchFamily="2" charset="0"/>
              </a:rPr>
              <a:t> &amp; </a:t>
            </a:r>
            <a:r>
              <a:rPr lang="en-US" sz="1200" b="1" dirty="0">
                <a:highlight>
                  <a:srgbClr val="FFFFC8"/>
                </a:highlight>
                <a:latin typeface="+mn-lt"/>
                <a:ea typeface="Roboto" panose="02000000000000000000" pitchFamily="2" charset="0"/>
                <a:cs typeface="Roboto" panose="02000000000000000000" pitchFamily="2" charset="0"/>
              </a:rPr>
              <a:t>Tasmania</a:t>
            </a:r>
            <a:r>
              <a:rPr lang="en-US" sz="1200" dirty="0">
                <a:highlight>
                  <a:srgbClr val="FFFFC8"/>
                </a:highlight>
                <a:latin typeface="+mn-lt"/>
                <a:ea typeface="Roboto" panose="02000000000000000000" pitchFamily="2" charset="0"/>
                <a:cs typeface="Roboto" panose="02000000000000000000" pitchFamily="2" charset="0"/>
              </a:rPr>
              <a:t> (Tas)</a:t>
            </a:r>
            <a:r>
              <a:rPr lang="en-US" sz="1200" dirty="0">
                <a:latin typeface="+mn-lt"/>
                <a:ea typeface="Roboto" panose="02000000000000000000" pitchFamily="2" charset="0"/>
                <a:cs typeface="Roboto" panose="02000000000000000000" pitchFamily="2" charset="0"/>
              </a:rPr>
              <a:t>:</a:t>
            </a:r>
          </a:p>
          <a:p>
            <a:pPr marL="228600" indent="-171450">
              <a:lnSpc>
                <a:spcPct val="113000"/>
              </a:lnSpc>
              <a:spcBef>
                <a:spcPts val="0"/>
              </a:spcBef>
              <a:spcAft>
                <a:spcPts val="800"/>
              </a:spcAft>
              <a:buFont typeface="Arial" panose="020B0604020202020204" pitchFamily="34" charset="0"/>
              <a:buChar char="•"/>
            </a:pPr>
            <a:r>
              <a:rPr lang="en-US" sz="1200" dirty="0">
                <a:latin typeface="+mn-lt"/>
                <a:ea typeface="Roboto" panose="02000000000000000000" pitchFamily="2" charset="0"/>
                <a:cs typeface="Roboto" panose="02000000000000000000" pitchFamily="2" charset="0"/>
              </a:rPr>
              <a:t>If you don’t have everyone’s permission, then you can only film in a private situation IF:</a:t>
            </a:r>
          </a:p>
          <a:p>
            <a:pPr marL="685800" lvl="1" indent="-171450">
              <a:lnSpc>
                <a:spcPct val="113000"/>
              </a:lnSpc>
              <a:spcBef>
                <a:spcPts val="0"/>
              </a:spcBef>
              <a:spcAft>
                <a:spcPts val="800"/>
              </a:spcAft>
              <a:buFont typeface="Courier New" panose="02070309020205020404" pitchFamily="49" charset="0"/>
              <a:buChar char="o"/>
            </a:pPr>
            <a:r>
              <a:rPr lang="en-US" sz="1200" dirty="0">
                <a:latin typeface="+mn-lt"/>
                <a:ea typeface="Roboto" panose="02000000000000000000" pitchFamily="2" charset="0"/>
                <a:cs typeface="Roboto" panose="02000000000000000000" pitchFamily="2" charset="0"/>
              </a:rPr>
              <a:t>you are </a:t>
            </a:r>
            <a:r>
              <a:rPr lang="en-US" sz="1200" b="1" dirty="0">
                <a:latin typeface="+mn-lt"/>
                <a:ea typeface="Roboto" panose="02000000000000000000" pitchFamily="2" charset="0"/>
                <a:cs typeface="Roboto" panose="02000000000000000000" pitchFamily="2" charset="0"/>
              </a:rPr>
              <a:t>part of the conversation/situation</a:t>
            </a:r>
          </a:p>
          <a:p>
            <a:pPr marL="685800" lvl="1" indent="-171450">
              <a:lnSpc>
                <a:spcPct val="113000"/>
              </a:lnSpc>
              <a:spcBef>
                <a:spcPts val="0"/>
              </a:spcBef>
              <a:spcAft>
                <a:spcPts val="800"/>
              </a:spcAft>
              <a:buFont typeface="Courier New" panose="02070309020205020404" pitchFamily="49" charset="0"/>
              <a:buChar char="o"/>
            </a:pPr>
            <a:r>
              <a:rPr lang="en-US" sz="1200" dirty="0">
                <a:latin typeface="+mn-lt"/>
                <a:ea typeface="Roboto" panose="02000000000000000000" pitchFamily="2" charset="0"/>
                <a:cs typeface="Roboto" panose="02000000000000000000" pitchFamily="2" charset="0"/>
              </a:rPr>
              <a:t>you  think the video is needed to </a:t>
            </a:r>
            <a:r>
              <a:rPr lang="en-US" sz="1200" b="1" dirty="0">
                <a:latin typeface="+mn-lt"/>
                <a:ea typeface="Roboto" panose="02000000000000000000" pitchFamily="2" charset="0"/>
                <a:cs typeface="Roboto" panose="02000000000000000000" pitchFamily="2" charset="0"/>
              </a:rPr>
              <a:t>protect your rights</a:t>
            </a:r>
          </a:p>
          <a:p>
            <a:pPr marL="685800" lvl="1" indent="-171450">
              <a:lnSpc>
                <a:spcPct val="113000"/>
              </a:lnSpc>
              <a:spcBef>
                <a:spcPts val="0"/>
              </a:spcBef>
              <a:spcAft>
                <a:spcPts val="800"/>
              </a:spcAft>
              <a:buFont typeface="Courier New" panose="02070309020205020404" pitchFamily="49" charset="0"/>
              <a:buChar char="o"/>
            </a:pPr>
            <a:r>
              <a:rPr lang="en-US" sz="1200" dirty="0">
                <a:latin typeface="+mn-lt"/>
                <a:ea typeface="Roboto" panose="02000000000000000000" pitchFamily="2" charset="0"/>
                <a:cs typeface="Roboto" panose="02000000000000000000" pitchFamily="2" charset="0"/>
              </a:rPr>
              <a:t>you are </a:t>
            </a:r>
            <a:r>
              <a:rPr lang="en-US" sz="1200" b="1" dirty="0">
                <a:latin typeface="+mn-lt"/>
                <a:ea typeface="Roboto" panose="02000000000000000000" pitchFamily="2" charset="0"/>
                <a:cs typeface="Roboto" panose="02000000000000000000" pitchFamily="2" charset="0"/>
              </a:rPr>
              <a:t>not planning to share </a:t>
            </a:r>
            <a:r>
              <a:rPr lang="en-US" sz="1200" dirty="0">
                <a:latin typeface="+mn-lt"/>
                <a:ea typeface="Roboto" panose="02000000000000000000" pitchFamily="2" charset="0"/>
                <a:cs typeface="Roboto" panose="02000000000000000000" pitchFamily="2" charset="0"/>
              </a:rPr>
              <a:t>the video with others</a:t>
            </a:r>
          </a:p>
          <a:p>
            <a:pPr marL="228600" indent="-171450">
              <a:lnSpc>
                <a:spcPct val="113000"/>
              </a:lnSpc>
              <a:spcBef>
                <a:spcPts val="0"/>
              </a:spcBef>
              <a:spcAft>
                <a:spcPts val="800"/>
              </a:spcAft>
              <a:buFont typeface="Arial" panose="020B0604020202020204" pitchFamily="34" charset="0"/>
              <a:buChar char="•"/>
            </a:pPr>
            <a:r>
              <a:rPr lang="en-US" sz="1200" dirty="0">
                <a:latin typeface="+mn-lt"/>
                <a:ea typeface="Roboto" panose="02000000000000000000" pitchFamily="2" charset="0"/>
                <a:cs typeface="Roboto" panose="02000000000000000000" pitchFamily="2" charset="0"/>
              </a:rPr>
              <a:t>You are ‘</a:t>
            </a:r>
            <a:r>
              <a:rPr lang="en-US" sz="1200" b="1" dirty="0">
                <a:latin typeface="+mn-lt"/>
                <a:ea typeface="Roboto" panose="02000000000000000000" pitchFamily="2" charset="0"/>
                <a:cs typeface="Roboto" panose="02000000000000000000" pitchFamily="2" charset="0"/>
              </a:rPr>
              <a:t>part of the conversation/situation</a:t>
            </a:r>
            <a:r>
              <a:rPr lang="en-US" sz="1200" dirty="0">
                <a:latin typeface="+mn-lt"/>
                <a:ea typeface="Roboto" panose="02000000000000000000" pitchFamily="2" charset="0"/>
                <a:cs typeface="Roboto" panose="02000000000000000000" pitchFamily="2" charset="0"/>
              </a:rPr>
              <a:t>’ if words are spoken by you or to you during the conversation</a:t>
            </a:r>
          </a:p>
          <a:p>
            <a:pPr marL="228600" indent="-171450">
              <a:lnSpc>
                <a:spcPct val="113000"/>
              </a:lnSpc>
              <a:spcBef>
                <a:spcPts val="0"/>
              </a:spcBef>
              <a:spcAft>
                <a:spcPts val="800"/>
              </a:spcAft>
              <a:buFont typeface="Arial" panose="020B0604020202020204" pitchFamily="34" charset="0"/>
              <a:buChar char="•"/>
            </a:pPr>
            <a:endParaRPr lang="en-US" sz="1200" dirty="0">
              <a:latin typeface="+mn-lt"/>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32</a:t>
            </a:fld>
            <a:endParaRPr lang="en-AU" dirty="0"/>
          </a:p>
        </p:txBody>
      </p:sp>
    </p:spTree>
    <p:extLst>
      <p:ext uri="{BB962C8B-B14F-4D97-AF65-F5344CB8AC3E}">
        <p14:creationId xmlns:p14="http://schemas.microsoft.com/office/powerpoint/2010/main" val="2490236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57150" marR="0" lvl="0" indent="0" algn="l" defTabSz="914400" rtl="0" eaLnBrk="1" fontAlgn="auto" latinLnBrk="0" hangingPunct="1">
              <a:lnSpc>
                <a:spcPct val="113000"/>
              </a:lnSpc>
              <a:spcBef>
                <a:spcPts val="0"/>
              </a:spcBef>
              <a:spcAft>
                <a:spcPts val="800"/>
              </a:spcAft>
              <a:buClrTx/>
              <a:buSzTx/>
              <a:buFontTx/>
              <a:buNone/>
              <a:tabLst/>
              <a:defRPr/>
            </a:pPr>
            <a:r>
              <a:rPr lang="en-AU" b="0" dirty="0">
                <a:latin typeface="+mn-lt"/>
                <a:cs typeface="Arial" panose="020B0604020202020204" pitchFamily="34" charset="0"/>
              </a:rPr>
              <a:t>[EDIT THE HEADINGS IN THIS SLIDE AS NEEDED SO THAT IT IS RELEVANT FOR YOUR LOCATION/COMMUNITY]</a:t>
            </a:r>
          </a:p>
          <a:p>
            <a:pPr marL="57150">
              <a:lnSpc>
                <a:spcPct val="113000"/>
              </a:lnSpc>
              <a:spcBef>
                <a:spcPts val="0"/>
              </a:spcBef>
              <a:spcAft>
                <a:spcPts val="800"/>
              </a:spcAft>
            </a:pPr>
            <a:endParaRPr lang="en-US" sz="1200" dirty="0">
              <a:latin typeface="+mn-lt"/>
              <a:ea typeface="Roboto" panose="02000000000000000000" pitchFamily="2" charset="0"/>
              <a:cs typeface="Roboto" panose="02000000000000000000" pitchFamily="2" charset="0"/>
            </a:endParaRPr>
          </a:p>
          <a:p>
            <a:pPr marL="57150">
              <a:lnSpc>
                <a:spcPct val="113000"/>
              </a:lnSpc>
              <a:spcBef>
                <a:spcPts val="0"/>
              </a:spcBef>
              <a:spcAft>
                <a:spcPts val="800"/>
              </a:spcAft>
            </a:pPr>
            <a:r>
              <a:rPr lang="en-US" sz="1200" dirty="0">
                <a:latin typeface="+mn-lt"/>
                <a:ea typeface="Roboto" panose="02000000000000000000" pitchFamily="2" charset="0"/>
                <a:cs typeface="Roboto" panose="02000000000000000000" pitchFamily="2" charset="0"/>
              </a:rPr>
              <a:t>In the </a:t>
            </a:r>
            <a:r>
              <a:rPr lang="en-US" sz="1200" b="1" dirty="0">
                <a:highlight>
                  <a:srgbClr val="FFB7C4"/>
                </a:highlight>
                <a:latin typeface="+mn-lt"/>
                <a:ea typeface="Roboto" panose="02000000000000000000" pitchFamily="2" charset="0"/>
                <a:cs typeface="Roboto" panose="02000000000000000000" pitchFamily="2" charset="0"/>
              </a:rPr>
              <a:t>Northern Territory </a:t>
            </a:r>
            <a:r>
              <a:rPr lang="en-US" sz="1200" dirty="0">
                <a:highlight>
                  <a:srgbClr val="FFB7C4"/>
                </a:highlight>
                <a:latin typeface="+mn-lt"/>
                <a:ea typeface="Roboto" panose="02000000000000000000" pitchFamily="2" charset="0"/>
                <a:cs typeface="Roboto" panose="02000000000000000000" pitchFamily="2" charset="0"/>
              </a:rPr>
              <a:t>(NT)</a:t>
            </a:r>
            <a:r>
              <a:rPr lang="en-US" sz="1200" dirty="0">
                <a:latin typeface="+mn-lt"/>
                <a:ea typeface="Roboto" panose="02000000000000000000" pitchFamily="2" charset="0"/>
                <a:cs typeface="Roboto" panose="02000000000000000000" pitchFamily="2" charset="0"/>
              </a:rPr>
              <a:t> &amp; </a:t>
            </a:r>
            <a:r>
              <a:rPr lang="en-US" sz="1200" b="1" dirty="0">
                <a:highlight>
                  <a:srgbClr val="F3E4D7"/>
                </a:highlight>
                <a:latin typeface="+mn-lt"/>
                <a:ea typeface="Roboto" panose="02000000000000000000" pitchFamily="2" charset="0"/>
                <a:cs typeface="Roboto" panose="02000000000000000000" pitchFamily="2" charset="0"/>
              </a:rPr>
              <a:t>Victoria</a:t>
            </a:r>
            <a:r>
              <a:rPr lang="en-US" sz="1200" dirty="0">
                <a:highlight>
                  <a:srgbClr val="F3E4D7"/>
                </a:highlight>
                <a:latin typeface="+mn-lt"/>
                <a:ea typeface="Roboto" panose="02000000000000000000" pitchFamily="2" charset="0"/>
                <a:cs typeface="Roboto" panose="02000000000000000000" pitchFamily="2" charset="0"/>
              </a:rPr>
              <a:t> (Vic)</a:t>
            </a:r>
            <a:r>
              <a:rPr lang="en-US" sz="1200" dirty="0">
                <a:latin typeface="+mn-lt"/>
                <a:ea typeface="Roboto" panose="02000000000000000000" pitchFamily="2" charset="0"/>
                <a:cs typeface="Roboto" panose="02000000000000000000" pitchFamily="2" charset="0"/>
              </a:rPr>
              <a:t>:</a:t>
            </a:r>
          </a:p>
          <a:p>
            <a:pPr marL="228600" indent="-171450">
              <a:lnSpc>
                <a:spcPct val="113000"/>
              </a:lnSpc>
              <a:spcBef>
                <a:spcPts val="0"/>
              </a:spcBef>
              <a:spcAft>
                <a:spcPts val="800"/>
              </a:spcAft>
              <a:buFont typeface="Arial" panose="020B0604020202020204" pitchFamily="34" charset="0"/>
              <a:buChar char="•"/>
            </a:pPr>
            <a:r>
              <a:rPr lang="en-US" sz="1200" dirty="0">
                <a:latin typeface="+mn-lt"/>
                <a:ea typeface="Roboto" panose="02000000000000000000" pitchFamily="2" charset="0"/>
                <a:cs typeface="Roboto" panose="02000000000000000000" pitchFamily="2" charset="0"/>
              </a:rPr>
              <a:t>If you don’t have everyone’s permission, then you can only film in a private situation IF:</a:t>
            </a:r>
          </a:p>
          <a:p>
            <a:pPr marL="800100" lvl="1" indent="-285750">
              <a:lnSpc>
                <a:spcPct val="113000"/>
              </a:lnSpc>
              <a:spcBef>
                <a:spcPts val="0"/>
              </a:spcBef>
              <a:spcAft>
                <a:spcPts val="800"/>
              </a:spcAft>
              <a:buFont typeface="Courier New" panose="02070309020205020404" pitchFamily="49" charset="0"/>
              <a:buChar char="o"/>
            </a:pPr>
            <a:r>
              <a:rPr lang="en-US" sz="1200" dirty="0">
                <a:latin typeface="+mn-lt"/>
                <a:ea typeface="Roboto" panose="02000000000000000000" pitchFamily="2" charset="0"/>
                <a:cs typeface="Roboto" panose="02000000000000000000" pitchFamily="2" charset="0"/>
              </a:rPr>
              <a:t>you are </a:t>
            </a:r>
            <a:r>
              <a:rPr lang="en-US" sz="1200" b="1" dirty="0">
                <a:latin typeface="+mn-lt"/>
                <a:ea typeface="Roboto" panose="02000000000000000000" pitchFamily="2" charset="0"/>
                <a:cs typeface="Roboto" panose="02000000000000000000" pitchFamily="2" charset="0"/>
              </a:rPr>
              <a:t>part of the conversation/situation</a:t>
            </a:r>
          </a:p>
          <a:p>
            <a:pPr marL="228600" marR="0" lvl="0" indent="-171450" algn="l" defTabSz="914400" rtl="0" eaLnBrk="1" fontAlgn="auto" latinLnBrk="0" hangingPunct="1">
              <a:lnSpc>
                <a:spcPct val="113000"/>
              </a:lnSpc>
              <a:spcBef>
                <a:spcPts val="0"/>
              </a:spcBef>
              <a:spcAft>
                <a:spcPts val="800"/>
              </a:spcAft>
              <a:buClrTx/>
              <a:buSzTx/>
              <a:buFont typeface="Arial" panose="020B0604020202020204" pitchFamily="34" charset="0"/>
              <a:buChar char="•"/>
              <a:tabLst/>
              <a:defRPr/>
            </a:pPr>
            <a:r>
              <a:rPr lang="en-US" sz="1200" dirty="0">
                <a:latin typeface="+mn-lt"/>
                <a:ea typeface="Roboto" panose="02000000000000000000" pitchFamily="2" charset="0"/>
                <a:cs typeface="Roboto" panose="02000000000000000000" pitchFamily="2" charset="0"/>
              </a:rPr>
              <a:t>You are ‘</a:t>
            </a:r>
            <a:r>
              <a:rPr lang="en-US" sz="1200" b="1" dirty="0">
                <a:latin typeface="+mn-lt"/>
                <a:ea typeface="Roboto" panose="02000000000000000000" pitchFamily="2" charset="0"/>
                <a:cs typeface="Roboto" panose="02000000000000000000" pitchFamily="2" charset="0"/>
              </a:rPr>
              <a:t>part of the conversation/situation</a:t>
            </a:r>
            <a:r>
              <a:rPr lang="en-US" sz="1200" dirty="0">
                <a:latin typeface="+mn-lt"/>
                <a:ea typeface="Roboto" panose="02000000000000000000" pitchFamily="2" charset="0"/>
                <a:cs typeface="Roboto" panose="02000000000000000000" pitchFamily="2" charset="0"/>
              </a:rPr>
              <a:t>’ if words are spoken by you or to you during the conversation</a:t>
            </a:r>
          </a:p>
          <a:p>
            <a:pPr marL="342900" indent="-285750">
              <a:lnSpc>
                <a:spcPct val="113000"/>
              </a:lnSpc>
              <a:spcBef>
                <a:spcPts val="0"/>
              </a:spcBef>
              <a:spcAft>
                <a:spcPts val="800"/>
              </a:spcAft>
              <a:buFont typeface="Arial" panose="020B0604020202020204" pitchFamily="34" charset="0"/>
              <a:buChar char="•"/>
            </a:pPr>
            <a:endParaRPr lang="en-US" sz="1200" dirty="0">
              <a:latin typeface="+mn-lt"/>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33</a:t>
            </a:fld>
            <a:endParaRPr lang="en-AU" dirty="0"/>
          </a:p>
        </p:txBody>
      </p:sp>
    </p:spTree>
    <p:extLst>
      <p:ext uri="{BB962C8B-B14F-4D97-AF65-F5344CB8AC3E}">
        <p14:creationId xmlns:p14="http://schemas.microsoft.com/office/powerpoint/2010/main" val="24650620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57150">
              <a:lnSpc>
                <a:spcPct val="113000"/>
              </a:lnSpc>
              <a:spcBef>
                <a:spcPts val="0"/>
              </a:spcBef>
              <a:spcAft>
                <a:spcPts val="800"/>
              </a:spcAft>
            </a:pPr>
            <a:r>
              <a:rPr lang="en-US" sz="1200" dirty="0">
                <a:latin typeface="+mn-lt"/>
                <a:ea typeface="Roboto" panose="02000000000000000000" pitchFamily="2" charset="0"/>
                <a:cs typeface="Roboto" panose="02000000000000000000" pitchFamily="2" charset="0"/>
              </a:rPr>
              <a:t>In </a:t>
            </a:r>
            <a:r>
              <a:rPr lang="en-US" sz="1200" b="1" dirty="0">
                <a:highlight>
                  <a:srgbClr val="FFC61F"/>
                </a:highlight>
                <a:latin typeface="+mn-lt"/>
                <a:ea typeface="Roboto" panose="02000000000000000000" pitchFamily="2" charset="0"/>
                <a:cs typeface="Roboto" panose="02000000000000000000" pitchFamily="2" charset="0"/>
              </a:rPr>
              <a:t>Queensland</a:t>
            </a:r>
            <a:r>
              <a:rPr lang="en-US" sz="1200" dirty="0">
                <a:highlight>
                  <a:srgbClr val="FFC61F"/>
                </a:highlight>
                <a:latin typeface="+mn-lt"/>
                <a:ea typeface="Roboto" panose="02000000000000000000" pitchFamily="2" charset="0"/>
                <a:cs typeface="Roboto" panose="02000000000000000000" pitchFamily="2" charset="0"/>
              </a:rPr>
              <a:t> (Qld)</a:t>
            </a:r>
            <a:r>
              <a:rPr lang="en-US" sz="1200" dirty="0">
                <a:latin typeface="+mn-lt"/>
                <a:ea typeface="Roboto" panose="02000000000000000000" pitchFamily="2" charset="0"/>
                <a:cs typeface="Roboto" panose="02000000000000000000" pitchFamily="2" charset="0"/>
              </a:rPr>
              <a:t>:</a:t>
            </a:r>
          </a:p>
          <a:p>
            <a:pPr marL="171450" marR="0" lvl="0" indent="-171450" algn="l" defTabSz="914400" rtl="0" eaLnBrk="1" fontAlgn="auto" latinLnBrk="0" hangingPunct="1">
              <a:lnSpc>
                <a:spcPct val="113000"/>
              </a:lnSpc>
              <a:spcBef>
                <a:spcPts val="0"/>
              </a:spcBef>
              <a:spcAft>
                <a:spcPts val="800"/>
              </a:spcAft>
              <a:buClrTx/>
              <a:buSzTx/>
              <a:buFont typeface="Arial" panose="020B0604020202020204" pitchFamily="34" charset="0"/>
              <a:buChar char="•"/>
              <a:tabLst/>
              <a:defRPr/>
            </a:pPr>
            <a:r>
              <a:rPr lang="en-US" sz="1200" kern="1200" dirty="0">
                <a:solidFill>
                  <a:schemeClr val="tx1"/>
                </a:solidFill>
                <a:latin typeface="+mn-lt"/>
                <a:ea typeface="Roboto" panose="02000000000000000000" pitchFamily="2" charset="0"/>
                <a:cs typeface="Roboto" panose="02000000000000000000" pitchFamily="2" charset="0"/>
              </a:rPr>
              <a:t>If you don’t have everyone’s permission, then you can only film in a private situation IF:</a:t>
            </a:r>
          </a:p>
          <a:p>
            <a:pPr marL="832030" lvl="3" indent="-342891">
              <a:lnSpc>
                <a:spcPct val="113000"/>
              </a:lnSpc>
              <a:spcAft>
                <a:spcPts val="800"/>
              </a:spcAft>
              <a:buFont typeface="Courier New" panose="02070309020205020404" pitchFamily="49" charset="0"/>
              <a:buChar char="o"/>
            </a:pPr>
            <a:r>
              <a:rPr lang="en-US" sz="1200" dirty="0">
                <a:latin typeface="+mn-lt"/>
                <a:ea typeface="Roboto" panose="02000000000000000000" pitchFamily="2" charset="0"/>
                <a:cs typeface="Roboto" panose="02000000000000000000" pitchFamily="2" charset="0"/>
              </a:rPr>
              <a:t>you are </a:t>
            </a:r>
            <a:r>
              <a:rPr lang="en-US" sz="1200" b="1" dirty="0">
                <a:latin typeface="+mn-lt"/>
                <a:ea typeface="Roboto" panose="02000000000000000000" pitchFamily="2" charset="0"/>
                <a:cs typeface="Roboto" panose="02000000000000000000" pitchFamily="2" charset="0"/>
              </a:rPr>
              <a:t>part of the conversation</a:t>
            </a:r>
            <a:r>
              <a:rPr lang="en-US" sz="1200" dirty="0">
                <a:latin typeface="+mn-lt"/>
                <a:ea typeface="Roboto" panose="02000000000000000000" pitchFamily="2" charset="0"/>
                <a:cs typeface="Roboto" panose="02000000000000000000" pitchFamily="2" charset="0"/>
              </a:rPr>
              <a:t>, and</a:t>
            </a:r>
          </a:p>
          <a:p>
            <a:pPr marL="832030" lvl="3" indent="-342891">
              <a:lnSpc>
                <a:spcPct val="113000"/>
              </a:lnSpc>
              <a:spcAft>
                <a:spcPts val="800"/>
              </a:spcAft>
              <a:buFont typeface="Courier New" panose="02070309020205020404" pitchFamily="49" charset="0"/>
              <a:buChar char="o"/>
            </a:pPr>
            <a:r>
              <a:rPr lang="en-US" sz="1200" dirty="0">
                <a:latin typeface="+mn-lt"/>
                <a:ea typeface="Roboto" panose="02000000000000000000" pitchFamily="2" charset="0"/>
                <a:cs typeface="Roboto" panose="02000000000000000000" pitchFamily="2" charset="0"/>
              </a:rPr>
              <a:t>you </a:t>
            </a:r>
            <a:r>
              <a:rPr lang="en-US" sz="1200" b="1" dirty="0">
                <a:latin typeface="+mn-lt"/>
                <a:ea typeface="Roboto" panose="02000000000000000000" pitchFamily="2" charset="0"/>
                <a:cs typeface="Roboto" panose="02000000000000000000" pitchFamily="2" charset="0"/>
              </a:rPr>
              <a:t>do not share </a:t>
            </a:r>
            <a:r>
              <a:rPr lang="en-US" sz="1200" dirty="0">
                <a:latin typeface="+mn-lt"/>
                <a:ea typeface="Roboto" panose="02000000000000000000" pitchFamily="2" charset="0"/>
                <a:cs typeface="Roboto" panose="02000000000000000000" pitchFamily="2" charset="0"/>
              </a:rPr>
              <a:t>the video with others (ie once the conversation has been recorded, the recording cannot be shared with anyone who wasn’t a part of the original conversation)</a:t>
            </a:r>
          </a:p>
          <a:p>
            <a:pPr marL="171450" marR="0" lvl="0" indent="-171450" algn="l" defTabSz="914400" rtl="0" eaLnBrk="1" fontAlgn="auto" latinLnBrk="0" hangingPunct="1">
              <a:lnSpc>
                <a:spcPct val="113000"/>
              </a:lnSpc>
              <a:spcBef>
                <a:spcPts val="0"/>
              </a:spcBef>
              <a:spcAft>
                <a:spcPts val="800"/>
              </a:spcAft>
              <a:buClrTx/>
              <a:buSzTx/>
              <a:buFont typeface="Arial" panose="020B0604020202020204" pitchFamily="34" charset="0"/>
              <a:buChar char="•"/>
              <a:tabLst/>
              <a:defRPr/>
            </a:pPr>
            <a:r>
              <a:rPr lang="en-US" sz="1200" dirty="0">
                <a:latin typeface="+mn-lt"/>
                <a:ea typeface="Roboto" panose="02000000000000000000" pitchFamily="2" charset="0"/>
                <a:cs typeface="Roboto" panose="02000000000000000000" pitchFamily="2" charset="0"/>
              </a:rPr>
              <a:t>You are ‘</a:t>
            </a:r>
            <a:r>
              <a:rPr lang="en-US" sz="1200" b="1" dirty="0">
                <a:latin typeface="+mn-lt"/>
                <a:ea typeface="Roboto" panose="02000000000000000000" pitchFamily="2" charset="0"/>
                <a:cs typeface="Roboto" panose="02000000000000000000" pitchFamily="2" charset="0"/>
              </a:rPr>
              <a:t>part of the conversation/situation</a:t>
            </a:r>
            <a:r>
              <a:rPr lang="en-US" sz="1200" dirty="0">
                <a:latin typeface="+mn-lt"/>
                <a:ea typeface="Roboto" panose="02000000000000000000" pitchFamily="2" charset="0"/>
                <a:cs typeface="Roboto" panose="02000000000000000000" pitchFamily="2" charset="0"/>
              </a:rPr>
              <a:t>’ if words are spoken by you or to you during the conversation</a:t>
            </a:r>
          </a:p>
        </p:txBody>
      </p:sp>
      <p:sp>
        <p:nvSpPr>
          <p:cNvPr id="4" name="Slide Number Placeholder 3"/>
          <p:cNvSpPr>
            <a:spLocks noGrp="1"/>
          </p:cNvSpPr>
          <p:nvPr>
            <p:ph type="sldNum" sz="quarter" idx="5"/>
          </p:nvPr>
        </p:nvSpPr>
        <p:spPr/>
        <p:txBody>
          <a:bodyPr/>
          <a:lstStyle/>
          <a:p>
            <a:fld id="{DEAF3522-EFC1-744D-97DC-9D0809F0259C}" type="slidenum">
              <a:rPr lang="en-AU" smtClean="0"/>
              <a:t>34</a:t>
            </a:fld>
            <a:endParaRPr lang="en-AU" dirty="0"/>
          </a:p>
        </p:txBody>
      </p:sp>
    </p:spTree>
    <p:extLst>
      <p:ext uri="{BB962C8B-B14F-4D97-AF65-F5344CB8AC3E}">
        <p14:creationId xmlns:p14="http://schemas.microsoft.com/office/powerpoint/2010/main" val="2160039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31D90-0E1E-1C95-1A9F-711BE031CF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4BC59F-C82D-D860-0F9E-227EA9074C01}"/>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77CC7616-F6C2-B8D0-677B-F094E0D06D64}"/>
              </a:ext>
            </a:extLst>
          </p:cNvPr>
          <p:cNvSpPr>
            <a:spLocks noGrp="1"/>
          </p:cNvSpPr>
          <p:nvPr>
            <p:ph type="body" idx="1"/>
          </p:nvPr>
        </p:nvSpPr>
        <p:spPr/>
        <p:txBody>
          <a:bodyPr/>
          <a:lstStyle/>
          <a:p>
            <a:pPr marL="57150" marR="0" lvl="0" indent="0" algn="l" defTabSz="914400" rtl="0" eaLnBrk="1" fontAlgn="auto" latinLnBrk="0" hangingPunct="1">
              <a:lnSpc>
                <a:spcPct val="113000"/>
              </a:lnSpc>
              <a:spcBef>
                <a:spcPts val="0"/>
              </a:spcBef>
              <a:spcAft>
                <a:spcPts val="800"/>
              </a:spcAft>
              <a:buClrTx/>
              <a:buSzTx/>
              <a:buFontTx/>
              <a:buNone/>
              <a:tabLst/>
              <a:defRPr/>
            </a:pPr>
            <a:r>
              <a:rPr lang="en-AU" b="0" dirty="0">
                <a:latin typeface="+mn-lt"/>
                <a:cs typeface="Arial" panose="020B0604020202020204" pitchFamily="34" charset="0"/>
              </a:rPr>
              <a:t>[EDIT THE HEADINGS IN THIS SLIDE AS NEEDED SO THAT IT IS RELEVANT FOR YOUR LOCATION/COMMUNITY]</a:t>
            </a:r>
          </a:p>
          <a:p>
            <a:pPr marL="57150">
              <a:lnSpc>
                <a:spcPct val="113000"/>
              </a:lnSpc>
              <a:spcBef>
                <a:spcPts val="0"/>
              </a:spcBef>
              <a:spcAft>
                <a:spcPts val="800"/>
              </a:spcAft>
            </a:pPr>
            <a:endParaRPr lang="en-US" sz="1200" dirty="0">
              <a:latin typeface="+mn-lt"/>
              <a:ea typeface="Roboto" panose="02000000000000000000" pitchFamily="2" charset="0"/>
              <a:cs typeface="Roboto" panose="02000000000000000000" pitchFamily="2" charset="0"/>
            </a:endParaRPr>
          </a:p>
          <a:p>
            <a:pPr marL="57150">
              <a:lnSpc>
                <a:spcPct val="113000"/>
              </a:lnSpc>
              <a:spcBef>
                <a:spcPts val="0"/>
              </a:spcBef>
              <a:spcAft>
                <a:spcPts val="800"/>
              </a:spcAft>
            </a:pPr>
            <a:r>
              <a:rPr lang="en-US" sz="1200" dirty="0">
                <a:latin typeface="+mn-lt"/>
                <a:ea typeface="Roboto" panose="02000000000000000000" pitchFamily="2" charset="0"/>
                <a:cs typeface="Roboto" panose="02000000000000000000" pitchFamily="2" charset="0"/>
              </a:rPr>
              <a:t>In </a:t>
            </a:r>
            <a:r>
              <a:rPr lang="en-US" sz="1200" b="1" dirty="0">
                <a:highlight>
                  <a:srgbClr val="F9E8F3"/>
                </a:highlight>
                <a:latin typeface="+mn-lt"/>
                <a:ea typeface="Roboto" panose="02000000000000000000" pitchFamily="2" charset="0"/>
                <a:cs typeface="Roboto" panose="02000000000000000000" pitchFamily="2" charset="0"/>
              </a:rPr>
              <a:t>South Australia </a:t>
            </a:r>
            <a:r>
              <a:rPr lang="en-US" sz="1200" dirty="0">
                <a:highlight>
                  <a:srgbClr val="F9E8F3"/>
                </a:highlight>
                <a:latin typeface="+mn-lt"/>
                <a:ea typeface="Roboto" panose="02000000000000000000" pitchFamily="2" charset="0"/>
                <a:cs typeface="Roboto" panose="02000000000000000000" pitchFamily="2" charset="0"/>
              </a:rPr>
              <a:t>(SA)</a:t>
            </a:r>
            <a:r>
              <a:rPr lang="en-US" sz="1200" dirty="0">
                <a:latin typeface="+mn-lt"/>
                <a:ea typeface="Roboto" panose="02000000000000000000" pitchFamily="2" charset="0"/>
                <a:cs typeface="Roboto" panose="02000000000000000000" pitchFamily="2" charset="0"/>
              </a:rPr>
              <a:t> &amp; </a:t>
            </a:r>
            <a:r>
              <a:rPr lang="en-US" sz="1200" b="1" dirty="0">
                <a:highlight>
                  <a:srgbClr val="8DCCFF"/>
                </a:highlight>
                <a:latin typeface="+mn-lt"/>
                <a:ea typeface="Roboto" panose="02000000000000000000" pitchFamily="2" charset="0"/>
                <a:cs typeface="Roboto" panose="02000000000000000000" pitchFamily="2" charset="0"/>
              </a:rPr>
              <a:t>Western Australia </a:t>
            </a:r>
            <a:r>
              <a:rPr lang="en-US" sz="1200" dirty="0">
                <a:highlight>
                  <a:srgbClr val="8DCCFF"/>
                </a:highlight>
                <a:latin typeface="+mn-lt"/>
                <a:ea typeface="Roboto" panose="02000000000000000000" pitchFamily="2" charset="0"/>
                <a:cs typeface="Roboto" panose="02000000000000000000" pitchFamily="2" charset="0"/>
              </a:rPr>
              <a:t>(WA)</a:t>
            </a:r>
            <a:r>
              <a:rPr lang="en-US" sz="1200" dirty="0">
                <a:latin typeface="+mn-lt"/>
                <a:ea typeface="Roboto" panose="02000000000000000000" pitchFamily="2" charset="0"/>
                <a:cs typeface="Roboto" panose="02000000000000000000" pitchFamily="2" charset="0"/>
              </a:rPr>
              <a:t>:</a:t>
            </a:r>
          </a:p>
          <a:p>
            <a:pPr marL="228600" indent="-171450">
              <a:lnSpc>
                <a:spcPct val="113000"/>
              </a:lnSpc>
              <a:spcBef>
                <a:spcPts val="0"/>
              </a:spcBef>
              <a:spcAft>
                <a:spcPts val="800"/>
              </a:spcAft>
              <a:buFont typeface="Arial" panose="020B0604020202020204" pitchFamily="34" charset="0"/>
              <a:buChar char="•"/>
            </a:pPr>
            <a:r>
              <a:rPr lang="en-US" sz="1200" dirty="0">
                <a:latin typeface="+mn-lt"/>
                <a:ea typeface="Roboto" panose="02000000000000000000" pitchFamily="2" charset="0"/>
                <a:cs typeface="Roboto" panose="02000000000000000000" pitchFamily="2" charset="0"/>
              </a:rPr>
              <a:t>If you don’t have everyone’s permission, then you can only film in a private situation IF:</a:t>
            </a:r>
          </a:p>
          <a:p>
            <a:pPr marL="685800" lvl="1" indent="-171450">
              <a:lnSpc>
                <a:spcPct val="113000"/>
              </a:lnSpc>
              <a:spcBef>
                <a:spcPts val="0"/>
              </a:spcBef>
              <a:spcAft>
                <a:spcPts val="800"/>
              </a:spcAft>
              <a:buFont typeface="Courier New" panose="02070309020205020404" pitchFamily="49" charset="0"/>
              <a:buChar char="o"/>
            </a:pPr>
            <a:r>
              <a:rPr lang="en-US" sz="1200" dirty="0">
                <a:latin typeface="+mn-lt"/>
                <a:ea typeface="Roboto" panose="02000000000000000000" pitchFamily="2" charset="0"/>
                <a:cs typeface="Roboto" panose="02000000000000000000" pitchFamily="2" charset="0"/>
              </a:rPr>
              <a:t>the video is in the ‘</a:t>
            </a:r>
            <a:r>
              <a:rPr lang="en-US" sz="1200" b="1" dirty="0">
                <a:latin typeface="+mn-lt"/>
                <a:ea typeface="Roboto" panose="02000000000000000000" pitchFamily="2" charset="0"/>
                <a:cs typeface="Roboto" panose="02000000000000000000" pitchFamily="2" charset="0"/>
              </a:rPr>
              <a:t>public interest</a:t>
            </a:r>
            <a:r>
              <a:rPr lang="en-US" sz="1200" dirty="0">
                <a:latin typeface="+mn-lt"/>
                <a:ea typeface="Roboto" panose="02000000000000000000" pitchFamily="2" charset="0"/>
                <a:cs typeface="Roboto" panose="02000000000000000000" pitchFamily="2" charset="0"/>
              </a:rPr>
              <a:t>’ – eg you are filming a serious crime as evidence, or</a:t>
            </a:r>
          </a:p>
          <a:p>
            <a:pPr marL="685800" lvl="1" indent="-171450">
              <a:lnSpc>
                <a:spcPct val="113000"/>
              </a:lnSpc>
              <a:spcBef>
                <a:spcPts val="0"/>
              </a:spcBef>
              <a:spcAft>
                <a:spcPts val="800"/>
              </a:spcAft>
              <a:buFont typeface="Courier New" panose="02070309020205020404" pitchFamily="49" charset="0"/>
              <a:buChar char="o"/>
            </a:pPr>
            <a:r>
              <a:rPr lang="en-US" sz="1200" dirty="0">
                <a:latin typeface="+mn-lt"/>
                <a:ea typeface="Roboto" panose="02000000000000000000" pitchFamily="2" charset="0"/>
                <a:cs typeface="Roboto" panose="02000000000000000000" pitchFamily="2" charset="0"/>
              </a:rPr>
              <a:t>you are filming to </a:t>
            </a:r>
            <a:r>
              <a:rPr lang="en-US" sz="1200" b="1" dirty="0">
                <a:latin typeface="+mn-lt"/>
                <a:ea typeface="Roboto" panose="02000000000000000000" pitchFamily="2" charset="0"/>
                <a:cs typeface="Roboto" panose="02000000000000000000" pitchFamily="2" charset="0"/>
              </a:rPr>
              <a:t>protect the rights</a:t>
            </a:r>
            <a:r>
              <a:rPr lang="en-US" sz="1200" b="0" dirty="0">
                <a:latin typeface="+mn-lt"/>
                <a:ea typeface="Roboto" panose="02000000000000000000" pitchFamily="2" charset="0"/>
                <a:cs typeface="Roboto" panose="02000000000000000000" pitchFamily="2" charset="0"/>
              </a:rPr>
              <a:t> (or ‘lawful interest’) of the person being filmed (eg if a person has a genuine fear for their safety)</a:t>
            </a:r>
          </a:p>
          <a:p>
            <a:pPr marL="228600" marR="0" lvl="0" indent="-171450" algn="l" defTabSz="914400" rtl="0" eaLnBrk="1" fontAlgn="auto" latinLnBrk="0" hangingPunct="1">
              <a:lnSpc>
                <a:spcPct val="113000"/>
              </a:lnSpc>
              <a:spcBef>
                <a:spcPts val="0"/>
              </a:spcBef>
              <a:spcAft>
                <a:spcPts val="800"/>
              </a:spcAft>
              <a:buClrTx/>
              <a:buSzTx/>
              <a:buFont typeface="Arial" panose="020B0604020202020204" pitchFamily="34" charset="0"/>
              <a:buChar char="•"/>
              <a:tabLst/>
              <a:defRPr/>
            </a:pPr>
            <a:r>
              <a:rPr lang="en-US" sz="1200" dirty="0">
                <a:latin typeface="+mn-lt"/>
                <a:ea typeface="Roboto" panose="02000000000000000000" pitchFamily="2" charset="0"/>
                <a:cs typeface="Roboto" panose="02000000000000000000" pitchFamily="2" charset="0"/>
              </a:rPr>
              <a:t>BUT ‘public interest’ and ‘lawful interest’ can be tricky – so get legal help first</a:t>
            </a:r>
          </a:p>
          <a:p>
            <a:pPr marL="57150" indent="0">
              <a:lnSpc>
                <a:spcPct val="113000"/>
              </a:lnSpc>
              <a:spcBef>
                <a:spcPts val="0"/>
              </a:spcBef>
              <a:spcAft>
                <a:spcPts val="800"/>
              </a:spcAft>
              <a:buFont typeface="Arial" panose="020B0604020202020204" pitchFamily="34" charset="0"/>
              <a:buNone/>
            </a:pPr>
            <a:endParaRPr lang="en-US" sz="1200" dirty="0">
              <a:latin typeface="+mn-lt"/>
              <a:ea typeface="Roboto" panose="02000000000000000000" pitchFamily="2" charset="0"/>
              <a:cs typeface="Roboto" panose="02000000000000000000" pitchFamily="2" charset="0"/>
            </a:endParaRPr>
          </a:p>
          <a:p>
            <a:pPr marL="57150" indent="0">
              <a:lnSpc>
                <a:spcPct val="113000"/>
              </a:lnSpc>
              <a:spcBef>
                <a:spcPts val="0"/>
              </a:spcBef>
              <a:spcAft>
                <a:spcPts val="800"/>
              </a:spcAft>
              <a:buFont typeface="Arial" panose="020B0604020202020204" pitchFamily="34" charset="0"/>
              <a:buNone/>
            </a:pPr>
            <a:r>
              <a:rPr lang="en-US" sz="1200" b="1" dirty="0">
                <a:latin typeface="+mn-lt"/>
                <a:ea typeface="Roboto" panose="02000000000000000000" pitchFamily="2" charset="0"/>
                <a:cs typeface="Roboto" panose="02000000000000000000" pitchFamily="2" charset="0"/>
              </a:rPr>
              <a:t>LEGAL DEFINITIONS:</a:t>
            </a:r>
          </a:p>
          <a:p>
            <a:pPr marL="228600" indent="-171450">
              <a:lnSpc>
                <a:spcPct val="113000"/>
              </a:lnSpc>
              <a:spcBef>
                <a:spcPts val="0"/>
              </a:spcBef>
              <a:spcAft>
                <a:spcPts val="800"/>
              </a:spcAft>
              <a:buFont typeface="Arial" panose="020B0604020202020204" pitchFamily="34" charset="0"/>
              <a:buChar char="•"/>
            </a:pPr>
            <a:r>
              <a:rPr lang="en-US" sz="1200" dirty="0">
                <a:latin typeface="+mn-lt"/>
                <a:ea typeface="Roboto" panose="02000000000000000000" pitchFamily="2" charset="0"/>
                <a:cs typeface="Roboto" panose="02000000000000000000" pitchFamily="2" charset="0"/>
              </a:rPr>
              <a:t>A ‘</a:t>
            </a:r>
            <a:r>
              <a:rPr lang="en-US" sz="1200" b="1" dirty="0">
                <a:latin typeface="+mn-lt"/>
                <a:ea typeface="Roboto" panose="02000000000000000000" pitchFamily="2" charset="0"/>
                <a:cs typeface="Roboto" panose="02000000000000000000" pitchFamily="2" charset="0"/>
              </a:rPr>
              <a:t>public interest</a:t>
            </a:r>
            <a:r>
              <a:rPr lang="en-US" sz="1200" dirty="0">
                <a:latin typeface="+mn-lt"/>
                <a:ea typeface="Roboto" panose="02000000000000000000" pitchFamily="2" charset="0"/>
                <a:cs typeface="Roboto" panose="02000000000000000000" pitchFamily="2" charset="0"/>
              </a:rPr>
              <a:t>’ may include recordings made as evidence made of the commission of a serious offence</a:t>
            </a:r>
          </a:p>
          <a:p>
            <a:pPr marL="228600" indent="-171450">
              <a:lnSpc>
                <a:spcPct val="113000"/>
              </a:lnSpc>
              <a:spcBef>
                <a:spcPts val="0"/>
              </a:spcBef>
              <a:spcAft>
                <a:spcPts val="800"/>
              </a:spcAft>
              <a:buFont typeface="Arial" panose="020B0604020202020204" pitchFamily="34" charset="0"/>
              <a:buChar char="•"/>
            </a:pPr>
            <a:r>
              <a:rPr lang="en-US" sz="1200" dirty="0">
                <a:latin typeface="+mn-lt"/>
                <a:ea typeface="Roboto" panose="02000000000000000000" pitchFamily="2" charset="0"/>
                <a:cs typeface="Roboto" panose="02000000000000000000" pitchFamily="2" charset="0"/>
              </a:rPr>
              <a:t>A </a:t>
            </a:r>
            <a:r>
              <a:rPr lang="en-US" sz="1200" b="1" dirty="0">
                <a:latin typeface="+mn-lt"/>
                <a:ea typeface="Roboto" panose="02000000000000000000" pitchFamily="2" charset="0"/>
                <a:cs typeface="Roboto" panose="02000000000000000000" pitchFamily="2" charset="0"/>
              </a:rPr>
              <a:t>'lawful interest</a:t>
            </a:r>
            <a:r>
              <a:rPr lang="en-US" sz="1200" dirty="0">
                <a:latin typeface="+mn-lt"/>
                <a:ea typeface="Roboto" panose="02000000000000000000" pitchFamily="2" charset="0"/>
                <a:cs typeface="Roboto" panose="02000000000000000000" pitchFamily="2" charset="0"/>
              </a:rPr>
              <a:t>' may include if a person has a genuine fear for their safety. However, it may not include recordings designed to gain an advantage in civil or family proceedings</a:t>
            </a:r>
          </a:p>
          <a:p>
            <a:pPr marL="228600" indent="-171450">
              <a:lnSpc>
                <a:spcPct val="113000"/>
              </a:lnSpc>
              <a:spcBef>
                <a:spcPts val="0"/>
              </a:spcBef>
              <a:spcAft>
                <a:spcPts val="800"/>
              </a:spcAft>
              <a:buFont typeface="Arial" panose="020B0604020202020204" pitchFamily="34" charset="0"/>
              <a:buChar char="•"/>
            </a:pPr>
            <a:r>
              <a:rPr lang="en-US" sz="1200" b="1" dirty="0">
                <a:latin typeface="+mn-lt"/>
                <a:ea typeface="Roboto" panose="02000000000000000000" pitchFamily="2" charset="0"/>
                <a:cs typeface="Roboto" panose="02000000000000000000" pitchFamily="2" charset="0"/>
              </a:rPr>
              <a:t>Important note:</a:t>
            </a:r>
            <a:r>
              <a:rPr lang="en-US" sz="1200" dirty="0">
                <a:latin typeface="+mn-lt"/>
                <a:ea typeface="Roboto" panose="02000000000000000000" pitchFamily="2" charset="0"/>
                <a:cs typeface="Roboto" panose="02000000000000000000" pitchFamily="2" charset="0"/>
              </a:rPr>
              <a:t> what constitutes a ‘lawful interest’ or a ‘public interest’ will ultimately need to be objectively determined based on the specific circumstances in which the recording is made. We recommended getting </a:t>
            </a:r>
            <a:r>
              <a:rPr lang="en-US" sz="1200" b="1" dirty="0">
                <a:latin typeface="+mn-lt"/>
                <a:ea typeface="Roboto" panose="02000000000000000000" pitchFamily="2" charset="0"/>
                <a:cs typeface="Roboto" panose="02000000000000000000" pitchFamily="2" charset="0"/>
              </a:rPr>
              <a:t>legal advice </a:t>
            </a:r>
            <a:r>
              <a:rPr lang="en-US" sz="1200" dirty="0">
                <a:latin typeface="+mn-lt"/>
                <a:ea typeface="Roboto" panose="02000000000000000000" pitchFamily="2" charset="0"/>
                <a:cs typeface="Roboto" panose="02000000000000000000" pitchFamily="2" charset="0"/>
              </a:rPr>
              <a:t>before trying to record a conversation without permission/consent in order to protect the 'public interest’ or protect the ‘lawful interest’ of a person.</a:t>
            </a:r>
          </a:p>
        </p:txBody>
      </p:sp>
      <p:sp>
        <p:nvSpPr>
          <p:cNvPr id="4" name="Slide Number Placeholder 3">
            <a:extLst>
              <a:ext uri="{FF2B5EF4-FFF2-40B4-BE49-F238E27FC236}">
                <a16:creationId xmlns:a16="http://schemas.microsoft.com/office/drawing/2014/main" id="{202E798E-7CED-8A87-A059-86503CD1B0D0}"/>
              </a:ext>
            </a:extLst>
          </p:cNvPr>
          <p:cNvSpPr>
            <a:spLocks noGrp="1"/>
          </p:cNvSpPr>
          <p:nvPr>
            <p:ph type="sldNum" sz="quarter" idx="5"/>
          </p:nvPr>
        </p:nvSpPr>
        <p:spPr/>
        <p:txBody>
          <a:bodyPr/>
          <a:lstStyle/>
          <a:p>
            <a:fld id="{DEAF3522-EFC1-744D-97DC-9D0809F0259C}" type="slidenum">
              <a:rPr lang="en-AU" smtClean="0"/>
              <a:t>35</a:t>
            </a:fld>
            <a:endParaRPr lang="en-AU" dirty="0"/>
          </a:p>
        </p:txBody>
      </p:sp>
    </p:spTree>
    <p:extLst>
      <p:ext uri="{BB962C8B-B14F-4D97-AF65-F5344CB8AC3E}">
        <p14:creationId xmlns:p14="http://schemas.microsoft.com/office/powerpoint/2010/main" val="36241962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[YOU CAN ADD YOUR CHOSEN SCENARIOS, DISCUSSION POINTS &amp; TIPS TO THE SLIDES AND/OR SLIDE NOTES HERE. SEE THE TRAINER GUIDE DOCUMENT FOR ACTIVITY SUGGESTIONS]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FontTx/>
              <a:buNone/>
            </a:pPr>
            <a:endParaRPr lang="en-US" dirty="0"/>
          </a:p>
        </p:txBody>
      </p:sp>
      <p:sp>
        <p:nvSpPr>
          <p:cNvPr id="4" name="Slide Number Placeholder 3"/>
          <p:cNvSpPr>
            <a:spLocks noGrp="1"/>
          </p:cNvSpPr>
          <p:nvPr>
            <p:ph type="sldNum" sz="quarter" idx="5"/>
          </p:nvPr>
        </p:nvSpPr>
        <p:spPr/>
        <p:txBody>
          <a:bodyPr/>
          <a:lstStyle/>
          <a:p>
            <a:fld id="{DEAF3522-EFC1-744D-97DC-9D0809F0259C}" type="slidenum">
              <a:rPr lang="en-AU" smtClean="0"/>
              <a:t>36</a:t>
            </a:fld>
            <a:endParaRPr lang="en-AU" dirty="0"/>
          </a:p>
        </p:txBody>
      </p:sp>
    </p:spTree>
    <p:extLst>
      <p:ext uri="{BB962C8B-B14F-4D97-AF65-F5344CB8AC3E}">
        <p14:creationId xmlns:p14="http://schemas.microsoft.com/office/powerpoint/2010/main" val="14438990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BFB0E-2B88-BA22-2FB3-9D93CA5B1B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94A9F4-E4BE-8425-45F8-B59641A2CEF4}"/>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FE362D5C-A0B2-89D7-29B0-FA454238F2B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latin typeface="+mn-lt"/>
                <a:cs typeface="Arial" panose="020B0604020202020204" pitchFamily="34" charset="0"/>
              </a:rPr>
              <a:t>[EDIT THIS SLIDES IN THIS SECTION AS NEEDED ACCORDING TO YOUR TRAINING AGENDA &amp; YOUR COMMUNITY/GROUP]</a:t>
            </a:r>
            <a:endParaRPr lang="en-US" b="0" dirty="0">
              <a:latin typeface="+mn-lt"/>
              <a:cs typeface="Arial" panose="020B0604020202020204" pitchFamily="34" charset="0"/>
            </a:endParaRPr>
          </a:p>
          <a:p>
            <a:pPr marL="0" indent="0">
              <a:buFontTx/>
              <a:buNone/>
            </a:pPr>
            <a:endParaRPr lang="en-US" b="1" dirty="0">
              <a:latin typeface="+mn-lt"/>
              <a:cs typeface="Arial" panose="020B0604020202020204" pitchFamily="34" charset="0"/>
            </a:endParaRPr>
          </a:p>
        </p:txBody>
      </p:sp>
      <p:sp>
        <p:nvSpPr>
          <p:cNvPr id="4" name="Slide Number Placeholder 3">
            <a:extLst>
              <a:ext uri="{FF2B5EF4-FFF2-40B4-BE49-F238E27FC236}">
                <a16:creationId xmlns:a16="http://schemas.microsoft.com/office/drawing/2014/main" id="{ACEA0A92-EEAF-49D6-C438-B9A59EDF49F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AF3522-EFC1-744D-97DC-9D0809F0259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16635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lvl="0" indent="0">
              <a:lnSpc>
                <a:spcPct val="107000"/>
              </a:lnSpc>
              <a:spcAft>
                <a:spcPts val="800"/>
              </a:spcAft>
              <a:buFont typeface="Arial" panose="020B0604020202020204" pitchFamily="34" charset="0"/>
              <a:buNone/>
              <a:tabLst>
                <a:tab pos="457200" algn="l"/>
              </a:tabLst>
            </a:pPr>
            <a:r>
              <a:rPr lang="en-US" sz="1200" b="1" kern="100" dirty="0">
                <a:effectLst/>
                <a:latin typeface="+mn-lt"/>
                <a:ea typeface="Calibri" panose="020F0502020204030204" pitchFamily="34" charset="0"/>
                <a:cs typeface="Times New Roman" panose="02020603050405020304" pitchFamily="18" charset="0"/>
              </a:rPr>
              <a:t>TIPS FOR MAKING A VIDEO (continues next slide)</a:t>
            </a:r>
          </a:p>
          <a:p>
            <a:pPr marL="0" lvl="0" indent="0">
              <a:lnSpc>
                <a:spcPct val="107000"/>
              </a:lnSpc>
              <a:spcAft>
                <a:spcPts val="800"/>
              </a:spcAft>
              <a:buFont typeface="Arial" panose="020B0604020202020204" pitchFamily="34" charset="0"/>
              <a:buNone/>
              <a:tabLst>
                <a:tab pos="457200" algn="l"/>
              </a:tabLst>
            </a:pPr>
            <a:r>
              <a:rPr lang="en-US" sz="1200" b="0" kern="100" dirty="0">
                <a:effectLst/>
                <a:latin typeface="+mn-lt"/>
                <a:ea typeface="Calibri" panose="020F0502020204030204" pitchFamily="34" charset="0"/>
                <a:cs typeface="Times New Roman" panose="02020603050405020304" pitchFamily="18" charset="0"/>
              </a:rPr>
              <a:t>Where possible and safe to do so, try to:</a:t>
            </a:r>
          </a:p>
          <a:p>
            <a:pPr marL="228600" indent="-171450">
              <a:lnSpc>
                <a:spcPct val="134000"/>
              </a:lnSpc>
              <a:buFont typeface="Arial" panose="020B0604020202020204" pitchFamily="34" charset="0"/>
              <a:buChar char="•"/>
            </a:pPr>
            <a:r>
              <a:rPr lang="en-US" sz="1200" dirty="0">
                <a:latin typeface="+mn-lt"/>
                <a:ea typeface="Roboto" panose="02000000000000000000" pitchFamily="2" charset="0"/>
                <a:cs typeface="Roboto" panose="02000000000000000000" pitchFamily="2" charset="0"/>
              </a:rPr>
              <a:t>Stand back/keep at a safe distance from police</a:t>
            </a:r>
          </a:p>
          <a:p>
            <a:pPr marL="228600" indent="-171450">
              <a:lnSpc>
                <a:spcPct val="134000"/>
              </a:lnSpc>
              <a:buFont typeface="Arial" panose="020B0604020202020204" pitchFamily="34" charset="0"/>
              <a:buChar char="•"/>
            </a:pPr>
            <a:r>
              <a:rPr lang="en-US" sz="1200" dirty="0">
                <a:latin typeface="+mn-lt"/>
                <a:ea typeface="Roboto" panose="02000000000000000000" pitchFamily="2" charset="0"/>
                <a:cs typeface="Roboto" panose="02000000000000000000" pitchFamily="2" charset="0"/>
              </a:rPr>
              <a:t>Follow reasonable instructions, like ‘move back’ – you can keep filming</a:t>
            </a:r>
          </a:p>
          <a:p>
            <a:pPr marL="228600" indent="-171450">
              <a:lnSpc>
                <a:spcPct val="134000"/>
              </a:lnSpc>
              <a:buFont typeface="Arial" panose="020B0604020202020204" pitchFamily="34" charset="0"/>
              <a:buChar char="•"/>
            </a:pPr>
            <a:r>
              <a:rPr lang="en-US" sz="1200" dirty="0">
                <a:latin typeface="+mn-lt"/>
                <a:ea typeface="Roboto" panose="02000000000000000000" pitchFamily="2" charset="0"/>
                <a:cs typeface="Roboto" panose="02000000000000000000" pitchFamily="2" charset="0"/>
              </a:rPr>
              <a:t>Focus on what police are saying and doing</a:t>
            </a:r>
          </a:p>
          <a:p>
            <a:pPr marL="228600" indent="-171450">
              <a:lnSpc>
                <a:spcPct val="134000"/>
              </a:lnSpc>
              <a:buFont typeface="Arial" panose="020B0604020202020204" pitchFamily="34" charset="0"/>
              <a:buChar char="•"/>
            </a:pPr>
            <a:r>
              <a:rPr lang="en-US" sz="1200" dirty="0">
                <a:latin typeface="+mn-lt"/>
                <a:ea typeface="Roboto" panose="02000000000000000000" pitchFamily="2" charset="0"/>
                <a:cs typeface="Roboto" panose="02000000000000000000" pitchFamily="2" charset="0"/>
              </a:rPr>
              <a:t>Hold your phone sideways (landscape) and close to your chest pointing out towards the incident</a:t>
            </a:r>
          </a:p>
          <a:p>
            <a:pPr marL="228600" marR="0" lvl="0" indent="-171450" algn="l" defTabSz="914400" rtl="0" eaLnBrk="1" fontAlgn="auto" latinLnBrk="0" hangingPunct="1">
              <a:lnSpc>
                <a:spcPct val="134000"/>
              </a:lnSpc>
              <a:spcBef>
                <a:spcPts val="0"/>
              </a:spcBef>
              <a:spcAft>
                <a:spcPts val="0"/>
              </a:spcAft>
              <a:buClrTx/>
              <a:buSzTx/>
              <a:buFont typeface="Arial" panose="020B0604020202020204" pitchFamily="34" charset="0"/>
              <a:buChar char="•"/>
              <a:tabLst/>
              <a:defRPr/>
            </a:pPr>
            <a:r>
              <a:rPr lang="en-US" sz="1200" dirty="0">
                <a:latin typeface="+mn-lt"/>
                <a:ea typeface="Roboto" panose="02000000000000000000" pitchFamily="2" charset="0"/>
                <a:cs typeface="Roboto" panose="02000000000000000000" pitchFamily="2" charset="0"/>
              </a:rPr>
              <a:t>Keep filming for as long as possible (for evidence of the entire uninterrupted interaction)</a:t>
            </a:r>
          </a:p>
          <a:p>
            <a:pPr marL="228600" indent="-171450">
              <a:lnSpc>
                <a:spcPct val="134000"/>
              </a:lnSpc>
              <a:buFont typeface="Arial" panose="020B0604020202020204" pitchFamily="34" charset="0"/>
              <a:buChar char="•"/>
            </a:pPr>
            <a:r>
              <a:rPr lang="en-US" sz="1200" dirty="0">
                <a:latin typeface="+mn-lt"/>
                <a:ea typeface="Roboto" panose="02000000000000000000" pitchFamily="2" charset="0"/>
                <a:cs typeface="Roboto" panose="02000000000000000000" pitchFamily="2" charset="0"/>
              </a:rPr>
              <a:t>Try to record identifying details, eg number plates, badges, street signs etc (if possible and from a safe distance)</a:t>
            </a:r>
          </a:p>
          <a:p>
            <a:pPr marL="0" lvl="0" indent="0">
              <a:lnSpc>
                <a:spcPct val="107000"/>
              </a:lnSpc>
              <a:spcAft>
                <a:spcPts val="800"/>
              </a:spcAft>
              <a:buFont typeface="Arial" panose="020B0604020202020204" pitchFamily="34" charset="0"/>
              <a:buNone/>
              <a:tabLst>
                <a:tab pos="457200" algn="l"/>
              </a:tabLst>
            </a:pPr>
            <a:endParaRPr lang="en-AU" sz="1200" kern="100" dirty="0">
              <a:effectLst/>
              <a:latin typeface="+mn-lt"/>
              <a:ea typeface="Calibri" panose="020F0502020204030204" pitchFamily="34" charset="0"/>
              <a:cs typeface="Times New Roman" panose="02020603050405020304" pitchFamily="18" charset="0"/>
            </a:endParaRPr>
          </a:p>
          <a:p>
            <a:r>
              <a:rPr lang="en-AU" sz="1200" b="1" kern="100" dirty="0">
                <a:effectLst/>
                <a:latin typeface="+mn-lt"/>
                <a:ea typeface="Calibri" panose="020F0502020204030204" pitchFamily="34" charset="0"/>
                <a:cs typeface="Times New Roman" panose="02020603050405020304" pitchFamily="18" charset="0"/>
              </a:rPr>
              <a:t>More information on v</a:t>
            </a:r>
            <a:r>
              <a:rPr lang="en-AU" sz="1200" b="1" dirty="0">
                <a:latin typeface="+mn-lt"/>
              </a:rPr>
              <a:t>ideo as evidence (repeats on next slide):</a:t>
            </a:r>
          </a:p>
          <a:p>
            <a:pPr marL="171450" indent="-171450">
              <a:buFont typeface="Arial" panose="020B0604020202020204" pitchFamily="34" charset="0"/>
              <a:buChar char="•"/>
            </a:pPr>
            <a:r>
              <a:rPr lang="en-AU" sz="1200" b="0" dirty="0">
                <a:latin typeface="+mn-lt"/>
              </a:rPr>
              <a:t>Video evidence may support any defence case that arises or even support proceedings against the police if necessary and appropriate.</a:t>
            </a:r>
          </a:p>
          <a:p>
            <a:pPr marL="171450" indent="-171450">
              <a:buFont typeface="Arial" panose="020B0604020202020204" pitchFamily="34" charset="0"/>
              <a:buChar char="•"/>
            </a:pPr>
            <a:r>
              <a:rPr lang="en-AU" sz="1200" b="0" dirty="0">
                <a:latin typeface="+mn-lt"/>
              </a:rPr>
              <a:t>For videos to be used as evidence in court:</a:t>
            </a:r>
          </a:p>
          <a:p>
            <a:pPr marL="628650" lvl="1" indent="-171450">
              <a:buFont typeface="Courier New" panose="02070309020205020404" pitchFamily="49" charset="0"/>
              <a:buChar char="o"/>
            </a:pPr>
            <a:r>
              <a:rPr lang="en-AU" sz="1200" b="0" dirty="0">
                <a:latin typeface="+mn-lt"/>
              </a:rPr>
              <a:t>Videos must have a clear chain of custody:</a:t>
            </a:r>
          </a:p>
          <a:p>
            <a:pPr marL="1200144" lvl="2" indent="-285744" defTabSz="847352">
              <a:lnSpc>
                <a:spcPct val="114000"/>
              </a:lnSpc>
              <a:spcBef>
                <a:spcPts val="600"/>
              </a:spcBef>
              <a:buClr>
                <a:schemeClr val="tx1"/>
              </a:buClr>
              <a:buFont typeface="Wingdings" pitchFamily="2" charset="2"/>
              <a:buChar char="§"/>
              <a:defRPr/>
            </a:pPr>
            <a:r>
              <a:rPr kumimoji="1" lang="en-AU" altLang="ja-JP" sz="1200" dirty="0">
                <a:latin typeface="+mn-lt"/>
                <a:ea typeface="Roboto" panose="02000000000000000000" pitchFamily="2" charset="0"/>
                <a:cs typeface="Roboto" panose="02000000000000000000" pitchFamily="2" charset="0"/>
              </a:rPr>
              <a:t>Never edit or change the original video</a:t>
            </a:r>
          </a:p>
          <a:p>
            <a:pPr marL="1200144" marR="0" lvl="2" indent="-285744" algn="l" defTabSz="847352" rtl="0" eaLnBrk="1" fontAlgn="auto" latinLnBrk="0" hangingPunct="1">
              <a:lnSpc>
                <a:spcPct val="114000"/>
              </a:lnSpc>
              <a:spcBef>
                <a:spcPts val="600"/>
              </a:spcBef>
              <a:spcAft>
                <a:spcPts val="0"/>
              </a:spcAft>
              <a:buClr>
                <a:schemeClr val="tx1"/>
              </a:buClr>
              <a:buSzTx/>
              <a:buFont typeface="Wingdings" pitchFamily="2" charset="2"/>
              <a:buChar char="§"/>
              <a:tabLst/>
              <a:defRPr/>
            </a:pPr>
            <a:r>
              <a:rPr kumimoji="1" lang="en-AU" altLang="ja-JP" sz="1200" dirty="0">
                <a:latin typeface="+mn-lt"/>
                <a:ea typeface="Roboto" panose="02000000000000000000" pitchFamily="2" charset="0"/>
                <a:cs typeface="Roboto" panose="02000000000000000000" pitchFamily="2" charset="0"/>
              </a:rPr>
              <a:t>Save the original copy somewhere safe</a:t>
            </a:r>
          </a:p>
          <a:p>
            <a:pPr marL="742944" marR="0" lvl="1" indent="-285744" algn="l" defTabSz="847352" rtl="0" eaLnBrk="1" fontAlgn="auto" latinLnBrk="0" hangingPunct="1">
              <a:lnSpc>
                <a:spcPct val="114000"/>
              </a:lnSpc>
              <a:spcBef>
                <a:spcPts val="600"/>
              </a:spcBef>
              <a:spcAft>
                <a:spcPts val="0"/>
              </a:spcAft>
              <a:buClr>
                <a:schemeClr val="tx1"/>
              </a:buClr>
              <a:buSzTx/>
              <a:buFont typeface="Courier New" panose="02070309020205020404" pitchFamily="49" charset="0"/>
              <a:buChar char="o"/>
              <a:tabLst/>
              <a:defRPr/>
            </a:pPr>
            <a:r>
              <a:rPr lang="en-AU" sz="1200" dirty="0">
                <a:latin typeface="+mn-lt"/>
              </a:rPr>
              <a:t>You must be able to prove it is what you say it is:</a:t>
            </a:r>
          </a:p>
          <a:p>
            <a:pPr marL="1200144" marR="0" lvl="2" indent="-285744" algn="l" defTabSz="847352" rtl="0" eaLnBrk="1" fontAlgn="auto" latinLnBrk="0" hangingPunct="1">
              <a:lnSpc>
                <a:spcPct val="114000"/>
              </a:lnSpc>
              <a:spcBef>
                <a:spcPts val="600"/>
              </a:spcBef>
              <a:spcAft>
                <a:spcPts val="0"/>
              </a:spcAft>
              <a:buClr>
                <a:schemeClr val="tx1"/>
              </a:buClr>
              <a:buSzTx/>
              <a:buFont typeface="Wingdings" pitchFamily="2" charset="2"/>
              <a:buChar char="§"/>
              <a:tabLst/>
              <a:defRPr/>
            </a:pPr>
            <a:r>
              <a:rPr kumimoji="1" lang="en-AU" altLang="ja-JP" sz="1200" dirty="0">
                <a:latin typeface="+mn-lt"/>
                <a:ea typeface="Roboto" panose="02000000000000000000" pitchFamily="2" charset="0"/>
                <a:cs typeface="Roboto" panose="02000000000000000000" pitchFamily="2" charset="0"/>
              </a:rPr>
              <a:t>Record identifying details like street signs, number plates and badges (if possible/safe)</a:t>
            </a:r>
            <a:endParaRPr lang="en-AU" sz="12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latin typeface="+mn-lt"/>
                <a:ea typeface="Roboto" panose="02000000000000000000" pitchFamily="2" charset="0"/>
                <a:cs typeface="Roboto" panose="02000000000000000000" pitchFamily="2" charset="0"/>
              </a:rPr>
              <a:t>Recordings that can be used as evidence are important because:</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AU" sz="1200" dirty="0">
                <a:latin typeface="+mn-lt"/>
              </a:rPr>
              <a:t>It proves what actually happened</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AU" sz="1200" dirty="0">
                <a:latin typeface="+mn-lt"/>
              </a:rPr>
              <a:t>It ultimately holds police accountable for their actions and getting justice</a:t>
            </a:r>
            <a:endParaRPr lang="en-AU" sz="1200" b="0"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AU" sz="1200" b="1" dirty="0">
                <a:latin typeface="+mn-lt"/>
              </a:rPr>
              <a:t>BUT don’t </a:t>
            </a:r>
            <a:r>
              <a:rPr lang="en-AU" sz="1200" b="1" kern="1200" dirty="0">
                <a:solidFill>
                  <a:schemeClr val="tx1"/>
                </a:solidFill>
                <a:latin typeface="+mn-lt"/>
                <a:ea typeface="Roboto" panose="02000000000000000000" pitchFamily="2" charset="0"/>
                <a:cs typeface="Roboto" panose="02000000000000000000" pitchFamily="2" charset="0"/>
              </a:rPr>
              <a:t>forget it can also incriminate!!</a:t>
            </a:r>
            <a:endParaRPr lang="en-US" sz="1200" kern="100" dirty="0">
              <a:effectLst/>
              <a:latin typeface="+mn-lt"/>
              <a:ea typeface="Calibri" panose="020F0502020204030204" pitchFamily="34" charset="0"/>
              <a:cs typeface="Times New Roman" panose="02020603050405020304" pitchFamily="18" charset="0"/>
            </a:endParaRPr>
          </a:p>
          <a:p>
            <a:pPr marL="0" lvl="0" indent="0">
              <a:lnSpc>
                <a:spcPct val="107000"/>
              </a:lnSpc>
              <a:spcAft>
                <a:spcPts val="800"/>
              </a:spcAft>
              <a:buFont typeface="Arial" panose="020B0604020202020204" pitchFamily="34" charset="0"/>
              <a:buNone/>
              <a:tabLst>
                <a:tab pos="457200" algn="l"/>
              </a:tabLst>
            </a:pPr>
            <a:endParaRPr lang="en-AU" sz="1200" kern="1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38</a:t>
            </a:fld>
            <a:endParaRPr lang="en-AU" dirty="0"/>
          </a:p>
        </p:txBody>
      </p:sp>
    </p:spTree>
    <p:extLst>
      <p:ext uri="{BB962C8B-B14F-4D97-AF65-F5344CB8AC3E}">
        <p14:creationId xmlns:p14="http://schemas.microsoft.com/office/powerpoint/2010/main" val="39363023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lvl="0" indent="0">
              <a:lnSpc>
                <a:spcPct val="107000"/>
              </a:lnSpc>
              <a:spcAft>
                <a:spcPts val="800"/>
              </a:spcAft>
              <a:buFont typeface="Arial" panose="020B0604020202020204" pitchFamily="34" charset="0"/>
              <a:buNone/>
              <a:tabLst>
                <a:tab pos="457200" algn="l"/>
              </a:tabLst>
            </a:pPr>
            <a:r>
              <a:rPr lang="en-US" sz="1200" b="1" kern="100" dirty="0">
                <a:effectLst/>
                <a:latin typeface="+mn-lt"/>
                <a:ea typeface="Calibri" panose="020F0502020204030204" pitchFamily="34" charset="0"/>
                <a:cs typeface="Times New Roman" panose="02020603050405020304" pitchFamily="18" charset="0"/>
              </a:rPr>
              <a:t>TIPS FOR MAKING A VIDEO (continued from previous slide)</a:t>
            </a:r>
          </a:p>
          <a:p>
            <a:pPr marL="0" lvl="0" indent="0">
              <a:lnSpc>
                <a:spcPct val="107000"/>
              </a:lnSpc>
              <a:spcAft>
                <a:spcPts val="800"/>
              </a:spcAft>
              <a:buFont typeface="Arial" panose="020B0604020202020204" pitchFamily="34" charset="0"/>
              <a:buNone/>
              <a:tabLst>
                <a:tab pos="457200" algn="l"/>
              </a:tabLst>
            </a:pPr>
            <a:r>
              <a:rPr lang="en-US" sz="1200" b="0" kern="100" dirty="0">
                <a:effectLst/>
                <a:latin typeface="+mn-lt"/>
                <a:ea typeface="Calibri" panose="020F0502020204030204" pitchFamily="34" charset="0"/>
                <a:cs typeface="Times New Roman" panose="02020603050405020304" pitchFamily="18" charset="0"/>
              </a:rPr>
              <a:t>…Where possible and safe, try to:</a:t>
            </a:r>
          </a:p>
          <a:p>
            <a:pPr marL="228600" indent="-171450">
              <a:lnSpc>
                <a:spcPct val="134000"/>
              </a:lnSpc>
              <a:buFont typeface="Arial" panose="020B0604020202020204" pitchFamily="34" charset="0"/>
              <a:buChar char="•"/>
            </a:pPr>
            <a:r>
              <a:rPr lang="en-US" sz="1200" dirty="0">
                <a:latin typeface="+mn-lt"/>
                <a:ea typeface="Roboto" panose="02000000000000000000" pitchFamily="2" charset="0"/>
                <a:cs typeface="Roboto" panose="02000000000000000000" pitchFamily="2" charset="0"/>
              </a:rPr>
              <a:t>Move slowly and try not to zoom in/out too much</a:t>
            </a:r>
          </a:p>
          <a:p>
            <a:pPr marL="228600" indent="-171450">
              <a:lnSpc>
                <a:spcPct val="134000"/>
              </a:lnSpc>
              <a:buFont typeface="Arial" panose="020B0604020202020204" pitchFamily="34" charset="0"/>
              <a:buChar char="•"/>
            </a:pPr>
            <a:r>
              <a:rPr lang="en-US" sz="1200" dirty="0">
                <a:latin typeface="+mn-lt"/>
                <a:ea typeface="Roboto" panose="02000000000000000000" pitchFamily="2" charset="0"/>
                <a:cs typeface="Roboto" panose="02000000000000000000" pitchFamily="2" charset="0"/>
              </a:rPr>
              <a:t>Don’t speak over what’s happening while filming (if possible)</a:t>
            </a:r>
          </a:p>
          <a:p>
            <a:pPr marL="228600" indent="-171450">
              <a:lnSpc>
                <a:spcPct val="134000"/>
              </a:lnSpc>
              <a:buFont typeface="Arial" panose="020B0604020202020204" pitchFamily="34" charset="0"/>
              <a:buChar char="•"/>
            </a:pPr>
            <a:r>
              <a:rPr lang="en-US" sz="1200" dirty="0">
                <a:latin typeface="+mn-lt"/>
                <a:ea typeface="Roboto" panose="02000000000000000000" pitchFamily="2" charset="0"/>
                <a:cs typeface="Roboto" panose="02000000000000000000" pitchFamily="2" charset="0"/>
              </a:rPr>
              <a:t>Before stopping filming, state the date, time and location directly to the camera (if possible) </a:t>
            </a:r>
          </a:p>
          <a:p>
            <a:pPr marL="228600" indent="-171450">
              <a:lnSpc>
                <a:spcPct val="134000"/>
              </a:lnSpc>
              <a:buFont typeface="Arial" panose="020B0604020202020204" pitchFamily="34" charset="0"/>
              <a:buChar char="•"/>
            </a:pPr>
            <a:r>
              <a:rPr lang="en-US" sz="1200" dirty="0">
                <a:latin typeface="+mn-lt"/>
                <a:ea typeface="Roboto" panose="02000000000000000000" pitchFamily="2" charset="0"/>
                <a:cs typeface="Roboto" panose="02000000000000000000" pitchFamily="2" charset="0"/>
              </a:rPr>
              <a:t>Practice filming! The more practice you get, the more prepared you will be if/when the time comes.</a:t>
            </a:r>
          </a:p>
          <a:p>
            <a:pPr marL="342900" lvl="0" indent="-342900">
              <a:lnSpc>
                <a:spcPct val="107000"/>
              </a:lnSpc>
              <a:spcAft>
                <a:spcPts val="800"/>
              </a:spcAft>
              <a:buFont typeface="Arial" panose="020B0604020202020204" pitchFamily="34" charset="0"/>
              <a:buChar char="•"/>
              <a:tabLst>
                <a:tab pos="457200" algn="l"/>
              </a:tabLst>
            </a:pPr>
            <a:endParaRPr lang="en-AU" sz="1200" kern="100" dirty="0">
              <a:effectLst/>
              <a:latin typeface="+mn-lt"/>
              <a:ea typeface="Calibri" panose="020F0502020204030204" pitchFamily="34" charset="0"/>
              <a:cs typeface="Times New Roman" panose="02020603050405020304" pitchFamily="18" charset="0"/>
            </a:endParaRPr>
          </a:p>
          <a:p>
            <a:pPr marL="0" lvl="0" indent="0">
              <a:lnSpc>
                <a:spcPct val="107000"/>
              </a:lnSpc>
              <a:spcAft>
                <a:spcPts val="800"/>
              </a:spcAft>
              <a:buFont typeface="Arial" panose="020B0604020202020204" pitchFamily="34" charset="0"/>
              <a:buNone/>
              <a:tabLst>
                <a:tab pos="457200" algn="l"/>
              </a:tabLst>
            </a:pPr>
            <a:r>
              <a:rPr lang="en-AU" sz="1200" b="1" kern="100" dirty="0">
                <a:effectLst/>
                <a:latin typeface="+mn-lt"/>
                <a:ea typeface="Calibri" panose="020F0502020204030204" pitchFamily="34" charset="0"/>
                <a:cs typeface="Times New Roman" panose="02020603050405020304" pitchFamily="18" charset="0"/>
              </a:rPr>
              <a:t>More information on tips for keeping safe and gathering evidence:</a:t>
            </a:r>
          </a:p>
          <a:p>
            <a:pPr marL="171450" lvl="0" indent="-171450">
              <a:lnSpc>
                <a:spcPct val="107000"/>
              </a:lnSpc>
              <a:spcAft>
                <a:spcPts val="800"/>
              </a:spcAft>
              <a:buFont typeface="Arial" panose="020B0604020202020204" pitchFamily="34" charset="0"/>
              <a:buChar char="•"/>
              <a:tabLst>
                <a:tab pos="457200" algn="l"/>
              </a:tabLst>
            </a:pPr>
            <a:r>
              <a:rPr lang="en-AU" sz="1200" kern="100" dirty="0">
                <a:effectLst/>
                <a:latin typeface="+mn-lt"/>
                <a:ea typeface="Calibri" panose="020F0502020204030204" pitchFamily="34" charset="0"/>
                <a:cs typeface="Times New Roman" panose="02020603050405020304" pitchFamily="18" charset="0"/>
              </a:rPr>
              <a:t>The most important thing is </a:t>
            </a:r>
            <a:r>
              <a:rPr lang="en-AU" sz="1200" b="1" kern="100" dirty="0">
                <a:effectLst/>
                <a:latin typeface="+mn-lt"/>
                <a:ea typeface="Calibri" panose="020F0502020204030204" pitchFamily="34" charset="0"/>
                <a:cs typeface="Times New Roman" panose="02020603050405020304" pitchFamily="18" charset="0"/>
              </a:rPr>
              <a:t>your safety</a:t>
            </a:r>
            <a:r>
              <a:rPr lang="en-AU" sz="1200" kern="100" dirty="0">
                <a:effectLst/>
                <a:latin typeface="+mn-lt"/>
                <a:ea typeface="Calibri" panose="020F0502020204030204" pitchFamily="34" charset="0"/>
                <a:cs typeface="Times New Roman" panose="02020603050405020304" pitchFamily="18" charset="0"/>
              </a:rPr>
              <a:t>. Getting too close may be used to arrest, charge or fine you for interfering in police work, or worse you may experience police violence.</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lang="en-AU" sz="1200" kern="100" dirty="0">
                <a:effectLst/>
                <a:latin typeface="+mn-lt"/>
                <a:ea typeface="Calibri" panose="020F0502020204030204" pitchFamily="34" charset="0"/>
                <a:cs typeface="Times New Roman" panose="02020603050405020304" pitchFamily="18" charset="0"/>
              </a:rPr>
              <a:t>The most important thing to record/film is </a:t>
            </a:r>
            <a:r>
              <a:rPr lang="en-AU" sz="1200" b="1" kern="100" dirty="0">
                <a:effectLst/>
                <a:latin typeface="+mn-lt"/>
                <a:ea typeface="Calibri" panose="020F0502020204030204" pitchFamily="34" charset="0"/>
                <a:cs typeface="Times New Roman" panose="02020603050405020304" pitchFamily="18" charset="0"/>
              </a:rPr>
              <a:t>what police are saying and doing</a:t>
            </a:r>
            <a:r>
              <a:rPr lang="en-AU" sz="1200" kern="100" dirty="0">
                <a:effectLst/>
                <a:latin typeface="+mn-lt"/>
                <a:ea typeface="Calibri" panose="020F0502020204030204" pitchFamily="34" charset="0"/>
                <a:cs typeface="Times New Roman" panose="02020603050405020304" pitchFamily="18" charset="0"/>
              </a:rPr>
              <a:t>. Even if it looks like things have calmed down and nothing too exciting is happening, keep filming police – anything can happen and sometimes police behave better if they are being filmed (but sadly not always!)</a:t>
            </a:r>
          </a:p>
          <a:p>
            <a:pPr marL="171450" lvl="0" indent="-171450">
              <a:lnSpc>
                <a:spcPct val="107000"/>
              </a:lnSpc>
              <a:spcAft>
                <a:spcPts val="800"/>
              </a:spcAft>
              <a:buFont typeface="Arial" panose="020B0604020202020204" pitchFamily="34" charset="0"/>
              <a:buChar char="•"/>
              <a:tabLst>
                <a:tab pos="457200" algn="l"/>
              </a:tabLst>
            </a:pPr>
            <a:r>
              <a:rPr lang="en-AU" sz="1200" kern="100" dirty="0">
                <a:effectLst/>
                <a:latin typeface="+mn-lt"/>
                <a:ea typeface="Calibri" panose="020F0502020204030204" pitchFamily="34" charset="0"/>
                <a:cs typeface="Times New Roman" panose="02020603050405020304" pitchFamily="18" charset="0"/>
              </a:rPr>
              <a:t>Police officers should wear </a:t>
            </a:r>
            <a:r>
              <a:rPr lang="en-AU" sz="1200" b="1" kern="100" dirty="0">
                <a:effectLst/>
                <a:latin typeface="+mn-lt"/>
                <a:ea typeface="Calibri" panose="020F0502020204030204" pitchFamily="34" charset="0"/>
                <a:cs typeface="Times New Roman" panose="02020603050405020304" pitchFamily="18" charset="0"/>
              </a:rPr>
              <a:t>name tags and badge numbers </a:t>
            </a:r>
            <a:r>
              <a:rPr lang="en-AU" sz="1200" kern="100" dirty="0">
                <a:effectLst/>
                <a:latin typeface="+mn-lt"/>
                <a:ea typeface="Calibri" panose="020F0502020204030204" pitchFamily="34" charset="0"/>
                <a:cs typeface="Times New Roman" panose="02020603050405020304" pitchFamily="18" charset="0"/>
              </a:rPr>
              <a:t>to help identify them. You can also read their names and numbers on camera, which can help identify individual officers later. </a:t>
            </a:r>
          </a:p>
          <a:p>
            <a:pPr marL="171450" lvl="0" indent="-171450">
              <a:lnSpc>
                <a:spcPct val="107000"/>
              </a:lnSpc>
              <a:spcAft>
                <a:spcPts val="800"/>
              </a:spcAft>
              <a:buFont typeface="Arial" panose="020B0604020202020204" pitchFamily="34" charset="0"/>
              <a:buChar char="•"/>
              <a:tabLst>
                <a:tab pos="457200" algn="l"/>
              </a:tabLst>
            </a:pPr>
            <a:r>
              <a:rPr lang="en-AU" sz="1200" kern="100" dirty="0">
                <a:effectLst/>
                <a:latin typeface="+mn-lt"/>
                <a:ea typeface="Calibri" panose="020F0502020204030204" pitchFamily="34" charset="0"/>
                <a:cs typeface="Times New Roman" panose="02020603050405020304" pitchFamily="18" charset="0"/>
              </a:rPr>
              <a:t>Don't film the person being stopped unless it is to show what officers are doing to them. You want to avoid gathering evidence for police, even if accidentally.  </a:t>
            </a:r>
          </a:p>
          <a:p>
            <a:pPr marL="171450" lvl="0" indent="-171450">
              <a:lnSpc>
                <a:spcPct val="107000"/>
              </a:lnSpc>
              <a:spcAft>
                <a:spcPts val="800"/>
              </a:spcAft>
              <a:buFont typeface="Arial" panose="020B0604020202020204" pitchFamily="34" charset="0"/>
              <a:buChar char="•"/>
              <a:tabLst>
                <a:tab pos="457200" algn="l"/>
              </a:tabLst>
            </a:pPr>
            <a:r>
              <a:rPr lang="en-US" sz="1200" kern="100" dirty="0">
                <a:effectLst/>
                <a:latin typeface="+mn-lt"/>
                <a:ea typeface="Calibri" panose="020F0502020204030204" pitchFamily="34" charset="0"/>
                <a:cs typeface="Times New Roman" panose="02020603050405020304" pitchFamily="18" charset="0"/>
              </a:rPr>
              <a:t>If police think you have video evidence of a crime on your camera phone, police can take it as evidence, even if the person who made the video is is not a suspect.</a:t>
            </a:r>
          </a:p>
          <a:p>
            <a:pPr marL="342900" lvl="0" indent="-342900">
              <a:lnSpc>
                <a:spcPct val="107000"/>
              </a:lnSpc>
              <a:spcAft>
                <a:spcPts val="800"/>
              </a:spcAft>
              <a:buFont typeface="Arial" panose="020B0604020202020204" pitchFamily="34" charset="0"/>
              <a:buChar char="•"/>
              <a:tabLst>
                <a:tab pos="457200" algn="l"/>
              </a:tabLst>
            </a:pPr>
            <a:endParaRPr lang="en-US" sz="1200" kern="100" dirty="0">
              <a:effectLst/>
              <a:latin typeface="+mn-lt"/>
              <a:ea typeface="Calibri" panose="020F0502020204030204" pitchFamily="34" charset="0"/>
              <a:cs typeface="Times New Roman" panose="02020603050405020304" pitchFamily="18" charset="0"/>
            </a:endParaRPr>
          </a:p>
          <a:p>
            <a:r>
              <a:rPr lang="en-AU" sz="1200" b="1" kern="100" dirty="0">
                <a:effectLst/>
                <a:latin typeface="+mn-lt"/>
                <a:ea typeface="Calibri" panose="020F0502020204030204" pitchFamily="34" charset="0"/>
                <a:cs typeface="Times New Roman" panose="02020603050405020304" pitchFamily="18" charset="0"/>
              </a:rPr>
              <a:t>More information on v</a:t>
            </a:r>
            <a:r>
              <a:rPr lang="en-AU" sz="1200" b="1" dirty="0">
                <a:latin typeface="+mn-lt"/>
              </a:rPr>
              <a:t>ideo as evidence:</a:t>
            </a:r>
          </a:p>
          <a:p>
            <a:pPr marL="171450" indent="-171450">
              <a:buFont typeface="Arial" panose="020B0604020202020204" pitchFamily="34" charset="0"/>
              <a:buChar char="•"/>
            </a:pPr>
            <a:r>
              <a:rPr lang="en-AU" sz="1200" b="0" dirty="0">
                <a:latin typeface="+mn-lt"/>
              </a:rPr>
              <a:t>Video evidence may support any defence case that arises or even support proceedings against the police if necessary and appropriate.</a:t>
            </a:r>
          </a:p>
          <a:p>
            <a:pPr marL="171450" indent="-171450">
              <a:buFont typeface="Arial" panose="020B0604020202020204" pitchFamily="34" charset="0"/>
              <a:buChar char="•"/>
            </a:pPr>
            <a:r>
              <a:rPr lang="en-AU" sz="1200" b="0" dirty="0">
                <a:latin typeface="+mn-lt"/>
              </a:rPr>
              <a:t>For videos to be used as evidence in court:</a:t>
            </a:r>
          </a:p>
          <a:p>
            <a:pPr marL="628650" lvl="1" indent="-171450">
              <a:buFont typeface="Courier New" panose="02070309020205020404" pitchFamily="49" charset="0"/>
              <a:buChar char="o"/>
            </a:pPr>
            <a:r>
              <a:rPr lang="en-AU" sz="1200" b="0" dirty="0">
                <a:latin typeface="+mn-lt"/>
              </a:rPr>
              <a:t>Videos must have a clear chain of custody:</a:t>
            </a:r>
          </a:p>
          <a:p>
            <a:pPr marL="1200144" lvl="2" indent="-285744" defTabSz="847352">
              <a:lnSpc>
                <a:spcPct val="114000"/>
              </a:lnSpc>
              <a:spcBef>
                <a:spcPts val="600"/>
              </a:spcBef>
              <a:buClr>
                <a:schemeClr val="tx1"/>
              </a:buClr>
              <a:buFont typeface="Wingdings" pitchFamily="2" charset="2"/>
              <a:buChar char="§"/>
              <a:defRPr/>
            </a:pPr>
            <a:r>
              <a:rPr kumimoji="1" lang="en-AU" altLang="ja-JP" sz="1200" dirty="0">
                <a:latin typeface="+mn-lt"/>
                <a:ea typeface="Roboto" panose="02000000000000000000" pitchFamily="2" charset="0"/>
                <a:cs typeface="Roboto" panose="02000000000000000000" pitchFamily="2" charset="0"/>
              </a:rPr>
              <a:t>Never edit or change the original video</a:t>
            </a:r>
          </a:p>
          <a:p>
            <a:pPr marL="1200144" marR="0" lvl="2" indent="-285744" algn="l" defTabSz="847352" rtl="0" eaLnBrk="1" fontAlgn="auto" latinLnBrk="0" hangingPunct="1">
              <a:lnSpc>
                <a:spcPct val="114000"/>
              </a:lnSpc>
              <a:spcBef>
                <a:spcPts val="600"/>
              </a:spcBef>
              <a:spcAft>
                <a:spcPts val="0"/>
              </a:spcAft>
              <a:buClr>
                <a:schemeClr val="tx1"/>
              </a:buClr>
              <a:buSzTx/>
              <a:buFont typeface="Wingdings" pitchFamily="2" charset="2"/>
              <a:buChar char="§"/>
              <a:tabLst/>
              <a:defRPr/>
            </a:pPr>
            <a:r>
              <a:rPr kumimoji="1" lang="en-AU" altLang="ja-JP" sz="1200" dirty="0">
                <a:latin typeface="+mn-lt"/>
                <a:ea typeface="Roboto" panose="02000000000000000000" pitchFamily="2" charset="0"/>
                <a:cs typeface="Roboto" panose="02000000000000000000" pitchFamily="2" charset="0"/>
              </a:rPr>
              <a:t>Save the original copy somewhere safe</a:t>
            </a:r>
          </a:p>
          <a:p>
            <a:pPr marL="742944" marR="0" lvl="1" indent="-285744" algn="l" defTabSz="847352" rtl="0" eaLnBrk="1" fontAlgn="auto" latinLnBrk="0" hangingPunct="1">
              <a:lnSpc>
                <a:spcPct val="114000"/>
              </a:lnSpc>
              <a:spcBef>
                <a:spcPts val="600"/>
              </a:spcBef>
              <a:spcAft>
                <a:spcPts val="0"/>
              </a:spcAft>
              <a:buClr>
                <a:schemeClr val="tx1"/>
              </a:buClr>
              <a:buSzTx/>
              <a:buFont typeface="Courier New" panose="02070309020205020404" pitchFamily="49" charset="0"/>
              <a:buChar char="o"/>
              <a:tabLst/>
              <a:defRPr/>
            </a:pPr>
            <a:r>
              <a:rPr lang="en-AU" sz="1200" dirty="0">
                <a:latin typeface="+mn-lt"/>
              </a:rPr>
              <a:t>You must be able to prove it is what you say it is:</a:t>
            </a:r>
          </a:p>
          <a:p>
            <a:pPr marL="1200144" marR="0" lvl="2" indent="-285744" algn="l" defTabSz="847352" rtl="0" eaLnBrk="1" fontAlgn="auto" latinLnBrk="0" hangingPunct="1">
              <a:lnSpc>
                <a:spcPct val="114000"/>
              </a:lnSpc>
              <a:spcBef>
                <a:spcPts val="600"/>
              </a:spcBef>
              <a:spcAft>
                <a:spcPts val="0"/>
              </a:spcAft>
              <a:buClr>
                <a:schemeClr val="tx1"/>
              </a:buClr>
              <a:buSzTx/>
              <a:buFont typeface="Wingdings" pitchFamily="2" charset="2"/>
              <a:buChar char="§"/>
              <a:tabLst/>
              <a:defRPr/>
            </a:pPr>
            <a:r>
              <a:rPr kumimoji="1" lang="en-AU" altLang="ja-JP" sz="1200" dirty="0">
                <a:latin typeface="+mn-lt"/>
                <a:ea typeface="Roboto" panose="02000000000000000000" pitchFamily="2" charset="0"/>
                <a:cs typeface="Roboto" panose="02000000000000000000" pitchFamily="2" charset="0"/>
              </a:rPr>
              <a:t>Record identifying details like street signs, number plates and badges (if possible/safe)</a:t>
            </a:r>
            <a:endParaRPr lang="en-AU" sz="12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latin typeface="+mn-lt"/>
                <a:ea typeface="Roboto" panose="02000000000000000000" pitchFamily="2" charset="0"/>
                <a:cs typeface="Roboto" panose="02000000000000000000" pitchFamily="2" charset="0"/>
              </a:rPr>
              <a:t>Recordings that can be used as evidence are important because:</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AU" sz="1200" dirty="0">
                <a:latin typeface="+mn-lt"/>
              </a:rPr>
              <a:t>It proves what actually happened</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AU" sz="1200" dirty="0">
                <a:latin typeface="+mn-lt"/>
              </a:rPr>
              <a:t>It ultimately holds police accountable for their actions and getting justice</a:t>
            </a:r>
            <a:endParaRPr lang="en-AU" sz="1200" b="0"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AU" sz="1200" b="1" dirty="0">
                <a:latin typeface="+mn-lt"/>
              </a:rPr>
              <a:t>BUT don’t </a:t>
            </a:r>
            <a:r>
              <a:rPr lang="en-AU" sz="1200" b="1" kern="1200" dirty="0">
                <a:solidFill>
                  <a:schemeClr val="tx1"/>
                </a:solidFill>
                <a:latin typeface="+mn-lt"/>
                <a:ea typeface="Roboto" panose="02000000000000000000" pitchFamily="2" charset="0"/>
                <a:cs typeface="Roboto" panose="02000000000000000000" pitchFamily="2" charset="0"/>
              </a:rPr>
              <a:t>forget it can also incriminate!!</a:t>
            </a:r>
            <a:endParaRPr lang="en-US" sz="1200" kern="100" dirty="0">
              <a:effectLst/>
              <a:latin typeface="+mn-lt"/>
              <a:ea typeface="Calibri" panose="020F0502020204030204" pitchFamily="34" charset="0"/>
              <a:cs typeface="Times New Roman" panose="02020603050405020304" pitchFamily="18" charset="0"/>
            </a:endParaRPr>
          </a:p>
          <a:p>
            <a:pPr marL="0" lvl="0" indent="0">
              <a:lnSpc>
                <a:spcPct val="107000"/>
              </a:lnSpc>
              <a:spcAft>
                <a:spcPts val="800"/>
              </a:spcAft>
              <a:buFont typeface="Arial" panose="020B0604020202020204" pitchFamily="34" charset="0"/>
              <a:buNone/>
              <a:tabLst>
                <a:tab pos="457200" algn="l"/>
              </a:tabLst>
            </a:pPr>
            <a:endParaRPr lang="en-AU" sz="1200" kern="1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39</a:t>
            </a:fld>
            <a:endParaRPr lang="en-AU" dirty="0"/>
          </a:p>
        </p:txBody>
      </p:sp>
    </p:spTree>
    <p:extLst>
      <p:ext uri="{BB962C8B-B14F-4D97-AF65-F5344CB8AC3E}">
        <p14:creationId xmlns:p14="http://schemas.microsoft.com/office/powerpoint/2010/main" val="4278861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latin typeface="+mn-lt"/>
                <a:cs typeface="Arial" panose="020B0604020202020204" pitchFamily="34" charset="0"/>
              </a:rPr>
              <a:t>[EDIT THE ACKNOWLEDGEMENT AS NEEDED SO THAT IT IS SPECIFIC TO YOUR LOCATION/COMMUNITY]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latin typeface="+mn-lt"/>
                <a:cs typeface="Arial" panose="020B0604020202020204" pitchFamily="34" charset="0"/>
              </a:rPr>
              <a:t>ACKNOWLEDGEMENT OF COUNTRY</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latin typeface="+mn-lt"/>
                <a:cs typeface="Arial" panose="020B0604020202020204" pitchFamily="34" charset="0"/>
              </a:rPr>
              <a:t>We acknowledge that we live and work on the lands of First Nations peoples, and we pay our respects to their Elders, past and present. The National Justice Project Sydney office is located on the lands of the Gadigal people of the Eora Nation, whose sovereignty was never ceded. This land is, and always will be, Aboriginal 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4</a:t>
            </a:fld>
            <a:endParaRPr lang="en-AU" dirty="0"/>
          </a:p>
        </p:txBody>
      </p:sp>
    </p:spTree>
    <p:extLst>
      <p:ext uri="{BB962C8B-B14F-4D97-AF65-F5344CB8AC3E}">
        <p14:creationId xmlns:p14="http://schemas.microsoft.com/office/powerpoint/2010/main" val="7869275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kumimoji="1" lang="en-AU" altLang="ja-JP" sz="1200" b="1" dirty="0">
                <a:latin typeface="+mn-lt"/>
                <a:ea typeface="Roboto" panose="02000000000000000000" pitchFamily="2" charset="0"/>
                <a:cs typeface="Roboto" panose="02000000000000000000" pitchFamily="2" charset="0"/>
              </a:rPr>
              <a:t>BEFORE SHARING &amp; POSTING VIDEOS</a:t>
            </a:r>
          </a:p>
          <a:p>
            <a:pPr marL="0" marR="0" lvl="0" indent="0" algn="l" defTabSz="847352" rtl="0" eaLnBrk="1" fontAlgn="auto" latinLnBrk="0" hangingPunct="1">
              <a:lnSpc>
                <a:spcPct val="114000"/>
              </a:lnSpc>
              <a:spcBef>
                <a:spcPts val="600"/>
              </a:spcBef>
              <a:spcAft>
                <a:spcPts val="0"/>
              </a:spcAft>
              <a:buClr>
                <a:schemeClr val="tx1"/>
              </a:buClr>
              <a:buSzTx/>
              <a:buFont typeface="Arial" panose="020B0604020202020204" pitchFamily="34" charset="0"/>
              <a:buNone/>
              <a:tabLst/>
              <a:defRPr/>
            </a:pPr>
            <a:r>
              <a:rPr kumimoji="1" lang="en-AU" altLang="ja-JP" sz="1200" b="0" dirty="0">
                <a:latin typeface="+mn-lt"/>
                <a:ea typeface="Roboto" panose="02000000000000000000" pitchFamily="2" charset="0"/>
                <a:cs typeface="Roboto" panose="02000000000000000000" pitchFamily="2" charset="0"/>
              </a:rPr>
              <a:t>Important things to think about before sharing and posting your videos:</a:t>
            </a:r>
          </a:p>
          <a:p>
            <a:pPr marL="171450" indent="-171450" defTabSz="847352">
              <a:lnSpc>
                <a:spcPct val="114000"/>
              </a:lnSpc>
              <a:spcBef>
                <a:spcPts val="600"/>
              </a:spcBef>
              <a:buClr>
                <a:schemeClr val="tx1"/>
              </a:buClr>
              <a:buFont typeface="Arial" panose="020B0604020202020204" pitchFamily="34" charset="0"/>
              <a:buChar char="•"/>
              <a:defRPr/>
            </a:pPr>
            <a:r>
              <a:rPr kumimoji="1" lang="en-AU" altLang="ja-JP" sz="1200" dirty="0">
                <a:latin typeface="+mn-lt"/>
                <a:ea typeface="Roboto" panose="02000000000000000000" pitchFamily="2" charset="0"/>
                <a:cs typeface="Roboto" panose="02000000000000000000" pitchFamily="2" charset="0"/>
              </a:rPr>
              <a:t>Think VERY carefully before publishing or sharing your recording online. You never know where it will end up or how it might be edited and used</a:t>
            </a:r>
          </a:p>
          <a:p>
            <a:pPr marL="171450" indent="-171450" defTabSz="847352">
              <a:lnSpc>
                <a:spcPct val="114000"/>
              </a:lnSpc>
              <a:spcBef>
                <a:spcPts val="600"/>
              </a:spcBef>
              <a:buClr>
                <a:schemeClr val="tx1"/>
              </a:buClr>
              <a:buFont typeface="Arial" panose="020B0604020202020204" pitchFamily="34" charset="0"/>
              <a:buChar char="•"/>
              <a:defRPr/>
            </a:pPr>
            <a:r>
              <a:rPr kumimoji="1" lang="en-AU" altLang="ja-JP" sz="1200" dirty="0">
                <a:latin typeface="+mn-lt"/>
                <a:ea typeface="Roboto" panose="02000000000000000000" pitchFamily="2" charset="0"/>
                <a:cs typeface="Roboto" panose="02000000000000000000" pitchFamily="2" charset="0"/>
              </a:rPr>
              <a:t>Remember, you and your friends will be recorded too, and this can be used as evidence against you!</a:t>
            </a:r>
          </a:p>
          <a:p>
            <a:pPr marL="171450" indent="-171450" defTabSz="847352">
              <a:lnSpc>
                <a:spcPct val="114000"/>
              </a:lnSpc>
              <a:spcBef>
                <a:spcPts val="600"/>
              </a:spcBef>
              <a:buClr>
                <a:schemeClr val="tx1"/>
              </a:buClr>
              <a:buFont typeface="Arial" panose="020B0604020202020204" pitchFamily="34" charset="0"/>
              <a:buChar char="•"/>
              <a:defRPr/>
            </a:pPr>
            <a:r>
              <a:rPr kumimoji="1" lang="en-AU" altLang="ja-JP" sz="1200" dirty="0">
                <a:latin typeface="+mn-lt"/>
                <a:ea typeface="Roboto" panose="02000000000000000000" pitchFamily="2" charset="0"/>
                <a:cs typeface="Roboto" panose="02000000000000000000" pitchFamily="2" charset="0"/>
              </a:rPr>
              <a:t>Think about who else is in the recording: </a:t>
            </a:r>
          </a:p>
          <a:p>
            <a:pPr marL="628650" marR="0" lvl="1" indent="-171450" algn="l" defTabSz="847352" rtl="0" eaLnBrk="1" fontAlgn="auto" latinLnBrk="0" hangingPunct="1">
              <a:lnSpc>
                <a:spcPct val="114000"/>
              </a:lnSpc>
              <a:spcBef>
                <a:spcPts val="600"/>
              </a:spcBef>
              <a:spcAft>
                <a:spcPts val="0"/>
              </a:spcAft>
              <a:buClr>
                <a:schemeClr val="tx1"/>
              </a:buClr>
              <a:buSzTx/>
              <a:buFont typeface="Courier New" panose="02070309020205020404" pitchFamily="49" charset="0"/>
              <a:buChar char="o"/>
              <a:tabLst/>
              <a:defRPr/>
            </a:pPr>
            <a:r>
              <a:rPr kumimoji="1" lang="en-AU" altLang="ja-JP" sz="1200" dirty="0">
                <a:latin typeface="+mn-lt"/>
                <a:ea typeface="Roboto" panose="02000000000000000000" pitchFamily="2" charset="0"/>
                <a:cs typeface="Roboto" panose="02000000000000000000" pitchFamily="2" charset="0"/>
              </a:rPr>
              <a:t>Does it show someone committing an offence?</a:t>
            </a:r>
          </a:p>
          <a:p>
            <a:pPr marL="628650" lvl="1" indent="-171450" defTabSz="847352">
              <a:lnSpc>
                <a:spcPct val="114000"/>
              </a:lnSpc>
              <a:spcBef>
                <a:spcPts val="600"/>
              </a:spcBef>
              <a:buClr>
                <a:schemeClr val="tx1"/>
              </a:buClr>
              <a:buFont typeface="Courier New" panose="02070309020205020404" pitchFamily="49" charset="0"/>
              <a:buChar char="o"/>
              <a:defRPr/>
            </a:pPr>
            <a:r>
              <a:rPr kumimoji="1" lang="en-AU" altLang="ja-JP" sz="1200" dirty="0">
                <a:latin typeface="+mn-lt"/>
                <a:ea typeface="Roboto" panose="02000000000000000000" pitchFamily="2" charset="0"/>
                <a:cs typeface="Roboto" panose="02000000000000000000" pitchFamily="2" charset="0"/>
              </a:rPr>
              <a:t>How would they feel about seeing themselves on online?</a:t>
            </a:r>
          </a:p>
          <a:p>
            <a:pPr marL="628650" marR="0" lvl="1" indent="-171450" algn="l" defTabSz="847352" rtl="0" eaLnBrk="1" fontAlgn="auto" latinLnBrk="0" hangingPunct="1">
              <a:lnSpc>
                <a:spcPct val="114000"/>
              </a:lnSpc>
              <a:spcBef>
                <a:spcPts val="600"/>
              </a:spcBef>
              <a:spcAft>
                <a:spcPts val="0"/>
              </a:spcAft>
              <a:buClr>
                <a:schemeClr val="tx1"/>
              </a:buClr>
              <a:buSzTx/>
              <a:buFont typeface="Courier New" panose="02070309020205020404" pitchFamily="49" charset="0"/>
              <a:buChar char="o"/>
              <a:tabLst/>
              <a:defRPr/>
            </a:pPr>
            <a:r>
              <a:rPr kumimoji="1" lang="en-AU" altLang="ja-JP" sz="1200" dirty="0">
                <a:latin typeface="+mn-lt"/>
                <a:ea typeface="Roboto" panose="02000000000000000000" pitchFamily="2" charset="0"/>
                <a:cs typeface="Roboto" panose="02000000000000000000" pitchFamily="2" charset="0"/>
              </a:rPr>
              <a:t>How would you/they feel if it went viral?</a:t>
            </a:r>
          </a:p>
          <a:p>
            <a:pPr marL="628650" lvl="1" indent="-171450" defTabSz="847352">
              <a:lnSpc>
                <a:spcPct val="114000"/>
              </a:lnSpc>
              <a:spcBef>
                <a:spcPts val="600"/>
              </a:spcBef>
              <a:buClr>
                <a:schemeClr val="tx1"/>
              </a:buClr>
              <a:buFont typeface="Courier New" panose="02070309020205020404" pitchFamily="49" charset="0"/>
              <a:buChar char="o"/>
              <a:defRPr/>
            </a:pPr>
            <a:r>
              <a:rPr kumimoji="1" lang="en-AU" altLang="ja-JP" sz="1200" dirty="0">
                <a:latin typeface="+mn-lt"/>
                <a:ea typeface="Roboto" panose="02000000000000000000" pitchFamily="2" charset="0"/>
                <a:cs typeface="Roboto" panose="02000000000000000000" pitchFamily="2" charset="0"/>
              </a:rPr>
              <a:t>Does it embarrass anyone?</a:t>
            </a:r>
          </a:p>
          <a:p>
            <a:pPr marL="628650" lvl="1" indent="-171450" defTabSz="847352">
              <a:lnSpc>
                <a:spcPct val="114000"/>
              </a:lnSpc>
              <a:spcBef>
                <a:spcPts val="600"/>
              </a:spcBef>
              <a:buClr>
                <a:schemeClr val="tx1"/>
              </a:buClr>
              <a:buFont typeface="Courier New" panose="02070309020205020404" pitchFamily="49" charset="0"/>
              <a:buChar char="o"/>
              <a:defRPr/>
            </a:pPr>
            <a:r>
              <a:rPr kumimoji="1" lang="en-AU" altLang="ja-JP" sz="1200" dirty="0">
                <a:latin typeface="+mn-lt"/>
                <a:ea typeface="Roboto" panose="02000000000000000000" pitchFamily="2" charset="0"/>
                <a:cs typeface="Roboto" panose="02000000000000000000" pitchFamily="2" charset="0"/>
              </a:rPr>
              <a:t>Are there cultural issues you need to consider?</a:t>
            </a:r>
          </a:p>
          <a:p>
            <a:pPr marL="171450" indent="-171450" defTabSz="847352">
              <a:lnSpc>
                <a:spcPct val="114000"/>
              </a:lnSpc>
              <a:spcBef>
                <a:spcPts val="600"/>
              </a:spcBef>
              <a:buClr>
                <a:schemeClr val="tx1"/>
              </a:buClr>
              <a:buFont typeface="Arial" panose="020B0604020202020204" pitchFamily="34" charset="0"/>
              <a:buChar char="•"/>
              <a:defRPr/>
            </a:pPr>
            <a:r>
              <a:rPr kumimoji="1" lang="en-AU" altLang="ja-JP" sz="1200" dirty="0">
                <a:latin typeface="+mn-lt"/>
                <a:ea typeface="Roboto" panose="02000000000000000000" pitchFamily="2" charset="0"/>
                <a:cs typeface="Roboto" panose="02000000000000000000" pitchFamily="2" charset="0"/>
              </a:rPr>
              <a:t>Is it against the law to publish?</a:t>
            </a:r>
          </a:p>
          <a:p>
            <a:pPr marL="171450" indent="-171450" defTabSz="847352">
              <a:lnSpc>
                <a:spcPct val="114000"/>
              </a:lnSpc>
              <a:spcBef>
                <a:spcPts val="600"/>
              </a:spcBef>
              <a:buClr>
                <a:schemeClr val="tx1"/>
              </a:buClr>
              <a:buFont typeface="Arial" panose="020B0604020202020204" pitchFamily="34" charset="0"/>
              <a:buChar char="•"/>
              <a:defRPr/>
            </a:pPr>
            <a:r>
              <a:rPr kumimoji="1" lang="en-AU" altLang="ja-JP" sz="1200" dirty="0">
                <a:latin typeface="+mn-lt"/>
                <a:ea typeface="Roboto" panose="02000000000000000000" pitchFamily="2" charset="0"/>
                <a:cs typeface="Roboto" panose="02000000000000000000" pitchFamily="2" charset="0"/>
              </a:rPr>
              <a:t>It’s always a good idea to get legal advice before sharing, especially if you plan to make a complaint or take legal action</a:t>
            </a:r>
          </a:p>
          <a:p>
            <a:pPr marL="0" indent="0" defTabSz="847352">
              <a:lnSpc>
                <a:spcPct val="114000"/>
              </a:lnSpc>
              <a:spcBef>
                <a:spcPts val="600"/>
              </a:spcBef>
              <a:buClr>
                <a:schemeClr val="tx1"/>
              </a:buClr>
              <a:buFont typeface="Arial" panose="020B0604020202020204" pitchFamily="34" charset="0"/>
              <a:buNone/>
              <a:defRPr/>
            </a:pPr>
            <a:endParaRPr kumimoji="1" lang="en-AU" sz="1200" dirty="0">
              <a:latin typeface="+mn-lt"/>
              <a:ea typeface="Roboto" panose="02000000000000000000" pitchFamily="2" charset="0"/>
              <a:cs typeface="Roboto" panose="02000000000000000000" pitchFamily="2" charset="0"/>
            </a:endParaRPr>
          </a:p>
          <a:p>
            <a:pPr marL="0" indent="0" defTabSz="847352">
              <a:lnSpc>
                <a:spcPct val="114000"/>
              </a:lnSpc>
              <a:spcBef>
                <a:spcPts val="600"/>
              </a:spcBef>
              <a:buClr>
                <a:schemeClr val="tx1"/>
              </a:buClr>
              <a:buFont typeface="Arial" panose="020B0604020202020204" pitchFamily="34" charset="0"/>
              <a:buNone/>
              <a:defRPr/>
            </a:pPr>
            <a:r>
              <a:rPr kumimoji="1" lang="en-AU" sz="1200" dirty="0">
                <a:latin typeface="+mn-lt"/>
                <a:ea typeface="Roboto" panose="02000000000000000000" pitchFamily="2" charset="0"/>
                <a:cs typeface="Roboto" panose="02000000000000000000" pitchFamily="2" charset="0"/>
              </a:rPr>
              <a:t>[</a:t>
            </a:r>
            <a:r>
              <a:rPr lang="en-US" dirty="0">
                <a:latin typeface="+mn-lt"/>
              </a:rPr>
              <a:t>A full list of legal and support services and other useful resources/links are available on the CopWatch website at: www.copwatch.org.au/legal-help]</a:t>
            </a:r>
          </a:p>
        </p:txBody>
      </p:sp>
      <p:sp>
        <p:nvSpPr>
          <p:cNvPr id="4" name="Slide Number Placeholder 3"/>
          <p:cNvSpPr>
            <a:spLocks noGrp="1"/>
          </p:cNvSpPr>
          <p:nvPr>
            <p:ph type="sldNum" sz="quarter" idx="5"/>
          </p:nvPr>
        </p:nvSpPr>
        <p:spPr/>
        <p:txBody>
          <a:bodyPr/>
          <a:lstStyle/>
          <a:p>
            <a:fld id="{DEAF3522-EFC1-744D-97DC-9D0809F0259C}" type="slidenum">
              <a:rPr lang="en-AU" smtClean="0"/>
              <a:t>40</a:t>
            </a:fld>
            <a:endParaRPr lang="en-AU" dirty="0"/>
          </a:p>
        </p:txBody>
      </p:sp>
    </p:spTree>
    <p:extLst>
      <p:ext uri="{BB962C8B-B14F-4D97-AF65-F5344CB8AC3E}">
        <p14:creationId xmlns:p14="http://schemas.microsoft.com/office/powerpoint/2010/main" val="1981881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latin typeface="+mn-lt"/>
                <a:cs typeface="Arial" panose="020B0604020202020204" pitchFamily="34" charset="0"/>
              </a:rPr>
              <a:t>[EDIT THIS SLIDE/NOTES AS NEEDED ACCORDING TO YOUR TRAINING AGENDA, LOCATION &amp; COMMUNITY/GROUP]</a:t>
            </a:r>
            <a:endParaRPr lang="en-US" b="0" dirty="0">
              <a:latin typeface="+mn-lt"/>
              <a:cs typeface="Arial" panose="020B0604020202020204" pitchFamily="34" charset="0"/>
            </a:endParaRPr>
          </a:p>
          <a:p>
            <a:pPr marL="0" indent="0">
              <a:buFont typeface="Arial" panose="020B0604020202020204" pitchFamily="34" charset="0"/>
              <a:buNone/>
            </a:pPr>
            <a:endParaRPr kumimoji="1" lang="en-AU" altLang="ja-JP" sz="1200" b="1" dirty="0">
              <a:highlight>
                <a:srgbClr val="FFFF00"/>
              </a:highlight>
              <a:latin typeface="+mn-lt"/>
              <a:ea typeface="Roboto" panose="02000000000000000000" pitchFamily="2" charset="0"/>
              <a:cs typeface="Roboto" panose="02000000000000000000" pitchFamily="2" charset="0"/>
            </a:endParaRPr>
          </a:p>
          <a:p>
            <a:pPr marL="0" indent="0">
              <a:buFont typeface="Arial" panose="020B0604020202020204" pitchFamily="34" charset="0"/>
              <a:buNone/>
            </a:pPr>
            <a:r>
              <a:rPr kumimoji="1" lang="en-AU" altLang="ja-JP" sz="1200" b="1" dirty="0">
                <a:highlight>
                  <a:srgbClr val="FFFF00"/>
                </a:highlight>
                <a:latin typeface="+mn-lt"/>
                <a:ea typeface="Roboto" panose="02000000000000000000" pitchFamily="2" charset="0"/>
                <a:cs typeface="Roboto" panose="02000000000000000000" pitchFamily="2" charset="0"/>
              </a:rPr>
              <a:t>THINK BEFORE SHARING &amp; POSTING VIDEOS</a:t>
            </a:r>
          </a:p>
          <a:p>
            <a:pPr marL="171450" indent="-171450">
              <a:buFont typeface="Arial" panose="020B0604020202020204" pitchFamily="34" charset="0"/>
              <a:buChar char="•"/>
            </a:pPr>
            <a:r>
              <a:rPr kumimoji="1" lang="en-AU" altLang="ja-JP" sz="1200" b="0" dirty="0">
                <a:highlight>
                  <a:srgbClr val="FFFF00"/>
                </a:highlight>
                <a:latin typeface="+mn-lt"/>
                <a:ea typeface="Roboto" panose="02000000000000000000" pitchFamily="2" charset="0"/>
                <a:cs typeface="Roboto" panose="02000000000000000000" pitchFamily="2" charset="0"/>
              </a:rPr>
              <a:t>Police are using social media to search for evidence of crimes.</a:t>
            </a:r>
            <a:endParaRPr kumimoji="1" lang="en-AU" altLang="ja-JP" sz="1200" b="1" dirty="0">
              <a:highlight>
                <a:srgbClr val="FFFF00"/>
              </a:highlight>
              <a:latin typeface="+mn-lt"/>
              <a:ea typeface="Roboto" panose="02000000000000000000" pitchFamily="2" charset="0"/>
              <a:cs typeface="Roboto" panose="02000000000000000000" pitchFamily="2" charset="0"/>
            </a:endParaRPr>
          </a:p>
          <a:p>
            <a:pPr marL="171450" indent="-171450">
              <a:buFont typeface="Arial" panose="020B0604020202020204" pitchFamily="34" charset="0"/>
              <a:buChar char="•"/>
            </a:pPr>
            <a:r>
              <a:rPr kumimoji="1" lang="en-AU" altLang="ja-JP" sz="1200" b="0" dirty="0">
                <a:highlight>
                  <a:srgbClr val="FFFF00"/>
                </a:highlight>
                <a:latin typeface="+mn-lt"/>
                <a:ea typeface="Roboto" panose="02000000000000000000" pitchFamily="2" charset="0"/>
                <a:cs typeface="Roboto" panose="02000000000000000000" pitchFamily="2" charset="0"/>
              </a:rPr>
              <a:t>For example, recent changes to the law in Queensland (Feb-2023) means that p</a:t>
            </a:r>
            <a:r>
              <a:rPr lang="en-AU" sz="1200" b="0" i="0" dirty="0">
                <a:solidFill>
                  <a:srgbClr val="000000"/>
                </a:solidFill>
                <a:effectLst/>
                <a:latin typeface="+mn-lt"/>
              </a:rPr>
              <a:t>osting footage online of stealing a car or driving aggressively can lead to more time behind bars (up to 12 years for adults; up to 6 years for kids)</a:t>
            </a:r>
          </a:p>
          <a:p>
            <a:pPr marL="171450" indent="-171450">
              <a:buFont typeface="Arial" panose="020B0604020202020204" pitchFamily="34" charset="0"/>
              <a:buChar char="•"/>
            </a:pPr>
            <a:r>
              <a:rPr lang="en-AU" sz="1200" b="0" i="0" dirty="0">
                <a:solidFill>
                  <a:srgbClr val="000000"/>
                </a:solidFill>
                <a:effectLst/>
                <a:latin typeface="+mn-lt"/>
              </a:rPr>
              <a:t>Queensland police have also been given extra funding/resources to search through </a:t>
            </a:r>
            <a:r>
              <a:rPr kumimoji="1" lang="en-AU" altLang="ja-JP" sz="1200" b="0" dirty="0">
                <a:highlight>
                  <a:srgbClr val="FFFF00"/>
                </a:highlight>
                <a:latin typeface="+mn-lt"/>
                <a:ea typeface="Roboto" panose="02000000000000000000" pitchFamily="2" charset="0"/>
                <a:cs typeface="Roboto" panose="02000000000000000000" pitchFamily="2" charset="0"/>
              </a:rPr>
              <a:t>social media looking for evidence of crimes</a:t>
            </a:r>
            <a:r>
              <a:rPr lang="en-AU" sz="1200" b="0" i="0" dirty="0">
                <a:solidFill>
                  <a:srgbClr val="000000"/>
                </a:solidFill>
                <a:effectLst/>
                <a:latin typeface="+mn-lt"/>
              </a:rPr>
              <a:t>.</a:t>
            </a:r>
          </a:p>
          <a:p>
            <a:pPr marL="171450" indent="-171450">
              <a:buFont typeface="Arial" panose="020B0604020202020204" pitchFamily="34" charset="0"/>
              <a:buChar char="•"/>
            </a:pPr>
            <a:endParaRPr lang="en-AU" sz="1200" b="0" i="0" dirty="0">
              <a:solidFill>
                <a:srgbClr val="000000"/>
              </a:solidFill>
              <a:effectLst/>
              <a:latin typeface="+mn-lt"/>
            </a:endParaRPr>
          </a:p>
          <a:p>
            <a:pPr marL="0" marR="0" lvl="0" indent="0" algn="l" defTabSz="56499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AU" altLang="ja-JP" sz="1200" b="0" dirty="0">
                <a:highlight>
                  <a:srgbClr val="FFFF00"/>
                </a:highlight>
                <a:latin typeface="+mn-lt"/>
                <a:ea typeface="Roboto" panose="02000000000000000000" pitchFamily="2" charset="0"/>
                <a:cs typeface="Roboto" panose="02000000000000000000" pitchFamily="2" charset="0"/>
              </a:rPr>
              <a:t>Source: https://www.abc.net.au/news/2023-03-16/qld-youth-crime-laws-parliament-pass-explained-bail-court/102089826</a:t>
            </a:r>
          </a:p>
        </p:txBody>
      </p:sp>
      <p:sp>
        <p:nvSpPr>
          <p:cNvPr id="4" name="Slide Number Placeholder 3"/>
          <p:cNvSpPr>
            <a:spLocks noGrp="1"/>
          </p:cNvSpPr>
          <p:nvPr>
            <p:ph type="sldNum" sz="quarter" idx="5"/>
          </p:nvPr>
        </p:nvSpPr>
        <p:spPr/>
        <p:txBody>
          <a:bodyPr/>
          <a:lstStyle/>
          <a:p>
            <a:fld id="{DEAF3522-EFC1-744D-97DC-9D0809F0259C}" type="slidenum">
              <a:rPr lang="en-AU" smtClean="0"/>
              <a:t>41</a:t>
            </a:fld>
            <a:endParaRPr lang="en-AU" dirty="0"/>
          </a:p>
        </p:txBody>
      </p:sp>
    </p:spTree>
    <p:extLst>
      <p:ext uri="{BB962C8B-B14F-4D97-AF65-F5344CB8AC3E}">
        <p14:creationId xmlns:p14="http://schemas.microsoft.com/office/powerpoint/2010/main" val="26222408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[YOU CAN ADD YOUR CHOSEN SCENARIOS, DISCUSSION POINTS &amp; TIPS TO THE SLIDES AND/OR SLIDE NOTES HERE. SEE THE TRAINER GUIDE DOCUMENT FOR ACTIVITY SUGGESTIONS]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AF3522-EFC1-744D-97DC-9D0809F0259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66003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EE350-5BD0-DE97-66C4-95ECD1552B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BDF5FB-58AD-AF5E-739D-22D8019A0D58}"/>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D844C7B3-5FB2-CAB9-E346-54E331F4BC47}"/>
              </a:ext>
            </a:extLst>
          </p:cNvPr>
          <p:cNvSpPr>
            <a:spLocks noGrp="1"/>
          </p:cNvSpPr>
          <p:nvPr>
            <p:ph type="body" idx="1"/>
          </p:nvPr>
        </p:nvSpPr>
        <p:spPr/>
        <p:txBody>
          <a:bodyPr/>
          <a:lstStyle/>
          <a:p>
            <a:pPr marL="0" indent="0">
              <a:buFontTx/>
              <a:buNone/>
            </a:pPr>
            <a:endParaRPr lang="en-US" dirty="0">
              <a:latin typeface="+mn-lt"/>
              <a:cs typeface="Arial" panose="020B0604020202020204" pitchFamily="34" charset="0"/>
            </a:endParaRPr>
          </a:p>
        </p:txBody>
      </p:sp>
      <p:sp>
        <p:nvSpPr>
          <p:cNvPr id="4" name="Slide Number Placeholder 3">
            <a:extLst>
              <a:ext uri="{FF2B5EF4-FFF2-40B4-BE49-F238E27FC236}">
                <a16:creationId xmlns:a16="http://schemas.microsoft.com/office/drawing/2014/main" id="{C3C7C041-C4DC-5FF6-A386-0AC3EAB4D67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AF3522-EFC1-744D-97DC-9D0809F0259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70319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a:lnSpc>
                <a:spcPct val="114000"/>
              </a:lnSpc>
              <a:spcBef>
                <a:spcPts val="600"/>
              </a:spcBef>
            </a:pPr>
            <a:r>
              <a:rPr lang="en-AU" sz="1200" b="1" i="0" dirty="0">
                <a:solidFill>
                  <a:srgbClr val="000000"/>
                </a:solidFill>
                <a:effectLst/>
                <a:latin typeface="+mn-lt"/>
                <a:ea typeface="Roboto" panose="02000000000000000000" pitchFamily="2" charset="0"/>
                <a:cs typeface="Roboto" panose="02000000000000000000" pitchFamily="2" charset="0"/>
              </a:rPr>
              <a:t>YOUR RIGHTS</a:t>
            </a:r>
          </a:p>
          <a:p>
            <a:pPr marL="171450" marR="0" lvl="0" indent="-171450" algn="l" defTabSz="914400" rtl="0" eaLnBrk="1" fontAlgn="auto" latinLnBrk="0" hangingPunct="1">
              <a:lnSpc>
                <a:spcPct val="114000"/>
              </a:lnSpc>
              <a:spcBef>
                <a:spcPts val="600"/>
              </a:spcBef>
              <a:spcAft>
                <a:spcPts val="0"/>
              </a:spcAft>
              <a:buClrTx/>
              <a:buSzTx/>
              <a:buFont typeface="Arial" panose="020B0604020202020204" pitchFamily="34" charset="0"/>
              <a:buChar char="•"/>
              <a:tabLst/>
              <a:defRPr/>
            </a:pPr>
            <a:r>
              <a:rPr kumimoji="1" lang="en-AU" sz="1200" dirty="0">
                <a:latin typeface="+mn-lt"/>
                <a:ea typeface="Roboto" panose="02000000000000000000" pitchFamily="2" charset="0"/>
                <a:cs typeface="Roboto" panose="02000000000000000000" pitchFamily="2" charset="0"/>
              </a:rPr>
              <a:t>Police can’t take your phone without a </a:t>
            </a:r>
            <a:r>
              <a:rPr kumimoji="1" lang="en-AU" sz="1200" b="0" dirty="0">
                <a:latin typeface="+mn-lt"/>
                <a:ea typeface="Roboto" panose="02000000000000000000" pitchFamily="2" charset="0"/>
                <a:cs typeface="Roboto" panose="02000000000000000000" pitchFamily="2" charset="0"/>
              </a:rPr>
              <a:t>lawful reason</a:t>
            </a:r>
            <a:endParaRPr lang="en-AU" sz="1200" b="0" i="0" dirty="0">
              <a:solidFill>
                <a:srgbClr val="000000"/>
              </a:solidFill>
              <a:effectLst/>
              <a:latin typeface="+mn-lt"/>
              <a:ea typeface="Roboto" panose="02000000000000000000" pitchFamily="2" charset="0"/>
              <a:cs typeface="Roboto" panose="02000000000000000000" pitchFamily="2" charset="0"/>
            </a:endParaRPr>
          </a:p>
          <a:p>
            <a:pPr marL="171450" indent="-171450">
              <a:lnSpc>
                <a:spcPct val="114000"/>
              </a:lnSpc>
              <a:spcBef>
                <a:spcPts val="600"/>
              </a:spcBef>
              <a:buFont typeface="Arial" panose="020B0604020202020204" pitchFamily="34" charset="0"/>
              <a:buChar char="•"/>
            </a:pPr>
            <a:r>
              <a:rPr lang="en-AU" sz="1200" i="0" dirty="0">
                <a:solidFill>
                  <a:srgbClr val="000000"/>
                </a:solidFill>
                <a:effectLst/>
                <a:latin typeface="+mn-lt"/>
                <a:ea typeface="Roboto" panose="02000000000000000000" pitchFamily="2" charset="0"/>
                <a:cs typeface="Roboto" panose="02000000000000000000" pitchFamily="2" charset="0"/>
              </a:rPr>
              <a:t>Police are </a:t>
            </a:r>
            <a:r>
              <a:rPr lang="en-AU" sz="1200" b="1" i="0" dirty="0">
                <a:solidFill>
                  <a:srgbClr val="000000"/>
                </a:solidFill>
                <a:effectLst/>
                <a:latin typeface="+mn-lt"/>
                <a:ea typeface="Roboto" panose="02000000000000000000" pitchFamily="2" charset="0"/>
                <a:cs typeface="Roboto" panose="02000000000000000000" pitchFamily="2" charset="0"/>
              </a:rPr>
              <a:t>never</a:t>
            </a:r>
            <a:r>
              <a:rPr lang="en-AU" sz="1200" i="0" dirty="0">
                <a:solidFill>
                  <a:srgbClr val="000000"/>
                </a:solidFill>
                <a:effectLst/>
                <a:latin typeface="+mn-lt"/>
                <a:ea typeface="Roboto" panose="02000000000000000000" pitchFamily="2" charset="0"/>
                <a:cs typeface="Roboto" panose="02000000000000000000" pitchFamily="2" charset="0"/>
              </a:rPr>
              <a:t> allowed to delete anything from your phone (videos, images, apps, texts etc).</a:t>
            </a:r>
          </a:p>
          <a:p>
            <a:pPr>
              <a:lnSpc>
                <a:spcPct val="114000"/>
              </a:lnSpc>
              <a:spcBef>
                <a:spcPts val="600"/>
              </a:spcBef>
            </a:pPr>
            <a:endParaRPr lang="en-AU" sz="1200" b="1" i="0" dirty="0">
              <a:solidFill>
                <a:srgbClr val="000000"/>
              </a:solidFill>
              <a:effectLst/>
              <a:latin typeface="+mn-lt"/>
              <a:ea typeface="Roboto" panose="02000000000000000000" pitchFamily="2" charset="0"/>
              <a:cs typeface="Roboto" panose="02000000000000000000" pitchFamily="2" charset="0"/>
            </a:endParaRPr>
          </a:p>
          <a:p>
            <a:pPr>
              <a:lnSpc>
                <a:spcPct val="114000"/>
              </a:lnSpc>
              <a:spcBef>
                <a:spcPts val="600"/>
              </a:spcBef>
            </a:pPr>
            <a:r>
              <a:rPr kumimoji="1" lang="en-AU" sz="1200" b="1" dirty="0">
                <a:latin typeface="+mn-lt"/>
                <a:ea typeface="Roboto" panose="02000000000000000000" pitchFamily="2" charset="0"/>
                <a:cs typeface="Roboto" panose="02000000000000000000" pitchFamily="2" charset="0"/>
              </a:rPr>
              <a:t>Without a warrant</a:t>
            </a:r>
            <a:r>
              <a:rPr kumimoji="1" lang="en-AU" sz="1200" b="0" dirty="0">
                <a:latin typeface="+mn-lt"/>
                <a:ea typeface="Roboto" panose="02000000000000000000" pitchFamily="2" charset="0"/>
                <a:cs typeface="Roboto" panose="02000000000000000000" pitchFamily="2" charset="0"/>
              </a:rPr>
              <a:t>, police </a:t>
            </a:r>
            <a:r>
              <a:rPr kumimoji="1" lang="en-AU" sz="1200" dirty="0">
                <a:latin typeface="+mn-lt"/>
                <a:ea typeface="Roboto" panose="02000000000000000000" pitchFamily="2" charset="0"/>
                <a:cs typeface="Roboto" panose="02000000000000000000" pitchFamily="2" charset="0"/>
              </a:rPr>
              <a:t>can’t:</a:t>
            </a:r>
          </a:p>
          <a:p>
            <a:pPr marL="171450" indent="-171450">
              <a:lnSpc>
                <a:spcPct val="114000"/>
              </a:lnSpc>
              <a:spcBef>
                <a:spcPts val="600"/>
              </a:spcBef>
              <a:buFont typeface="Arial" panose="020B0604020202020204" pitchFamily="34" charset="0"/>
              <a:buChar char="•"/>
            </a:pPr>
            <a:r>
              <a:rPr kumimoji="1" lang="en-AU" sz="1200" dirty="0">
                <a:latin typeface="+mn-lt"/>
                <a:ea typeface="Roboto" panose="02000000000000000000" pitchFamily="2" charset="0"/>
                <a:cs typeface="Roboto" panose="02000000000000000000" pitchFamily="2" charset="0"/>
              </a:rPr>
              <a:t>Take or search your phone unless you give them permission</a:t>
            </a:r>
          </a:p>
          <a:p>
            <a:pPr marL="603439" lvl="3" indent="-171450">
              <a:lnSpc>
                <a:spcPct val="114000"/>
              </a:lnSpc>
              <a:spcBef>
                <a:spcPts val="600"/>
              </a:spcBef>
              <a:buFont typeface="Courier New" panose="02070309020205020404" pitchFamily="49" charset="0"/>
              <a:buChar char="o"/>
            </a:pPr>
            <a:r>
              <a:rPr kumimoji="1" lang="en-AU" sz="1200" dirty="0">
                <a:latin typeface="+mn-lt"/>
                <a:ea typeface="Roboto" panose="02000000000000000000" pitchFamily="2" charset="0"/>
                <a:cs typeface="Roboto" panose="02000000000000000000" pitchFamily="2" charset="0"/>
              </a:rPr>
              <a:t>Never give police permission! If you do, challenging any evidence is very difficult.</a:t>
            </a:r>
          </a:p>
          <a:p>
            <a:pPr marL="603439" lvl="3" indent="-171450">
              <a:lnSpc>
                <a:spcPct val="114000"/>
              </a:lnSpc>
              <a:spcBef>
                <a:spcPts val="600"/>
              </a:spcBef>
              <a:buFont typeface="Courier New" panose="02070309020205020404" pitchFamily="49" charset="0"/>
              <a:buChar char="o"/>
            </a:pPr>
            <a:r>
              <a:rPr kumimoji="1" lang="en-AU" sz="1200" dirty="0">
                <a:latin typeface="+mn-lt"/>
                <a:ea typeface="Roboto" panose="02000000000000000000" pitchFamily="2" charset="0"/>
                <a:cs typeface="Roboto" panose="02000000000000000000" pitchFamily="2" charset="0"/>
              </a:rPr>
              <a:t>If a police officer tries to, or does, take your phone – it can be an offence, so note down what happened.</a:t>
            </a:r>
          </a:p>
          <a:p>
            <a:pPr marL="171450" indent="-171450">
              <a:lnSpc>
                <a:spcPct val="114000"/>
              </a:lnSpc>
              <a:spcBef>
                <a:spcPts val="600"/>
              </a:spcBef>
              <a:buFont typeface="Arial" panose="020B0604020202020204" pitchFamily="34" charset="0"/>
              <a:buChar char="•"/>
            </a:pPr>
            <a:r>
              <a:rPr kumimoji="1" lang="en-AU" sz="1200" dirty="0">
                <a:latin typeface="+mn-lt"/>
                <a:ea typeface="Roboto" panose="02000000000000000000" pitchFamily="2" charset="0"/>
                <a:cs typeface="Roboto" panose="02000000000000000000" pitchFamily="2" charset="0"/>
              </a:rPr>
              <a:t>Make you unlock your phone</a:t>
            </a:r>
          </a:p>
          <a:p>
            <a:pPr marL="171450" indent="-171450">
              <a:lnSpc>
                <a:spcPct val="114000"/>
              </a:lnSpc>
              <a:spcBef>
                <a:spcPts val="600"/>
              </a:spcBef>
              <a:buFont typeface="Arial" panose="020B0604020202020204" pitchFamily="34" charset="0"/>
              <a:buChar char="•"/>
            </a:pPr>
            <a:r>
              <a:rPr kumimoji="1" lang="en-AU" sz="1200" dirty="0">
                <a:latin typeface="+mn-lt"/>
                <a:ea typeface="Roboto" panose="02000000000000000000" pitchFamily="2" charset="0"/>
                <a:cs typeface="Roboto" panose="02000000000000000000" pitchFamily="2" charset="0"/>
              </a:rPr>
              <a:t>Make you give them your pass code</a:t>
            </a:r>
          </a:p>
          <a:p>
            <a:pPr marL="171450" indent="-171450">
              <a:lnSpc>
                <a:spcPct val="114000"/>
              </a:lnSpc>
              <a:spcBef>
                <a:spcPts val="600"/>
              </a:spcBef>
              <a:buFont typeface="Arial" panose="020B0604020202020204" pitchFamily="34" charset="0"/>
              <a:buChar char="•"/>
            </a:pPr>
            <a:r>
              <a:rPr kumimoji="1" lang="en-AU" sz="1200" dirty="0">
                <a:latin typeface="+mn-lt"/>
                <a:ea typeface="Roboto" panose="02000000000000000000" pitchFamily="2" charset="0"/>
                <a:cs typeface="Roboto" panose="02000000000000000000" pitchFamily="2" charset="0"/>
              </a:rPr>
              <a:t>Physically force you to unlock your phone (including fingerprint/facial recognition)</a:t>
            </a:r>
          </a:p>
          <a:p>
            <a:pPr marL="171450" indent="-171450">
              <a:lnSpc>
                <a:spcPct val="114000"/>
              </a:lnSpc>
              <a:spcBef>
                <a:spcPts val="600"/>
              </a:spcBef>
              <a:buFont typeface="Arial" panose="020B0604020202020204" pitchFamily="34" charset="0"/>
              <a:buChar char="•"/>
            </a:pPr>
            <a:r>
              <a:rPr kumimoji="1" lang="en-AU" altLang="ja-JP" sz="1200" dirty="0">
                <a:latin typeface="+mn-lt"/>
                <a:ea typeface="Roboto" panose="02000000000000000000" pitchFamily="2" charset="0"/>
                <a:cs typeface="Roboto" panose="02000000000000000000" pitchFamily="2" charset="0"/>
              </a:rPr>
              <a:t>Demand access to your phone or contents if it is passcode protected.</a:t>
            </a:r>
          </a:p>
          <a:p>
            <a:pPr marL="171450" indent="-171450">
              <a:lnSpc>
                <a:spcPct val="114000"/>
              </a:lnSpc>
              <a:spcBef>
                <a:spcPts val="600"/>
              </a:spcBef>
              <a:buFont typeface="Arial" panose="020B0604020202020204" pitchFamily="34" charset="0"/>
              <a:buChar char="•"/>
            </a:pPr>
            <a:r>
              <a:rPr kumimoji="1" lang="en-AU" sz="1200" dirty="0">
                <a:latin typeface="+mn-lt"/>
                <a:ea typeface="Roboto" panose="02000000000000000000" pitchFamily="2" charset="0"/>
                <a:cs typeface="Roboto" panose="02000000000000000000" pitchFamily="2" charset="0"/>
              </a:rPr>
              <a:t>If a police officer tries to, or does, take your phone – it can be an offence, so note down what happened.</a:t>
            </a:r>
          </a:p>
          <a:p>
            <a:pPr marL="0" indent="0">
              <a:lnSpc>
                <a:spcPct val="114000"/>
              </a:lnSpc>
              <a:spcBef>
                <a:spcPts val="600"/>
              </a:spcBef>
              <a:buFont typeface="Arial" panose="020B0604020202020204" pitchFamily="34" charset="0"/>
              <a:buNone/>
            </a:pPr>
            <a:endParaRPr kumimoji="1" lang="en-AU" altLang="ja-JP" sz="1200" dirty="0">
              <a:latin typeface="+mn-lt"/>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AU" sz="1200" b="1" dirty="0">
                <a:latin typeface="+mn-lt"/>
                <a:ea typeface="Roboto" panose="02000000000000000000" pitchFamily="2" charset="0"/>
                <a:cs typeface="Roboto" panose="02000000000000000000" pitchFamily="2" charset="0"/>
              </a:rPr>
              <a:t>More information on lawful reasons (repeats on next slide):</a:t>
            </a:r>
            <a:endParaRPr lang="en-US" sz="1200" b="1" dirty="0">
              <a:latin typeface="+mn-lt"/>
            </a:endParaRPr>
          </a:p>
          <a:p>
            <a:pPr marL="171450" indent="-171450">
              <a:buFont typeface="Arial" panose="020B0604020202020204" pitchFamily="34" charset="0"/>
              <a:buChar char="•"/>
            </a:pPr>
            <a:r>
              <a:rPr lang="en-US" sz="1200" b="1" dirty="0">
                <a:latin typeface="+mn-lt"/>
              </a:rPr>
              <a:t>The police have a warrant</a:t>
            </a:r>
            <a:r>
              <a:rPr lang="en-US" sz="1200" dirty="0">
                <a:latin typeface="+mn-lt"/>
              </a:rPr>
              <a:t>: Police usually need a warrant to search your possessions or property. If the warrant includes your phone, the police can take it and examine its contents.</a:t>
            </a:r>
          </a:p>
          <a:p>
            <a:pPr marL="171450" indent="-171450">
              <a:buFont typeface="Arial" panose="020B0604020202020204" pitchFamily="34" charset="0"/>
              <a:buChar char="•"/>
            </a:pPr>
            <a:r>
              <a:rPr lang="en-US" sz="1200" b="1" dirty="0">
                <a:latin typeface="+mn-lt"/>
              </a:rPr>
              <a:t>The police arrest you</a:t>
            </a:r>
            <a:r>
              <a:rPr lang="en-US" sz="1200" dirty="0">
                <a:latin typeface="+mn-lt"/>
              </a:rPr>
              <a:t>: If you get arrested, the police can search you and take your things. This does not always mean the police have power to search the contents of your phone. If you’re arrested, they can take your belongings ONLY while you’re in custody.</a:t>
            </a:r>
          </a:p>
          <a:p>
            <a:pPr marL="171450" indent="-171450">
              <a:buFont typeface="Arial" panose="020B0604020202020204" pitchFamily="34" charset="0"/>
              <a:buChar char="•"/>
            </a:pPr>
            <a:r>
              <a:rPr lang="en-US" sz="1200" b="1" dirty="0">
                <a:latin typeface="+mn-lt"/>
              </a:rPr>
              <a:t>If the police believe you have committed a crime</a:t>
            </a:r>
            <a:r>
              <a:rPr lang="en-US" sz="1200" dirty="0">
                <a:latin typeface="+mn-lt"/>
              </a:rPr>
              <a:t>: In some limited situations, the police can search you without a warrant and take your things, including your phone, if they believe your phone is connected to a crime you might have committed.</a:t>
            </a:r>
          </a:p>
          <a:p>
            <a:pPr marL="171450" indent="-171450">
              <a:buFont typeface="Arial" panose="020B0604020202020204" pitchFamily="34" charset="0"/>
              <a:buChar char="•"/>
            </a:pPr>
            <a:r>
              <a:rPr lang="en-US" sz="1200" b="1" dirty="0">
                <a:latin typeface="+mn-lt"/>
              </a:rPr>
              <a:t>If the police believe you have made an illegal recording</a:t>
            </a:r>
            <a:r>
              <a:rPr lang="en-US" sz="1200" dirty="0">
                <a:latin typeface="+mn-lt"/>
              </a:rPr>
              <a:t>: Even though you can usually record things in public, if you have made an illegal recording, the police may have the power to take your phone. There are not many circumstances where it is unlawful to make a recording, so this should not happen. </a:t>
            </a:r>
          </a:p>
          <a:p>
            <a:pPr marL="171450" indent="-171450">
              <a:buFont typeface="Arial" panose="020B0604020202020204" pitchFamily="34" charset="0"/>
              <a:buChar char="•"/>
            </a:pPr>
            <a:r>
              <a:rPr lang="en-US" sz="1200" b="1" dirty="0">
                <a:latin typeface="+mn-lt"/>
              </a:rPr>
              <a:t>Preserving Evidence: </a:t>
            </a:r>
            <a:r>
              <a:rPr lang="en-US" sz="1200" dirty="0">
                <a:latin typeface="+mn-lt"/>
              </a:rPr>
              <a:t>If the police believe that your property is or contains evidence of a crime, they may be able to take it to ensure evidence is not destroyed or lost. This may include evidence stored on your phone or recording device. Police can take your phone as evidence EVEN if you do not consent. </a:t>
            </a:r>
          </a:p>
          <a:p>
            <a:pPr marL="628650" lvl="1" indent="-171450">
              <a:buFont typeface="Courier New" panose="02070309020205020404" pitchFamily="49" charset="0"/>
              <a:buChar char="o"/>
            </a:pPr>
            <a:r>
              <a:rPr lang="en-US" sz="1200" dirty="0">
                <a:latin typeface="+mn-lt"/>
              </a:rPr>
              <a:t>For example, if the police think your phone is stolen, they can take it.</a:t>
            </a:r>
          </a:p>
          <a:p>
            <a:pPr marL="628650" lvl="1" indent="-171450">
              <a:buFont typeface="Courier New" panose="02070309020205020404" pitchFamily="49" charset="0"/>
              <a:buChar char="o"/>
            </a:pPr>
            <a:r>
              <a:rPr lang="en-US" sz="1200" dirty="0">
                <a:latin typeface="+mn-lt"/>
              </a:rPr>
              <a:t>If the phone contains evidence to show someone committed a crime, like footage of someone hitting someone else.</a:t>
            </a:r>
          </a:p>
          <a:p>
            <a:pPr marL="0" indent="0">
              <a:lnSpc>
                <a:spcPct val="114000"/>
              </a:lnSpc>
              <a:spcBef>
                <a:spcPts val="600"/>
              </a:spcBef>
              <a:buFont typeface="Arial" panose="020B0604020202020204" pitchFamily="34" charset="0"/>
              <a:buNone/>
            </a:pPr>
            <a:endParaRPr kumimoji="1" lang="en-AU" altLang="ja-JP" sz="1200" dirty="0">
              <a:latin typeface="+mn-lt"/>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44</a:t>
            </a:fld>
            <a:endParaRPr lang="en-AU" dirty="0"/>
          </a:p>
        </p:txBody>
      </p:sp>
    </p:spTree>
    <p:extLst>
      <p:ext uri="{BB962C8B-B14F-4D97-AF65-F5344CB8AC3E}">
        <p14:creationId xmlns:p14="http://schemas.microsoft.com/office/powerpoint/2010/main" val="30980088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600"/>
              </a:spcBef>
              <a:spcAft>
                <a:spcPts val="0"/>
              </a:spcAft>
              <a:buClrTx/>
              <a:buSzTx/>
              <a:buFont typeface="Arial" panose="020B0604020202020204" pitchFamily="34" charset="0"/>
              <a:buNone/>
              <a:tabLst/>
              <a:defRPr/>
            </a:pPr>
            <a:r>
              <a:rPr lang="en-AU" sz="1200" b="1" i="0" dirty="0">
                <a:solidFill>
                  <a:srgbClr val="000000"/>
                </a:solidFill>
                <a:effectLst/>
                <a:latin typeface="+mn-lt"/>
                <a:ea typeface="Roboto" panose="02000000000000000000" pitchFamily="2" charset="0"/>
                <a:cs typeface="Roboto" panose="02000000000000000000" pitchFamily="2" charset="0"/>
              </a:rPr>
              <a:t>POLICE POWERS</a:t>
            </a:r>
            <a:endParaRPr kumimoji="1" lang="en-AU" sz="1200" dirty="0">
              <a:latin typeface="+mn-lt"/>
              <a:ea typeface="Roboto" panose="02000000000000000000" pitchFamily="2" charset="0"/>
              <a:cs typeface="Roboto" panose="02000000000000000000" pitchFamily="2" charset="0"/>
            </a:endParaRPr>
          </a:p>
          <a:p>
            <a:pPr marL="171450" indent="-171450">
              <a:lnSpc>
                <a:spcPct val="114000"/>
              </a:lnSpc>
              <a:spcBef>
                <a:spcPts val="600"/>
              </a:spcBef>
              <a:buFont typeface="Arial" panose="020B0604020202020204" pitchFamily="34" charset="0"/>
              <a:buChar char="•"/>
            </a:pPr>
            <a:r>
              <a:rPr kumimoji="1" lang="en-AU" sz="1200" dirty="0">
                <a:latin typeface="+mn-lt"/>
                <a:ea typeface="Roboto" panose="02000000000000000000" pitchFamily="2" charset="0"/>
                <a:cs typeface="Roboto" panose="02000000000000000000" pitchFamily="2" charset="0"/>
              </a:rPr>
              <a:t>Police can't take your phone just because they dislike your recording. Generally, they must have a </a:t>
            </a:r>
            <a:r>
              <a:rPr kumimoji="1" lang="en-AU" sz="1200" b="0" dirty="0">
                <a:latin typeface="+mn-lt"/>
                <a:ea typeface="Roboto" panose="02000000000000000000" pitchFamily="2" charset="0"/>
                <a:cs typeface="Roboto" panose="02000000000000000000" pitchFamily="2" charset="0"/>
              </a:rPr>
              <a:t>lawful reason to take your phone, for example:</a:t>
            </a:r>
          </a:p>
          <a:p>
            <a:pPr marL="717739" lvl="3" indent="-285750">
              <a:lnSpc>
                <a:spcPct val="114000"/>
              </a:lnSpc>
              <a:spcBef>
                <a:spcPts val="600"/>
              </a:spcBef>
              <a:buFont typeface="Courier New" panose="02070309020205020404" pitchFamily="49" charset="0"/>
              <a:buChar char="o"/>
            </a:pPr>
            <a:r>
              <a:rPr kumimoji="1" lang="en-AU" sz="1200" b="0" dirty="0">
                <a:latin typeface="+mn-lt"/>
                <a:ea typeface="Roboto" panose="02000000000000000000" pitchFamily="2" charset="0"/>
                <a:cs typeface="Roboto" panose="02000000000000000000" pitchFamily="2" charset="0"/>
              </a:rPr>
              <a:t>If they have a warrant</a:t>
            </a:r>
          </a:p>
          <a:p>
            <a:pPr marL="717739" lvl="3" indent="-285750">
              <a:lnSpc>
                <a:spcPct val="114000"/>
              </a:lnSpc>
              <a:spcBef>
                <a:spcPts val="600"/>
              </a:spcBef>
              <a:buFont typeface="Courier New" panose="02070309020205020404" pitchFamily="49" charset="0"/>
              <a:buChar char="o"/>
            </a:pPr>
            <a:r>
              <a:rPr kumimoji="1" lang="en-AU" sz="1200" b="0" dirty="0">
                <a:latin typeface="+mn-lt"/>
                <a:ea typeface="Roboto" panose="02000000000000000000" pitchFamily="2" charset="0"/>
                <a:cs typeface="Roboto" panose="02000000000000000000" pitchFamily="2" charset="0"/>
              </a:rPr>
              <a:t>If you’re under arrest</a:t>
            </a:r>
          </a:p>
          <a:p>
            <a:pPr marL="717739" lvl="3" indent="-285750">
              <a:lnSpc>
                <a:spcPct val="114000"/>
              </a:lnSpc>
              <a:spcBef>
                <a:spcPts val="600"/>
              </a:spcBef>
              <a:buFont typeface="Courier New" panose="02070309020205020404" pitchFamily="49" charset="0"/>
              <a:buChar char="o"/>
            </a:pPr>
            <a:r>
              <a:rPr kumimoji="1" lang="en-AU" sz="1200" b="0" dirty="0">
                <a:latin typeface="+mn-lt"/>
                <a:ea typeface="Roboto" panose="02000000000000000000" pitchFamily="2" charset="0"/>
                <a:cs typeface="Roboto" panose="02000000000000000000" pitchFamily="2" charset="0"/>
              </a:rPr>
              <a:t>If they believe you have committed a crime or made an illegal recording</a:t>
            </a:r>
          </a:p>
          <a:p>
            <a:pPr marL="717739" lvl="3" indent="-285750">
              <a:lnSpc>
                <a:spcPct val="114000"/>
              </a:lnSpc>
              <a:spcBef>
                <a:spcPts val="600"/>
              </a:spcBef>
              <a:buFont typeface="Courier New" panose="02070309020205020404" pitchFamily="49" charset="0"/>
              <a:buChar char="o"/>
            </a:pPr>
            <a:r>
              <a:rPr kumimoji="1" lang="en-AU" sz="1200" b="0" dirty="0">
                <a:latin typeface="+mn-lt"/>
                <a:ea typeface="Roboto" panose="02000000000000000000" pitchFamily="2" charset="0"/>
                <a:cs typeface="Roboto" panose="02000000000000000000" pitchFamily="2" charset="0"/>
              </a:rPr>
              <a:t>To preserve evidence (eg if police think you have filmed evidence of a crime, even if you are not involved in the crime).</a:t>
            </a:r>
          </a:p>
          <a:p>
            <a:pPr marL="171450" indent="-171450">
              <a:lnSpc>
                <a:spcPct val="114000"/>
              </a:lnSpc>
              <a:spcBef>
                <a:spcPts val="600"/>
              </a:spcBef>
              <a:buFont typeface="Arial" panose="020B0604020202020204" pitchFamily="34" charset="0"/>
              <a:buChar char="•"/>
            </a:pPr>
            <a:r>
              <a:rPr kumimoji="1" lang="en-AU" sz="1200" b="0" dirty="0">
                <a:latin typeface="+mn-lt"/>
                <a:ea typeface="Roboto" panose="02000000000000000000" pitchFamily="2" charset="0"/>
                <a:cs typeface="Roboto" panose="02000000000000000000" pitchFamily="2" charset="0"/>
              </a:rPr>
              <a:t>BUT this doesn’t give them the right to access its contents, and you don’t have to give them your passcode – they </a:t>
            </a:r>
            <a:r>
              <a:rPr kumimoji="1" lang="en-AU" sz="1200" dirty="0">
                <a:latin typeface="+mn-lt"/>
                <a:ea typeface="Roboto" panose="02000000000000000000" pitchFamily="2" charset="0"/>
                <a:cs typeface="Roboto" panose="02000000000000000000" pitchFamily="2" charset="0"/>
              </a:rPr>
              <a:t>need a special warrant.</a:t>
            </a:r>
            <a:endParaRPr lang="en-US" sz="1200" b="1" dirty="0">
              <a:latin typeface="+mn-lt"/>
            </a:endParaRPr>
          </a:p>
          <a:p>
            <a:pPr marL="285750" indent="-285750">
              <a:buFontTx/>
              <a:buChar char="-"/>
            </a:pPr>
            <a:endParaRPr lang="en-US" sz="12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AU" sz="1200" b="1" dirty="0">
                <a:latin typeface="+mn-lt"/>
                <a:ea typeface="Roboto" panose="02000000000000000000" pitchFamily="2" charset="0"/>
                <a:cs typeface="Roboto" panose="02000000000000000000" pitchFamily="2" charset="0"/>
              </a:rPr>
              <a:t>More information on lawful reasons:</a:t>
            </a:r>
            <a:endParaRPr lang="en-US" sz="1200" b="1" dirty="0">
              <a:latin typeface="+mn-lt"/>
            </a:endParaRPr>
          </a:p>
          <a:p>
            <a:pPr marL="171450" indent="-171450">
              <a:buFont typeface="Arial" panose="020B0604020202020204" pitchFamily="34" charset="0"/>
              <a:buChar char="•"/>
            </a:pPr>
            <a:r>
              <a:rPr lang="en-US" sz="1200" b="1" dirty="0">
                <a:latin typeface="+mn-lt"/>
              </a:rPr>
              <a:t>The police have a warrant</a:t>
            </a:r>
            <a:r>
              <a:rPr lang="en-US" sz="1200" dirty="0">
                <a:latin typeface="+mn-lt"/>
              </a:rPr>
              <a:t>: Police usually need a warrant to search your possessions or property. If the warrant includes your phone, the police can take it and examine its contents.</a:t>
            </a:r>
          </a:p>
          <a:p>
            <a:pPr marL="171450" indent="-171450">
              <a:buFont typeface="Arial" panose="020B0604020202020204" pitchFamily="34" charset="0"/>
              <a:buChar char="•"/>
            </a:pPr>
            <a:r>
              <a:rPr lang="en-US" sz="1200" b="1" dirty="0">
                <a:latin typeface="+mn-lt"/>
              </a:rPr>
              <a:t>The police arrest you</a:t>
            </a:r>
            <a:r>
              <a:rPr lang="en-US" sz="1200" dirty="0">
                <a:latin typeface="+mn-lt"/>
              </a:rPr>
              <a:t>: If you get arrested, the police can search you and take your things. This does not always mean the police have power to search the contents of your phone. If you’re arrested, they can take your belongings ONLY while you’re in custody.</a:t>
            </a:r>
          </a:p>
          <a:p>
            <a:pPr marL="171450" indent="-171450">
              <a:buFont typeface="Arial" panose="020B0604020202020204" pitchFamily="34" charset="0"/>
              <a:buChar char="•"/>
            </a:pPr>
            <a:r>
              <a:rPr lang="en-US" sz="1200" b="1" dirty="0">
                <a:latin typeface="+mn-lt"/>
              </a:rPr>
              <a:t>If the police believe you have committed a crime</a:t>
            </a:r>
            <a:r>
              <a:rPr lang="en-US" sz="1200" dirty="0">
                <a:latin typeface="+mn-lt"/>
              </a:rPr>
              <a:t>: In some limited situations, the police can search you without a warrant and take your things, including your phone, if they believe your phone is connected to a crime you might have committed.</a:t>
            </a:r>
          </a:p>
          <a:p>
            <a:pPr marL="171450" indent="-171450">
              <a:buFont typeface="Arial" panose="020B0604020202020204" pitchFamily="34" charset="0"/>
              <a:buChar char="•"/>
            </a:pPr>
            <a:r>
              <a:rPr lang="en-US" sz="1200" b="1" dirty="0">
                <a:latin typeface="+mn-lt"/>
              </a:rPr>
              <a:t>If the police believe you have made an illegal recording</a:t>
            </a:r>
            <a:r>
              <a:rPr lang="en-US" sz="1200" dirty="0">
                <a:latin typeface="+mn-lt"/>
              </a:rPr>
              <a:t>: Even though you can usually record things in public, if you have made an illegal recording, the police may have the power to take your phone. There are not many circumstances where it is unlawful to make a recording, so this should not happen. </a:t>
            </a:r>
          </a:p>
          <a:p>
            <a:pPr marL="171450" indent="-171450">
              <a:buFont typeface="Arial" panose="020B0604020202020204" pitchFamily="34" charset="0"/>
              <a:buChar char="•"/>
            </a:pPr>
            <a:r>
              <a:rPr lang="en-US" sz="1200" b="1" dirty="0">
                <a:latin typeface="+mn-lt"/>
              </a:rPr>
              <a:t>Preserving Evidence: </a:t>
            </a:r>
            <a:r>
              <a:rPr lang="en-US" sz="1200" dirty="0">
                <a:latin typeface="+mn-lt"/>
              </a:rPr>
              <a:t>If the police believe that your property is or contains evidence of a crime, they may be able to take it to ensure evidence is not destroyed or lost. This may include evidence stored on your phone or recording device. Police can take your phone as evidence EVEN if you do not consent. </a:t>
            </a:r>
          </a:p>
          <a:p>
            <a:pPr marL="628650" lvl="1" indent="-171450">
              <a:buFont typeface="Courier New" panose="02070309020205020404" pitchFamily="49" charset="0"/>
              <a:buChar char="o"/>
            </a:pPr>
            <a:r>
              <a:rPr lang="en-US" sz="1200" dirty="0">
                <a:latin typeface="+mn-lt"/>
              </a:rPr>
              <a:t>For example, if the police think your phone is stolen, they can take it.</a:t>
            </a:r>
          </a:p>
          <a:p>
            <a:pPr marL="628650" lvl="1" indent="-171450">
              <a:buFont typeface="Courier New" panose="02070309020205020404" pitchFamily="49" charset="0"/>
              <a:buChar char="o"/>
            </a:pPr>
            <a:r>
              <a:rPr lang="en-US" sz="1200" dirty="0">
                <a:latin typeface="+mn-lt"/>
              </a:rPr>
              <a:t>If the phone contains evidence to show someone committed a crime, like footage of someone hitting someone else.</a:t>
            </a:r>
          </a:p>
        </p:txBody>
      </p:sp>
      <p:sp>
        <p:nvSpPr>
          <p:cNvPr id="4" name="Slide Number Placeholder 3"/>
          <p:cNvSpPr>
            <a:spLocks noGrp="1"/>
          </p:cNvSpPr>
          <p:nvPr>
            <p:ph type="sldNum" sz="quarter" idx="5"/>
          </p:nvPr>
        </p:nvSpPr>
        <p:spPr/>
        <p:txBody>
          <a:bodyPr/>
          <a:lstStyle/>
          <a:p>
            <a:fld id="{DEAF3522-EFC1-744D-97DC-9D0809F0259C}" type="slidenum">
              <a:rPr lang="en-AU" smtClean="0"/>
              <a:t>45</a:t>
            </a:fld>
            <a:endParaRPr lang="en-AU" dirty="0"/>
          </a:p>
        </p:txBody>
      </p:sp>
    </p:spTree>
    <p:extLst>
      <p:ext uri="{BB962C8B-B14F-4D97-AF65-F5344CB8AC3E}">
        <p14:creationId xmlns:p14="http://schemas.microsoft.com/office/powerpoint/2010/main" val="30924393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600"/>
              </a:spcBef>
              <a:spcAft>
                <a:spcPts val="0"/>
              </a:spcAft>
              <a:buClrTx/>
              <a:buSzTx/>
              <a:buFontTx/>
              <a:buNone/>
              <a:tabLst/>
              <a:defRPr/>
            </a:pPr>
            <a:r>
              <a:rPr lang="en-US" sz="1200" b="1" dirty="0">
                <a:solidFill>
                  <a:srgbClr val="000000"/>
                </a:solidFill>
                <a:latin typeface="+mn-lt"/>
                <a:ea typeface="Roboto" panose="02000000000000000000" pitchFamily="2" charset="0"/>
                <a:cs typeface="Roboto" panose="02000000000000000000" pitchFamily="2" charset="0"/>
              </a:rPr>
              <a:t>TIPS FOR PROTECTING YOUR PHONE</a:t>
            </a:r>
            <a:endParaRPr kumimoji="1" lang="en-AU" altLang="ja-JP" sz="1200" b="1" dirty="0">
              <a:latin typeface="+mn-lt"/>
              <a:ea typeface="Roboto" panose="02000000000000000000" pitchFamily="2" charset="0"/>
              <a:cs typeface="Roboto" panose="02000000000000000000" pitchFamily="2" charset="0"/>
            </a:endParaRPr>
          </a:p>
          <a:p>
            <a:pPr>
              <a:lnSpc>
                <a:spcPct val="114000"/>
              </a:lnSpc>
              <a:spcBef>
                <a:spcPts val="600"/>
              </a:spcBef>
            </a:pPr>
            <a:r>
              <a:rPr kumimoji="1" lang="en-AU" altLang="ja-JP" sz="1200" b="0" dirty="0">
                <a:latin typeface="+mn-lt"/>
                <a:ea typeface="Roboto" panose="02000000000000000000" pitchFamily="2" charset="0"/>
                <a:cs typeface="Roboto" panose="02000000000000000000" pitchFamily="2" charset="0"/>
              </a:rPr>
              <a:t>To protect your phone from police:</a:t>
            </a:r>
          </a:p>
          <a:p>
            <a:pPr marL="285750" indent="-285750">
              <a:lnSpc>
                <a:spcPct val="114000"/>
              </a:lnSpc>
              <a:spcBef>
                <a:spcPts val="600"/>
              </a:spcBef>
              <a:buFont typeface="Arial" panose="020B0604020202020204" pitchFamily="34" charset="0"/>
              <a:buChar char="•"/>
            </a:pPr>
            <a:r>
              <a:rPr kumimoji="1" lang="en-AU" altLang="ja-JP" sz="1200" b="0" dirty="0">
                <a:latin typeface="+mn-lt"/>
                <a:ea typeface="Roboto" panose="02000000000000000000" pitchFamily="2" charset="0"/>
                <a:cs typeface="Roboto" panose="02000000000000000000" pitchFamily="2" charset="0"/>
              </a:rPr>
              <a:t>Turn off </a:t>
            </a:r>
            <a:r>
              <a:rPr kumimoji="1" lang="en-AU" altLang="ja-JP" sz="1200" dirty="0">
                <a:latin typeface="+mn-lt"/>
                <a:ea typeface="Roboto" panose="02000000000000000000" pitchFamily="2" charset="0"/>
                <a:cs typeface="Roboto" panose="02000000000000000000" pitchFamily="2" charset="0"/>
              </a:rPr>
              <a:t>fingerprint/facial recognition on your phone and lock it with a </a:t>
            </a:r>
            <a:r>
              <a:rPr kumimoji="1" lang="en-AU" altLang="ja-JP" sz="1200" b="0" dirty="0">
                <a:latin typeface="+mn-lt"/>
                <a:ea typeface="Roboto" panose="02000000000000000000" pitchFamily="2" charset="0"/>
                <a:cs typeface="Roboto" panose="02000000000000000000" pitchFamily="2" charset="0"/>
              </a:rPr>
              <a:t>passcode</a:t>
            </a:r>
            <a:r>
              <a:rPr kumimoji="1" lang="en-AU" altLang="ja-JP" sz="1200" dirty="0">
                <a:latin typeface="+mn-lt"/>
                <a:ea typeface="Roboto" panose="02000000000000000000" pitchFamily="2" charset="0"/>
                <a:cs typeface="Roboto" panose="02000000000000000000" pitchFamily="2" charset="0"/>
              </a:rPr>
              <a:t> that’s hard to guess.</a:t>
            </a:r>
          </a:p>
          <a:p>
            <a:pPr marL="285750" indent="-285750">
              <a:lnSpc>
                <a:spcPct val="114000"/>
              </a:lnSpc>
              <a:spcBef>
                <a:spcPts val="600"/>
              </a:spcBef>
              <a:buFont typeface="Arial" panose="020B0604020202020204" pitchFamily="34" charset="0"/>
              <a:buChar char="•"/>
            </a:pPr>
            <a:r>
              <a:rPr kumimoji="1" lang="en-AU" sz="1200" dirty="0">
                <a:latin typeface="+mn-lt"/>
                <a:ea typeface="Roboto" panose="02000000000000000000" pitchFamily="2" charset="0"/>
                <a:cs typeface="Roboto" panose="02000000000000000000" pitchFamily="2" charset="0"/>
              </a:rPr>
              <a:t>Never unlock your phone without the police showing you a warrant or digital access order.</a:t>
            </a:r>
            <a:endParaRPr kumimoji="1" lang="en-AU" altLang="ja-JP" sz="1200" dirty="0">
              <a:latin typeface="+mn-lt"/>
              <a:ea typeface="Roboto" panose="02000000000000000000" pitchFamily="2" charset="0"/>
              <a:cs typeface="Roboto" panose="02000000000000000000" pitchFamily="2" charset="0"/>
            </a:endParaRPr>
          </a:p>
          <a:p>
            <a:pPr marL="285750" marR="0" lvl="0" indent="-285750" algn="l" defTabSz="914400" rtl="0" eaLnBrk="1" fontAlgn="auto" latinLnBrk="0" hangingPunct="1">
              <a:lnSpc>
                <a:spcPct val="114000"/>
              </a:lnSpc>
              <a:spcBef>
                <a:spcPts val="600"/>
              </a:spcBef>
              <a:spcAft>
                <a:spcPts val="0"/>
              </a:spcAft>
              <a:buClrTx/>
              <a:buSzTx/>
              <a:buFont typeface="Arial" panose="020B0604020202020204" pitchFamily="34" charset="0"/>
              <a:buChar char="•"/>
              <a:tabLst/>
              <a:defRPr/>
            </a:pPr>
            <a:r>
              <a:rPr lang="en-AU" sz="1200" b="0" i="0" dirty="0">
                <a:solidFill>
                  <a:srgbClr val="000000"/>
                </a:solidFill>
                <a:effectLst/>
                <a:latin typeface="+mn-lt"/>
                <a:ea typeface="Roboto" panose="02000000000000000000" pitchFamily="2" charset="0"/>
                <a:cs typeface="Roboto" panose="02000000000000000000" pitchFamily="2" charset="0"/>
              </a:rPr>
              <a:t>If you’re unsure or worried, always speak to a lawyer before unlocking your phone for police.</a:t>
            </a:r>
          </a:p>
          <a:p>
            <a:pPr marL="285750" marR="0" lvl="0" indent="-285750" algn="l" defTabSz="914400" rtl="0" eaLnBrk="1" fontAlgn="auto" latinLnBrk="0" hangingPunct="1">
              <a:lnSpc>
                <a:spcPct val="114000"/>
              </a:lnSpc>
              <a:spcBef>
                <a:spcPts val="600"/>
              </a:spcBef>
              <a:spcAft>
                <a:spcPts val="0"/>
              </a:spcAft>
              <a:buClrTx/>
              <a:buSzTx/>
              <a:buFont typeface="Arial" panose="020B0604020202020204" pitchFamily="34" charset="0"/>
              <a:buChar char="•"/>
              <a:tabLst/>
              <a:defRPr/>
            </a:pPr>
            <a:r>
              <a:rPr lang="en-AU" sz="1200" b="0" i="0" dirty="0">
                <a:solidFill>
                  <a:srgbClr val="000000"/>
                </a:solidFill>
                <a:effectLst/>
                <a:latin typeface="+mn-lt"/>
                <a:ea typeface="Roboto" panose="02000000000000000000" pitchFamily="2" charset="0"/>
                <a:cs typeface="Roboto" panose="02000000000000000000" pitchFamily="2" charset="0"/>
              </a:rPr>
              <a:t>Never consent to police searching your phone or your stuff (but follow their orders to avoid fines/charges and harm).</a:t>
            </a:r>
          </a:p>
          <a:p>
            <a:pPr marL="285750" marR="0" lvl="0" indent="-285750" algn="l" defTabSz="914400" rtl="0" eaLnBrk="1" fontAlgn="auto" latinLnBrk="0" hangingPunct="1">
              <a:lnSpc>
                <a:spcPct val="114000"/>
              </a:lnSpc>
              <a:spcBef>
                <a:spcPts val="600"/>
              </a:spcBef>
              <a:spcAft>
                <a:spcPts val="0"/>
              </a:spcAft>
              <a:buClrTx/>
              <a:buSzTx/>
              <a:buFont typeface="Arial" panose="020B0604020202020204" pitchFamily="34" charset="0"/>
              <a:buChar char="•"/>
              <a:tabLst/>
              <a:defRPr/>
            </a:pPr>
            <a:endParaRPr lang="en-AU" sz="1200" kern="100" dirty="0">
              <a:solidFill>
                <a:schemeClr val="tx1"/>
              </a:solidFill>
              <a:latin typeface="+mn-lt"/>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46</a:t>
            </a:fld>
            <a:endParaRPr lang="en-AU" dirty="0"/>
          </a:p>
        </p:txBody>
      </p:sp>
    </p:spTree>
    <p:extLst>
      <p:ext uri="{BB962C8B-B14F-4D97-AF65-F5344CB8AC3E}">
        <p14:creationId xmlns:p14="http://schemas.microsoft.com/office/powerpoint/2010/main" val="31070208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[YOU CAN ADD YOUR CHOSEN SCENARIOS, DISCUSSION POINTS &amp; TIPS TO THE SLIDES AND/OR SLIDE NOTES HERE. SEE THE TRAINER GUIDE DOCUMENT FOR ACTIVITY SUGGESTIONS]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AF3522-EFC1-744D-97DC-9D0809F0259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50307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u="none" dirty="0">
                <a:latin typeface="+mn-lt"/>
                <a:cs typeface="Arial" panose="020B0604020202020204" pitchFamily="34" charset="0"/>
              </a:rPr>
              <a:t>[EDIT THIS SLIDE AND THE SLIDES IN THIS SECTION AS NEEDED ACCORDING TO YOUR TRAINING AGENDA, LOCATION &amp; GROUP]</a:t>
            </a:r>
          </a:p>
          <a:p>
            <a:endParaRPr lang="en-US" dirty="0">
              <a:latin typeface="+mn-lt"/>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48</a:t>
            </a:fld>
            <a:endParaRPr lang="en-AU" dirty="0"/>
          </a:p>
        </p:txBody>
      </p:sp>
    </p:spTree>
    <p:extLst>
      <p:ext uri="{BB962C8B-B14F-4D97-AF65-F5344CB8AC3E}">
        <p14:creationId xmlns:p14="http://schemas.microsoft.com/office/powerpoint/2010/main" val="5222339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indent="0">
              <a:buFontTx/>
              <a:buNone/>
            </a:pPr>
            <a:endParaRPr lang="en-US" dirty="0">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AF3522-EFC1-744D-97DC-9D0809F0259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4161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latin typeface="+mn-lt"/>
                <a:cs typeface="Arial" panose="020B0604020202020204" pitchFamily="34" charset="0"/>
              </a:rPr>
              <a:t>[EDIT THE WARNING &amp; CONTACTS AS NEEDED ACCORDING TO YOUR TRAINING AGENDA &amp; COMMUNITY/GROUP]</a:t>
            </a:r>
            <a:endParaRPr lang="en-US" b="0" dirty="0">
              <a:latin typeface="+mn-lt"/>
              <a:cs typeface="Arial" panose="020B0604020202020204" pitchFamily="34" charset="0"/>
            </a:endParaRPr>
          </a:p>
          <a:p>
            <a:pPr marL="0" indent="0">
              <a:lnSpc>
                <a:spcPct val="114000"/>
              </a:lnSpc>
              <a:buFont typeface="Arial" panose="020B0604020202020204" pitchFamily="34" charset="0"/>
              <a:buNone/>
            </a:pPr>
            <a:endParaRPr lang="en-AU" dirty="0">
              <a:latin typeface="+mn-lt"/>
              <a:cs typeface="Arial" panose="020B0604020202020204" pitchFamily="34" charset="0"/>
            </a:endParaRPr>
          </a:p>
          <a:p>
            <a:pPr marL="0" indent="0">
              <a:lnSpc>
                <a:spcPct val="114000"/>
              </a:lnSpc>
              <a:buFont typeface="Arial" panose="020B0604020202020204" pitchFamily="34" charset="0"/>
              <a:buNone/>
            </a:pPr>
            <a:r>
              <a:rPr lang="en-AU" b="1" dirty="0">
                <a:latin typeface="+mn-lt"/>
                <a:cs typeface="Arial" panose="020B0604020202020204" pitchFamily="34" charset="0"/>
              </a:rPr>
              <a:t>CONTENT WARNING</a:t>
            </a:r>
          </a:p>
          <a:p>
            <a:pPr marL="0" indent="0">
              <a:lnSpc>
                <a:spcPct val="114000"/>
              </a:lnSpc>
              <a:buFont typeface="Arial" panose="020B0604020202020204" pitchFamily="34" charset="0"/>
              <a:buNone/>
            </a:pPr>
            <a:r>
              <a:rPr lang="en-AU" b="0" dirty="0">
                <a:latin typeface="+mn-lt"/>
                <a:cs typeface="Arial" panose="020B0604020202020204" pitchFamily="34" charset="0"/>
              </a:rPr>
              <a:t>Aboriginal and Torres Strait Islander people are advised that the CopWatch training materials and website may contain images, voices and names of people who have passed away.</a:t>
            </a:r>
          </a:p>
          <a:p>
            <a:pPr marL="0" indent="0">
              <a:lnSpc>
                <a:spcPct val="114000"/>
              </a:lnSpc>
              <a:buFont typeface="Arial" panose="020B0604020202020204" pitchFamily="34" charset="0"/>
              <a:buNone/>
            </a:pPr>
            <a:endParaRPr lang="en-AU" b="0" dirty="0">
              <a:latin typeface="+mn-lt"/>
              <a:cs typeface="Arial" panose="020B0604020202020204" pitchFamily="34" charset="0"/>
            </a:endParaRPr>
          </a:p>
          <a:p>
            <a:pPr marL="0" indent="0">
              <a:lnSpc>
                <a:spcPct val="114000"/>
              </a:lnSpc>
              <a:buFont typeface="Arial" panose="020B0604020202020204" pitchFamily="34" charset="0"/>
              <a:buNone/>
            </a:pPr>
            <a:r>
              <a:rPr lang="en-AU" b="0" dirty="0">
                <a:latin typeface="+mn-lt"/>
                <a:cs typeface="Arial" panose="020B0604020202020204" pitchFamily="34" charset="0"/>
              </a:rPr>
              <a:t>Some of the content in this training may be confronting and distressing. If you need to, take a break at any point. If you need additional support during the session, please let me know.  </a:t>
            </a:r>
          </a:p>
          <a:p>
            <a:pPr marL="0" indent="0">
              <a:lnSpc>
                <a:spcPct val="114000"/>
              </a:lnSpc>
              <a:buFont typeface="Arial" panose="020B0604020202020204" pitchFamily="34" charset="0"/>
              <a:buNone/>
            </a:pPr>
            <a:endParaRPr lang="en-AU" b="0" dirty="0">
              <a:latin typeface="+mn-lt"/>
              <a:cs typeface="Arial" panose="020B0604020202020204" pitchFamily="34" charset="0"/>
            </a:endParaRPr>
          </a:p>
          <a:p>
            <a:pPr>
              <a:lnSpc>
                <a:spcPct val="114000"/>
              </a:lnSpc>
              <a:spcBef>
                <a:spcPts val="0"/>
              </a:spcBef>
              <a:spcAft>
                <a:spcPts val="800"/>
              </a:spcAft>
            </a:pPr>
            <a:r>
              <a:rPr lang="en-AU" sz="1200" dirty="0">
                <a:latin typeface="+mn-lt"/>
                <a:ea typeface="Roboto" panose="02000000000000000000" pitchFamily="2" charset="0"/>
                <a:cs typeface="Roboto" panose="02000000000000000000" pitchFamily="2" charset="0"/>
              </a:rPr>
              <a:t>Please take care and if you need support you can contact:</a:t>
            </a:r>
          </a:p>
          <a:p>
            <a:pPr marL="285750" indent="-285750">
              <a:lnSpc>
                <a:spcPct val="114000"/>
              </a:lnSpc>
              <a:spcAft>
                <a:spcPts val="0"/>
              </a:spcAft>
              <a:buFont typeface="Arial" panose="020B0604020202020204" pitchFamily="34" charset="0"/>
              <a:buChar char="•"/>
            </a:pPr>
            <a:r>
              <a:rPr lang="en-AU" b="1" dirty="0">
                <a:latin typeface="+mn-lt"/>
                <a:cs typeface="Arial" panose="020B0604020202020204" pitchFamily="34" charset="0"/>
              </a:rPr>
              <a:t>13YARN: </a:t>
            </a:r>
            <a:r>
              <a:rPr lang="en-AU" dirty="0">
                <a:latin typeface="+mn-lt"/>
                <a:cs typeface="Arial" panose="020B0604020202020204" pitchFamily="34" charset="0"/>
              </a:rPr>
              <a:t>call 13 92 76 or visit </a:t>
            </a:r>
            <a:r>
              <a:rPr lang="en-AU" dirty="0">
                <a:latin typeface="+mn-lt"/>
                <a:cs typeface="Arial" panose="020B0604020202020204" pitchFamily="34" charset="0"/>
                <a:hlinkClick r:id="rId3"/>
              </a:rPr>
              <a:t>https://www.13yarn.org.au</a:t>
            </a:r>
            <a:r>
              <a:rPr lang="en-AU" dirty="0">
                <a:latin typeface="+mn-lt"/>
                <a:cs typeface="Arial" panose="020B0604020202020204" pitchFamily="34" charset="0"/>
              </a:rPr>
              <a:t>/ – 24/7 crisis support for First Nations people</a:t>
            </a:r>
          </a:p>
          <a:p>
            <a:pPr marL="285750" indent="-285750">
              <a:lnSpc>
                <a:spcPct val="114000"/>
              </a:lnSpc>
              <a:spcAft>
                <a:spcPts val="0"/>
              </a:spcAft>
              <a:buFont typeface="Arial" panose="020B0604020202020204" pitchFamily="34" charset="0"/>
              <a:buChar char="•"/>
            </a:pPr>
            <a:r>
              <a:rPr lang="en-AU" b="1" dirty="0">
                <a:latin typeface="+mn-lt"/>
                <a:cs typeface="Arial" panose="020B0604020202020204" pitchFamily="34" charset="0"/>
              </a:rPr>
              <a:t>Brother to Brother: </a:t>
            </a:r>
            <a:r>
              <a:rPr lang="en-AU" dirty="0">
                <a:latin typeface="+mn-lt"/>
                <a:cs typeface="Arial" panose="020B0604020202020204" pitchFamily="34" charset="0"/>
              </a:rPr>
              <a:t>call 1800 435 799 or visit </a:t>
            </a:r>
            <a:r>
              <a:rPr lang="en-AU" dirty="0">
                <a:latin typeface="+mn-lt"/>
                <a:cs typeface="Arial" panose="020B0604020202020204" pitchFamily="34" charset="0"/>
                <a:hlinkClick r:id="rId4"/>
              </a:rPr>
              <a:t>https://www.dardimunwurro.com.au/brother-to-brother/</a:t>
            </a:r>
            <a:r>
              <a:rPr lang="en-AU" dirty="0">
                <a:latin typeface="+mn-lt"/>
                <a:cs typeface="Arial" panose="020B0604020202020204" pitchFamily="34" charset="0"/>
              </a:rPr>
              <a:t> – 24/7 crisis line for First Nations men</a:t>
            </a:r>
          </a:p>
          <a:p>
            <a:pPr marL="285750" indent="-285750">
              <a:lnSpc>
                <a:spcPct val="114000"/>
              </a:lnSpc>
              <a:spcAft>
                <a:spcPts val="0"/>
              </a:spcAft>
              <a:buFont typeface="Arial" panose="020B0604020202020204" pitchFamily="34" charset="0"/>
              <a:buChar char="•"/>
            </a:pPr>
            <a:r>
              <a:rPr lang="en-AU" b="1" dirty="0">
                <a:latin typeface="+mn-lt"/>
                <a:cs typeface="Arial" panose="020B0604020202020204" pitchFamily="34" charset="0"/>
              </a:rPr>
              <a:t>Lifeline: </a:t>
            </a:r>
            <a:r>
              <a:rPr lang="en-AU" dirty="0">
                <a:latin typeface="+mn-lt"/>
                <a:cs typeface="Arial" panose="020B0604020202020204" pitchFamily="34" charset="0"/>
              </a:rPr>
              <a:t>call 13 11 14  or visit </a:t>
            </a:r>
            <a:r>
              <a:rPr lang="en-AU" dirty="0">
                <a:latin typeface="+mn-lt"/>
                <a:cs typeface="Arial" panose="020B0604020202020204" pitchFamily="34" charset="0"/>
                <a:hlinkClick r:id="rId5"/>
              </a:rPr>
              <a:t>https://www.lifeline.org.au</a:t>
            </a:r>
            <a:r>
              <a:rPr lang="en-AU" dirty="0">
                <a:latin typeface="+mn-lt"/>
                <a:cs typeface="Arial" panose="020B0604020202020204" pitchFamily="34" charset="0"/>
              </a:rPr>
              <a:t>/</a:t>
            </a:r>
          </a:p>
          <a:p>
            <a:pPr marL="285750" indent="-285750">
              <a:lnSpc>
                <a:spcPct val="114000"/>
              </a:lnSpc>
              <a:spcAft>
                <a:spcPts val="0"/>
              </a:spcAft>
              <a:buFont typeface="Arial" panose="020B0604020202020204" pitchFamily="34" charset="0"/>
              <a:buChar char="•"/>
            </a:pPr>
            <a:r>
              <a:rPr lang="en-AU" b="1" dirty="0">
                <a:latin typeface="+mn-lt"/>
                <a:cs typeface="Arial" panose="020B0604020202020204" pitchFamily="34" charset="0"/>
              </a:rPr>
              <a:t>Kids Helpline: </a:t>
            </a:r>
            <a:r>
              <a:rPr lang="en-AU" dirty="0">
                <a:latin typeface="+mn-lt"/>
                <a:cs typeface="Arial" panose="020B0604020202020204" pitchFamily="34" charset="0"/>
              </a:rPr>
              <a:t>call 1800 55 1800 or visit </a:t>
            </a:r>
            <a:r>
              <a:rPr lang="en-AU" dirty="0">
                <a:latin typeface="+mn-lt"/>
                <a:cs typeface="Arial" panose="020B0604020202020204" pitchFamily="34" charset="0"/>
                <a:hlinkClick r:id="rId6"/>
              </a:rPr>
              <a:t>https://kidshelpline.com.au/</a:t>
            </a:r>
            <a:r>
              <a:rPr lang="en-AU" dirty="0">
                <a:latin typeface="+mn-lt"/>
                <a:cs typeface="Arial" panose="020B0604020202020204" pitchFamily="34" charset="0"/>
              </a:rPr>
              <a:t> </a:t>
            </a:r>
          </a:p>
          <a:p>
            <a:endParaRPr lang="en-US" dirty="0">
              <a:latin typeface="+mn-lt"/>
              <a:cs typeface="Arial" panose="020B0604020202020204" pitchFamily="34" charset="0"/>
            </a:endParaRPr>
          </a:p>
          <a:p>
            <a:r>
              <a:rPr lang="en-US" dirty="0">
                <a:latin typeface="+mn-lt"/>
                <a:cs typeface="Arial" panose="020B0604020202020204" pitchFamily="34" charset="0"/>
              </a:rPr>
              <a:t>More services are available at the end of these slides and on the CopWatch website at: https://www.copwatch.org.au/legal-help</a:t>
            </a:r>
          </a:p>
        </p:txBody>
      </p:sp>
      <p:sp>
        <p:nvSpPr>
          <p:cNvPr id="4" name="Slide Number Placeholder 3"/>
          <p:cNvSpPr>
            <a:spLocks noGrp="1"/>
          </p:cNvSpPr>
          <p:nvPr>
            <p:ph type="sldNum" sz="quarter" idx="5"/>
          </p:nvPr>
        </p:nvSpPr>
        <p:spPr/>
        <p:txBody>
          <a:bodyPr/>
          <a:lstStyle/>
          <a:p>
            <a:fld id="{DEAF3522-EFC1-744D-97DC-9D0809F0259C}" type="slidenum">
              <a:rPr lang="en-AU" smtClean="0"/>
              <a:t>5</a:t>
            </a:fld>
            <a:endParaRPr lang="en-AU" dirty="0"/>
          </a:p>
        </p:txBody>
      </p:sp>
    </p:spTree>
    <p:extLst>
      <p:ext uri="{BB962C8B-B14F-4D97-AF65-F5344CB8AC3E}">
        <p14:creationId xmlns:p14="http://schemas.microsoft.com/office/powerpoint/2010/main" val="14882757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dirty="0">
                <a:latin typeface="+mn-lt"/>
                <a:ea typeface="Roboto" panose="02000000000000000000" pitchFamily="2" charset="0"/>
                <a:cs typeface="Roboto" panose="02000000000000000000" pitchFamily="2" charset="0"/>
              </a:rPr>
              <a:t>TIPS FOR KEEPING SAFE </a:t>
            </a:r>
            <a:r>
              <a:rPr lang="en-AU" sz="1200" b="1" dirty="0">
                <a:solidFill>
                  <a:schemeClr val="tx1"/>
                </a:solidFill>
                <a:effectLst/>
                <a:latin typeface="+mn-lt"/>
                <a:ea typeface="Calibri" panose="020F0502020204030204" pitchFamily="34" charset="0"/>
                <a:cs typeface="Times New Roman" panose="02020603050405020304" pitchFamily="18" charset="0"/>
              </a:rPr>
              <a:t>(continues on next slide)</a:t>
            </a:r>
            <a:endParaRPr lang="en-AU" sz="1200" b="1" dirty="0">
              <a:solidFill>
                <a:schemeClr val="tx1"/>
              </a:solidFill>
              <a:effectLst/>
              <a:latin typeface="+mn-lt"/>
              <a:ea typeface="Roboto" panose="02000000000000000000" pitchFamily="2" charset="0"/>
              <a:cs typeface="Roboto" panose="02000000000000000000"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latin typeface="+mn-lt"/>
                <a:ea typeface="Roboto" panose="02000000000000000000" pitchFamily="2" charset="0"/>
                <a:cs typeface="Roboto" panose="02000000000000000000" pitchFamily="2" charset="0"/>
              </a:rPr>
              <a:t>Remember, police have a broad range of powers!</a:t>
            </a:r>
            <a:endParaRPr lang="en-AU" sz="1200" b="1" dirty="0">
              <a:solidFill>
                <a:schemeClr val="tx1"/>
              </a:solidFill>
              <a:effectLst/>
              <a:latin typeface="+mn-lt"/>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solidFill>
                  <a:schemeClr val="tx1"/>
                </a:solidFill>
                <a:effectLst/>
                <a:latin typeface="+mn-lt"/>
                <a:ea typeface="Calibri" panose="020F0502020204030204" pitchFamily="34" charset="0"/>
                <a:cs typeface="Times New Roman" panose="02020603050405020304" pitchFamily="18" charset="0"/>
              </a:rPr>
              <a:t>Tips </a:t>
            </a:r>
            <a:r>
              <a:rPr kumimoji="1" lang="en-AU" sz="1200" b="0" dirty="0">
                <a:latin typeface="+mn-lt"/>
                <a:ea typeface="Roboto" panose="02000000000000000000" pitchFamily="2" charset="0"/>
                <a:cs typeface="Roboto" panose="02000000000000000000" pitchFamily="2" charset="0"/>
              </a:rPr>
              <a:t>for keeping safe when dealing with police:</a:t>
            </a:r>
            <a:endParaRPr lang="en-AU" sz="1200" b="0" dirty="0">
              <a:solidFill>
                <a:schemeClr val="tx1"/>
              </a:solidFill>
              <a:effectLst/>
              <a:latin typeface="+mn-lt"/>
              <a:ea typeface="Calibri" panose="020F0502020204030204" pitchFamily="34" charset="0"/>
              <a:cs typeface="Times New Roman" panose="02020603050405020304" pitchFamily="18" charset="0"/>
            </a:endParaRPr>
          </a:p>
          <a:p>
            <a:pPr marL="628650" lvl="1" indent="-171450" algn="just" fontAlgn="base">
              <a:buFont typeface="Courier New" panose="02070309020205020404" pitchFamily="49" charset="0"/>
              <a:buChar char="o"/>
            </a:pPr>
            <a:r>
              <a:rPr lang="en-AU" b="0" i="0" dirty="0">
                <a:solidFill>
                  <a:srgbClr val="000000"/>
                </a:solidFill>
                <a:effectLst/>
                <a:latin typeface="+mn-lt"/>
              </a:rPr>
              <a:t>Try to stay calm.</a:t>
            </a:r>
          </a:p>
          <a:p>
            <a:pPr marL="628650" lvl="1" indent="-171450" algn="just" fontAlgn="base">
              <a:buFont typeface="Courier New" panose="02070309020205020404" pitchFamily="49" charset="0"/>
              <a:buChar char="o"/>
            </a:pPr>
            <a:r>
              <a:rPr lang="en-AU" b="0" i="0" dirty="0">
                <a:solidFill>
                  <a:srgbClr val="000000"/>
                </a:solidFill>
                <a:effectLst/>
                <a:latin typeface="+mn-lt"/>
              </a:rPr>
              <a:t>Try to be polite and cooperative – follow reasonable police instructions</a:t>
            </a:r>
          </a:p>
          <a:p>
            <a:pPr marL="628650" lvl="1" indent="-171450" algn="just" fontAlgn="base">
              <a:buFont typeface="Courier New" panose="02070309020205020404" pitchFamily="49" charset="0"/>
              <a:buChar char="o"/>
            </a:pPr>
            <a:r>
              <a:rPr lang="en-AU" b="0" i="0" dirty="0">
                <a:solidFill>
                  <a:srgbClr val="000000"/>
                </a:solidFill>
                <a:effectLst/>
                <a:latin typeface="+mn-lt"/>
              </a:rPr>
              <a:t>Do not resist or swear etc – this could lead to additional charges or fines.</a:t>
            </a:r>
          </a:p>
          <a:p>
            <a:pPr marL="628650" lvl="1" indent="-171450" algn="just" fontAlgn="base">
              <a:buFont typeface="Courier New" panose="02070309020205020404" pitchFamily="49" charset="0"/>
              <a:buChar char="o"/>
            </a:pPr>
            <a:r>
              <a:rPr lang="en-AU" b="0" i="0" dirty="0">
                <a:solidFill>
                  <a:srgbClr val="000000"/>
                </a:solidFill>
                <a:effectLst/>
                <a:latin typeface="+mn-lt"/>
              </a:rPr>
              <a:t>If you do not know the rank of the police officer, call them 'Officer’.</a:t>
            </a:r>
            <a:endParaRPr lang="en-AU" sz="1200" b="0" i="0" u="none" dirty="0">
              <a:solidFill>
                <a:schemeClr val="tx1"/>
              </a:solidFill>
              <a:effectLst/>
              <a:latin typeface="+mn-lt"/>
              <a:cs typeface="Times New Roman" panose="02020603050405020304" pitchFamily="18" charset="0"/>
            </a:endParaRPr>
          </a:p>
          <a:p>
            <a:pPr marL="0" indent="0" algn="just" fontAlgn="base">
              <a:buFont typeface="Arial" panose="020B0604020202020204" pitchFamily="34" charset="0"/>
              <a:buNone/>
            </a:pPr>
            <a:endParaRPr lang="en-AU" sz="1200" b="0" i="0" u="none" dirty="0">
              <a:solidFill>
                <a:schemeClr val="tx1"/>
              </a:solidFill>
              <a:effectLst/>
              <a:latin typeface="+mn-lt"/>
              <a:ea typeface="Roboto" panose="02000000000000000000" pitchFamily="2" charset="0"/>
              <a:cs typeface="Times New Roman" panose="02020603050405020304" pitchFamily="18" charset="0"/>
            </a:endParaRPr>
          </a:p>
          <a:p>
            <a:pPr marL="0" indent="0" algn="just" fontAlgn="base">
              <a:buFont typeface="Arial" panose="020B0604020202020204" pitchFamily="34" charset="0"/>
              <a:buNone/>
            </a:pPr>
            <a:r>
              <a:rPr lang="en-US" sz="1200" u="none" dirty="0">
                <a:latin typeface="+mn-lt"/>
                <a:ea typeface="Roboto" panose="02000000000000000000" pitchFamily="2" charset="0"/>
                <a:cs typeface="Roboto" panose="02000000000000000000" pitchFamily="2" charset="0"/>
              </a:rPr>
              <a:t>[</a:t>
            </a:r>
            <a:r>
              <a:rPr lang="en-US" sz="1200" b="1" u="none" dirty="0">
                <a:latin typeface="+mn-lt"/>
                <a:ea typeface="Roboto" panose="02000000000000000000" pitchFamily="2" charset="0"/>
                <a:cs typeface="Roboto" panose="02000000000000000000" pitchFamily="2" charset="0"/>
              </a:rPr>
              <a:t>SEE BELOW SLIDES FOR ADDITIONAL RULES SPECIFIC TO YOUR STATE/TERRITORY</a:t>
            </a:r>
            <a:r>
              <a:rPr lang="en-US" sz="1200" u="none" dirty="0">
                <a:latin typeface="+mn-lt"/>
                <a:ea typeface="Roboto" panose="02000000000000000000" pitchFamily="2" charset="0"/>
                <a:cs typeface="Roboto" panose="02000000000000000000" pitchFamily="2" charset="0"/>
              </a:rPr>
              <a:t>]</a:t>
            </a:r>
          </a:p>
          <a:p>
            <a:endParaRPr lang="en-US" sz="1200" b="1" dirty="0">
              <a:solidFill>
                <a:schemeClr val="tx1"/>
              </a:solidFill>
              <a:effectLst/>
              <a:latin typeface="+mn-lt"/>
              <a:ea typeface="Calibri" panose="020F0502020204030204" pitchFamily="34" charset="0"/>
              <a:cs typeface="Times New Roman" panose="02020603050405020304" pitchFamily="18" charset="0"/>
            </a:endParaRPr>
          </a:p>
          <a:p>
            <a:endParaRPr lang="en-AU" sz="1200" b="1" dirty="0">
              <a:solidFill>
                <a:schemeClr val="tx1"/>
              </a:solidFill>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50</a:t>
            </a:fld>
            <a:endParaRPr lang="en-AU" dirty="0"/>
          </a:p>
        </p:txBody>
      </p:sp>
    </p:spTree>
    <p:extLst>
      <p:ext uri="{BB962C8B-B14F-4D97-AF65-F5344CB8AC3E}">
        <p14:creationId xmlns:p14="http://schemas.microsoft.com/office/powerpoint/2010/main" val="2995835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latin typeface="+mn-lt"/>
                <a:ea typeface="Roboto" panose="02000000000000000000" pitchFamily="2" charset="0"/>
                <a:cs typeface="Roboto" panose="02000000000000000000" pitchFamily="2" charset="0"/>
              </a:rPr>
              <a:t>TIPS FOR KEEPING SAFE </a:t>
            </a:r>
            <a:r>
              <a:rPr lang="en-AU" sz="1200" b="1" dirty="0">
                <a:solidFill>
                  <a:schemeClr val="tx1"/>
                </a:solidFill>
                <a:effectLst/>
                <a:latin typeface="+mn-lt"/>
                <a:ea typeface="Calibri" panose="020F0502020204030204" pitchFamily="34" charset="0"/>
                <a:cs typeface="Times New Roman" panose="02020603050405020304" pitchFamily="18" charset="0"/>
              </a:rPr>
              <a:t>(continued from previous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dirty="0">
                <a:solidFill>
                  <a:schemeClr val="tx1"/>
                </a:solidFill>
                <a:effectLst/>
                <a:latin typeface="+mn-lt"/>
                <a:ea typeface="Calibri" panose="020F0502020204030204" pitchFamily="34" charset="0"/>
                <a:cs typeface="Times New Roman" panose="02020603050405020304" pitchFamily="18" charset="0"/>
              </a:rPr>
              <a:t>Tips </a:t>
            </a:r>
            <a:r>
              <a:rPr kumimoji="1" lang="en-AU" sz="1200" b="0" dirty="0">
                <a:latin typeface="+mn-lt"/>
                <a:ea typeface="Roboto" panose="02000000000000000000" pitchFamily="2" charset="0"/>
                <a:cs typeface="Roboto" panose="02000000000000000000" pitchFamily="2" charset="0"/>
              </a:rPr>
              <a:t>for keeping safe when dealing with police</a:t>
            </a:r>
            <a:r>
              <a:rPr lang="en-AU" sz="1200" b="0" dirty="0">
                <a:solidFill>
                  <a:schemeClr val="tx1"/>
                </a:solidFill>
                <a:effectLst/>
                <a:latin typeface="+mn-lt"/>
                <a:ea typeface="Calibri" panose="020F0502020204030204" pitchFamily="34" charset="0"/>
                <a:cs typeface="Times New Roman" panose="02020603050405020304" pitchFamily="18" charset="0"/>
              </a:rPr>
              <a:t>:</a:t>
            </a:r>
          </a:p>
          <a:p>
            <a:pPr marL="171450" marR="0" lvl="0" indent="-17145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1" lang="en-AU" sz="1200" dirty="0">
                <a:latin typeface="+mn-lt"/>
                <a:ea typeface="Roboto" panose="02000000000000000000" pitchFamily="2" charset="0"/>
                <a:cs typeface="Roboto" panose="02000000000000000000" pitchFamily="2" charset="0"/>
              </a:rPr>
              <a:t>Other than answering any legally required questions, don’t answer any other questions, volunteer information or sign anything until you speak to a lawyer</a:t>
            </a:r>
          </a:p>
          <a:p>
            <a:pPr marL="171450" marR="0" lvl="0" indent="-17145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AU" b="0" i="0" dirty="0">
                <a:solidFill>
                  <a:srgbClr val="000000"/>
                </a:solidFill>
                <a:effectLst/>
                <a:latin typeface="+mn-lt"/>
              </a:rPr>
              <a:t>If you do not want to answer police questions, you can say 'no comment’.</a:t>
            </a:r>
          </a:p>
          <a:p>
            <a:pPr marL="171450" marR="0" lvl="0" indent="-17145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1" lang="en-AU" sz="1200" dirty="0">
                <a:latin typeface="+mn-lt"/>
                <a:ea typeface="Roboto" panose="02000000000000000000" pitchFamily="2" charset="0"/>
                <a:cs typeface="Roboto" panose="02000000000000000000" pitchFamily="2" charset="0"/>
              </a:rPr>
              <a:t>An interview doesn’t have to happen at a police station to be official, and </a:t>
            </a:r>
            <a:r>
              <a:rPr kumimoji="1" lang="en-AU" sz="1200" b="0" i="0" dirty="0">
                <a:solidFill>
                  <a:srgbClr val="000000"/>
                </a:solidFill>
                <a:effectLst/>
                <a:latin typeface="+mn-lt"/>
                <a:ea typeface="Roboto" panose="02000000000000000000" pitchFamily="2" charset="0"/>
                <a:cs typeface="Roboto" panose="02000000000000000000" pitchFamily="2" charset="0"/>
              </a:rPr>
              <a:t>t</a:t>
            </a:r>
            <a:r>
              <a:rPr lang="en-AU" b="0" i="0" dirty="0">
                <a:solidFill>
                  <a:srgbClr val="000000"/>
                </a:solidFill>
                <a:effectLst/>
                <a:latin typeface="+mn-lt"/>
              </a:rPr>
              <a:t>here is no such thing as an ‘off the record’ conversation with police. They can use what you say against you in court.</a:t>
            </a:r>
          </a:p>
          <a:p>
            <a:pPr marL="171450" indent="-171450" algn="just" fontAlgn="base">
              <a:buFont typeface="Arial" panose="020B0604020202020204" pitchFamily="34" charset="0"/>
              <a:buChar char="•"/>
            </a:pPr>
            <a:r>
              <a:rPr lang="en-AU" b="0" i="0" dirty="0">
                <a:solidFill>
                  <a:srgbClr val="000000"/>
                </a:solidFill>
                <a:effectLst/>
                <a:latin typeface="+mn-lt"/>
              </a:rPr>
              <a:t>If you are under 18 years of age, you have a legal right to wait until a trusted adult or lawyer is with you before talking to the police.</a:t>
            </a:r>
          </a:p>
          <a:p>
            <a:pPr marL="171450" indent="-171450" algn="just" fontAlgn="base">
              <a:buFont typeface="Arial" panose="020B0604020202020204" pitchFamily="34" charset="0"/>
              <a:buChar char="•"/>
            </a:pPr>
            <a:r>
              <a:rPr lang="en-AU" b="0" i="0" dirty="0">
                <a:solidFill>
                  <a:srgbClr val="000000"/>
                </a:solidFill>
                <a:effectLst/>
                <a:latin typeface="+mn-lt"/>
              </a:rPr>
              <a:t>If you are over 18 years of age, you have a legal right to wait until a lawyer is with you before talking to the police.</a:t>
            </a:r>
          </a:p>
          <a:p>
            <a:pPr marL="171450" indent="-171450" algn="just" fontAlgn="base">
              <a:buFont typeface="Arial" panose="020B0604020202020204" pitchFamily="34" charset="0"/>
              <a:buChar char="•"/>
            </a:pPr>
            <a:endParaRPr lang="en-AU" b="0" i="0" dirty="0">
              <a:solidFill>
                <a:srgbClr val="000000"/>
              </a:solidFill>
              <a:effectLst/>
              <a:latin typeface="+mn-lt"/>
            </a:endParaRPr>
          </a:p>
          <a:p>
            <a:pPr marL="0" indent="0" algn="just" fontAlgn="base">
              <a:buFont typeface="Arial" panose="020B0604020202020204" pitchFamily="34" charset="0"/>
              <a:buNone/>
            </a:pPr>
            <a:r>
              <a:rPr lang="en-US" sz="1200" u="none" dirty="0">
                <a:latin typeface="+mn-lt"/>
                <a:ea typeface="Roboto" panose="02000000000000000000" pitchFamily="2" charset="0"/>
                <a:cs typeface="Roboto" panose="02000000000000000000" pitchFamily="2" charset="0"/>
              </a:rPr>
              <a:t>[</a:t>
            </a:r>
            <a:r>
              <a:rPr lang="en-US" sz="1200" b="1" u="none" dirty="0">
                <a:latin typeface="+mn-lt"/>
                <a:ea typeface="Roboto" panose="02000000000000000000" pitchFamily="2" charset="0"/>
                <a:cs typeface="Roboto" panose="02000000000000000000" pitchFamily="2" charset="0"/>
              </a:rPr>
              <a:t>SEE BELOW SLIDES FOR ADDITIONAL RULES SPECIFIC TO YOUR STATE/TERRITORY</a:t>
            </a:r>
            <a:r>
              <a:rPr lang="en-US" sz="1200" u="none" dirty="0">
                <a:latin typeface="+mn-lt"/>
                <a:ea typeface="Roboto" panose="02000000000000000000" pitchFamily="2" charset="0"/>
                <a:cs typeface="Roboto" panose="02000000000000000000" pitchFamily="2" charset="0"/>
              </a:rPr>
              <a:t>]</a:t>
            </a:r>
          </a:p>
          <a:p>
            <a:pPr marL="0" marR="0" lvl="0" indent="0" algn="just"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mn-lt"/>
              <a:ea typeface="Roboto" panose="02000000000000000000" pitchFamily="2" charset="0"/>
              <a:cs typeface="Roboto" panose="02000000000000000000" pitchFamily="2" charset="0"/>
            </a:endParaRPr>
          </a:p>
          <a:p>
            <a:pPr marL="0" marR="0" lvl="0" indent="0" algn="just"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mn-lt"/>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51</a:t>
            </a:fld>
            <a:endParaRPr lang="en-AU" dirty="0"/>
          </a:p>
        </p:txBody>
      </p:sp>
    </p:spTree>
    <p:extLst>
      <p:ext uri="{BB962C8B-B14F-4D97-AF65-F5344CB8AC3E}">
        <p14:creationId xmlns:p14="http://schemas.microsoft.com/office/powerpoint/2010/main" val="7897058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latin typeface="+mn-lt"/>
                <a:ea typeface="Roboto" panose="02000000000000000000" pitchFamily="2" charset="0"/>
                <a:cs typeface="Roboto" panose="02000000000000000000" pitchFamily="2" charset="0"/>
              </a:rPr>
              <a:t>TIPS FOR KEEPING SAFE </a:t>
            </a:r>
            <a:r>
              <a:rPr lang="en-AU" sz="1200" b="1" dirty="0">
                <a:solidFill>
                  <a:schemeClr val="tx1"/>
                </a:solidFill>
                <a:effectLst/>
                <a:latin typeface="+mn-lt"/>
                <a:ea typeface="Calibri" panose="020F0502020204030204" pitchFamily="34" charset="0"/>
                <a:cs typeface="Times New Roman" panose="02020603050405020304" pitchFamily="18" charset="0"/>
              </a:rPr>
              <a:t>(continued from previous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dirty="0">
                <a:solidFill>
                  <a:schemeClr val="tx1"/>
                </a:solidFill>
                <a:effectLst/>
                <a:latin typeface="+mn-lt"/>
                <a:ea typeface="Calibri" panose="020F0502020204030204" pitchFamily="34" charset="0"/>
                <a:cs typeface="Times New Roman" panose="02020603050405020304" pitchFamily="18" charset="0"/>
              </a:rPr>
              <a:t>Tips </a:t>
            </a:r>
            <a:r>
              <a:rPr kumimoji="1" lang="en-AU" sz="1200" b="0" dirty="0">
                <a:latin typeface="+mn-lt"/>
                <a:ea typeface="Roboto" panose="02000000000000000000" pitchFamily="2" charset="0"/>
                <a:cs typeface="Roboto" panose="02000000000000000000" pitchFamily="2" charset="0"/>
              </a:rPr>
              <a:t>for keeping safe when dealing with police</a:t>
            </a:r>
            <a:r>
              <a:rPr kumimoji="1" lang="en-AU" sz="1200" b="0" dirty="0">
                <a:solidFill>
                  <a:schemeClr val="tx1"/>
                </a:solidFill>
                <a:effectLst/>
                <a:latin typeface="+mn-lt"/>
                <a:ea typeface="Roboto" panose="02000000000000000000" pitchFamily="2" charset="0"/>
                <a:cs typeface="Times New Roman" panose="02020603050405020304" pitchFamily="18"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ea typeface="Roboto" panose="02000000000000000000" pitchFamily="2" charset="0"/>
                <a:cs typeface="Roboto" panose="02000000000000000000" pitchFamily="2" charset="0"/>
              </a:rPr>
              <a:t>In general, when asked you must give your name, the address where you are living, and in some cases your age/date of birth (DOB)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ea typeface="Roboto" panose="02000000000000000000" pitchFamily="2" charset="0"/>
                <a:cs typeface="Roboto" panose="02000000000000000000" pitchFamily="2" charset="0"/>
              </a:rPr>
              <a:t>You may also need to prove your personal details by showing your ID (eg licence, student, age or other ID card)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ea typeface="Roboto" panose="02000000000000000000" pitchFamily="2" charset="0"/>
                <a:cs typeface="Roboto" panose="02000000000000000000" pitchFamily="2" charset="0"/>
              </a:rPr>
              <a:t>Don’t refuse, lie or give false information – you can be fined or charged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mn-lt"/>
              <a:ea typeface="Roboto" panose="02000000000000000000" pitchFamily="2" charset="0"/>
              <a:cs typeface="Roboto" panose="02000000000000000000" pitchFamily="2" charset="0"/>
            </a:endParaRPr>
          </a:p>
          <a:p>
            <a:pPr marL="0" indent="0" algn="just" fontAlgn="base">
              <a:buFont typeface="Arial" panose="020B0604020202020204" pitchFamily="34" charset="0"/>
              <a:buNone/>
            </a:pPr>
            <a:r>
              <a:rPr lang="en-US" sz="1200" u="none" dirty="0">
                <a:latin typeface="+mn-lt"/>
                <a:ea typeface="Roboto" panose="02000000000000000000" pitchFamily="2" charset="0"/>
                <a:cs typeface="Roboto" panose="02000000000000000000" pitchFamily="2" charset="0"/>
              </a:rPr>
              <a:t>[</a:t>
            </a:r>
            <a:r>
              <a:rPr lang="en-US" sz="1200" b="1" u="none" dirty="0">
                <a:latin typeface="+mn-lt"/>
                <a:ea typeface="Roboto" panose="02000000000000000000" pitchFamily="2" charset="0"/>
                <a:cs typeface="Roboto" panose="02000000000000000000" pitchFamily="2" charset="0"/>
              </a:rPr>
              <a:t>SEE BELOW SLIDES FOR ADDITIONAL RULES SPECIFIC TO YOUR STATE/TERRITORY</a:t>
            </a:r>
            <a:r>
              <a:rPr lang="en-US" sz="1200" u="none" dirty="0">
                <a:latin typeface="+mn-lt"/>
                <a:ea typeface="Roboto" panose="02000000000000000000" pitchFamily="2" charset="0"/>
                <a:cs typeface="Roboto"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mn-lt"/>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52</a:t>
            </a:fld>
            <a:endParaRPr lang="en-AU" dirty="0"/>
          </a:p>
        </p:txBody>
      </p:sp>
    </p:spTree>
    <p:extLst>
      <p:ext uri="{BB962C8B-B14F-4D97-AF65-F5344CB8AC3E}">
        <p14:creationId xmlns:p14="http://schemas.microsoft.com/office/powerpoint/2010/main" val="41004078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57150" marR="0" lvl="0" indent="0" algn="l" defTabSz="914400" rtl="0" eaLnBrk="1" fontAlgn="auto" latinLnBrk="0" hangingPunct="1">
              <a:lnSpc>
                <a:spcPct val="134000"/>
              </a:lnSpc>
              <a:spcBef>
                <a:spcPts val="0"/>
              </a:spcBef>
              <a:spcAft>
                <a:spcPts val="0"/>
              </a:spcAft>
              <a:buClrTx/>
              <a:buSzTx/>
              <a:buFontTx/>
              <a:buNone/>
              <a:tabLst/>
              <a:defRPr/>
            </a:pPr>
            <a:r>
              <a:rPr lang="en-AU" b="0" dirty="0">
                <a:latin typeface="+mn-lt"/>
                <a:cs typeface="Arial" panose="020B0604020202020204" pitchFamily="34" charset="0"/>
              </a:rPr>
              <a:t>[EDIT THE </a:t>
            </a:r>
            <a:r>
              <a:rPr lang="en-AU" b="0" cap="all" baseline="0" dirty="0">
                <a:latin typeface="+mn-lt"/>
                <a:cs typeface="Arial" panose="020B0604020202020204" pitchFamily="34" charset="0"/>
              </a:rPr>
              <a:t>state/territory specific information in this slide </a:t>
            </a:r>
            <a:r>
              <a:rPr lang="en-AU" b="0" dirty="0">
                <a:latin typeface="+mn-lt"/>
                <a:cs typeface="Arial" panose="020B0604020202020204" pitchFamily="34" charset="0"/>
              </a:rPr>
              <a:t>AS NEEDED SO THAT IT IS RELEVANT FOR YOUR LOCATION/COMMUNITY]</a:t>
            </a:r>
          </a:p>
          <a:p>
            <a:pPr marL="57150">
              <a:lnSpc>
                <a:spcPct val="134000"/>
              </a:lnSpc>
            </a:pPr>
            <a:endParaRPr lang="en-US" sz="1200" b="1" dirty="0">
              <a:latin typeface="+mn-lt"/>
              <a:ea typeface="Roboto" panose="02000000000000000000" pitchFamily="2" charset="0"/>
              <a:cs typeface="Roboto" panose="02000000000000000000" pitchFamily="2" charset="0"/>
            </a:endParaRPr>
          </a:p>
          <a:p>
            <a:pPr marL="57150">
              <a:lnSpc>
                <a:spcPct val="134000"/>
              </a:lnSpc>
            </a:pPr>
            <a:r>
              <a:rPr lang="en-US" sz="1200" b="1" dirty="0">
                <a:latin typeface="+mn-lt"/>
                <a:ea typeface="Roboto" panose="02000000000000000000" pitchFamily="2" charset="0"/>
                <a:cs typeface="Roboto" panose="02000000000000000000" pitchFamily="2" charset="0"/>
              </a:rPr>
              <a:t>YOUR RIGHTS</a:t>
            </a:r>
          </a:p>
          <a:p>
            <a:pPr marL="57150">
              <a:lnSpc>
                <a:spcPct val="134000"/>
              </a:lnSpc>
            </a:pPr>
            <a:r>
              <a:rPr lang="en-US" sz="1200" b="0" dirty="0">
                <a:latin typeface="+mn-lt"/>
                <a:ea typeface="Roboto" panose="02000000000000000000" pitchFamily="2" charset="0"/>
                <a:cs typeface="Roboto" panose="02000000000000000000" pitchFamily="2" charset="0"/>
              </a:rPr>
              <a:t>If you are stopped and questioned by police, you have a legal right to:</a:t>
            </a:r>
          </a:p>
          <a:p>
            <a:pPr marL="228600" indent="-171450">
              <a:lnSpc>
                <a:spcPct val="134000"/>
              </a:lnSpc>
              <a:buFont typeface="Arial" panose="020B0604020202020204" pitchFamily="34" charset="0"/>
              <a:buChar char="•"/>
            </a:pPr>
            <a:r>
              <a:rPr lang="en-US" sz="1200" dirty="0">
                <a:latin typeface="+mn-lt"/>
                <a:ea typeface="Roboto" panose="02000000000000000000" pitchFamily="2" charset="0"/>
                <a:cs typeface="Roboto" panose="02000000000000000000" pitchFamily="2" charset="0"/>
              </a:rPr>
              <a:t>Ask police their name and the station they are from</a:t>
            </a:r>
          </a:p>
          <a:p>
            <a:pPr marL="832030" lvl="3" indent="-342891">
              <a:lnSpc>
                <a:spcPct val="134000"/>
              </a:lnSpc>
              <a:buFont typeface="Courier New" panose="02070309020205020404" pitchFamily="49" charset="0"/>
              <a:buChar char="o"/>
            </a:pPr>
            <a:r>
              <a:rPr lang="en-US" sz="1200" dirty="0">
                <a:latin typeface="+mn-lt"/>
                <a:ea typeface="Roboto" panose="02000000000000000000" pitchFamily="2" charset="0"/>
                <a:cs typeface="Roboto" panose="02000000000000000000" pitchFamily="2" charset="0"/>
              </a:rPr>
              <a:t>In </a:t>
            </a:r>
            <a:r>
              <a:rPr lang="en-US" sz="1200" b="1" dirty="0">
                <a:highlight>
                  <a:srgbClr val="F9E8F3"/>
                </a:highlight>
                <a:latin typeface="+mn-lt"/>
                <a:ea typeface="Roboto" panose="02000000000000000000" pitchFamily="2" charset="0"/>
                <a:cs typeface="Roboto" panose="02000000000000000000" pitchFamily="2" charset="0"/>
              </a:rPr>
              <a:t>South Australia</a:t>
            </a:r>
            <a:r>
              <a:rPr lang="en-US" sz="1200" dirty="0">
                <a:latin typeface="+mn-lt"/>
                <a:ea typeface="Roboto" panose="02000000000000000000" pitchFamily="2" charset="0"/>
                <a:cs typeface="Roboto" panose="02000000000000000000" pitchFamily="2" charset="0"/>
              </a:rPr>
              <a:t>, </a:t>
            </a:r>
            <a:r>
              <a:rPr lang="en-US" sz="1200" b="1" dirty="0">
                <a:highlight>
                  <a:srgbClr val="FFC61F"/>
                </a:highlight>
                <a:latin typeface="+mn-lt"/>
                <a:ea typeface="Roboto" panose="02000000000000000000" pitchFamily="2" charset="0"/>
                <a:cs typeface="Roboto" panose="02000000000000000000" pitchFamily="2" charset="0"/>
              </a:rPr>
              <a:t>Queensland</a:t>
            </a:r>
            <a:r>
              <a:rPr lang="en-US" sz="1200" dirty="0">
                <a:latin typeface="+mn-lt"/>
                <a:ea typeface="Roboto" panose="02000000000000000000" pitchFamily="2" charset="0"/>
                <a:cs typeface="Roboto" panose="02000000000000000000" pitchFamily="2" charset="0"/>
              </a:rPr>
              <a:t> and </a:t>
            </a:r>
            <a:r>
              <a:rPr lang="en-US" sz="1200" b="1" dirty="0">
                <a:highlight>
                  <a:srgbClr val="F3E4D7"/>
                </a:highlight>
                <a:latin typeface="+mn-lt"/>
                <a:ea typeface="Roboto" panose="02000000000000000000" pitchFamily="2" charset="0"/>
                <a:cs typeface="Roboto" panose="02000000000000000000" pitchFamily="2" charset="0"/>
              </a:rPr>
              <a:t>Victoria</a:t>
            </a:r>
            <a:r>
              <a:rPr lang="en-US" sz="1200" dirty="0">
                <a:latin typeface="+mn-lt"/>
                <a:ea typeface="Roboto" panose="02000000000000000000" pitchFamily="2" charset="0"/>
                <a:cs typeface="Roboto" panose="02000000000000000000" pitchFamily="2" charset="0"/>
              </a:rPr>
              <a:t>, police must also provide their rank when asked.</a:t>
            </a:r>
          </a:p>
          <a:p>
            <a:pPr marL="228600" indent="-171450">
              <a:lnSpc>
                <a:spcPct val="134000"/>
              </a:lnSpc>
              <a:buFont typeface="Arial" panose="020B0604020202020204" pitchFamily="34" charset="0"/>
              <a:buChar char="•"/>
            </a:pPr>
            <a:r>
              <a:rPr lang="en-US" sz="1200" dirty="0">
                <a:latin typeface="+mn-lt"/>
                <a:ea typeface="Roboto" panose="02000000000000000000" pitchFamily="2" charset="0"/>
                <a:cs typeface="Roboto" panose="02000000000000000000" pitchFamily="2" charset="0"/>
              </a:rPr>
              <a:t>If police are not in uniform, they must show you their police badge/identity cards or other proof of identity.</a:t>
            </a:r>
          </a:p>
          <a:p>
            <a:pPr marL="228600" marR="0" lvl="0" indent="-171450" algn="l" defTabSz="914400" rtl="0" eaLnBrk="1" fontAlgn="auto" latinLnBrk="0" hangingPunct="1">
              <a:lnSpc>
                <a:spcPct val="134000"/>
              </a:lnSpc>
              <a:spcBef>
                <a:spcPts val="0"/>
              </a:spcBef>
              <a:spcAft>
                <a:spcPts val="0"/>
              </a:spcAft>
              <a:buClrTx/>
              <a:buSzTx/>
              <a:buFont typeface="Arial" panose="020B0604020202020204" pitchFamily="34" charset="0"/>
              <a:buChar char="•"/>
              <a:tabLst/>
              <a:defRPr/>
            </a:pPr>
            <a:r>
              <a:rPr lang="en-US" sz="1200" dirty="0">
                <a:latin typeface="+mn-lt"/>
                <a:ea typeface="Roboto" panose="02000000000000000000" pitchFamily="2" charset="0"/>
                <a:cs typeface="Roboto" panose="02000000000000000000" pitchFamily="2" charset="0"/>
              </a:rPr>
              <a:t>Ask why they want your details. They must tell you if you ask (if possible, make a note of what they say).</a:t>
            </a:r>
          </a:p>
          <a:p>
            <a:pPr marL="228600" indent="-171450">
              <a:lnSpc>
                <a:spcPct val="113000"/>
              </a:lnSpc>
              <a:buFont typeface="Arial" panose="020B0604020202020204" pitchFamily="34" charset="0"/>
              <a:buChar char="•"/>
            </a:pPr>
            <a:r>
              <a:rPr lang="en-US" sz="1200" dirty="0">
                <a:latin typeface="+mn-lt"/>
                <a:ea typeface="Roboto" panose="02000000000000000000" pitchFamily="2" charset="0"/>
                <a:cs typeface="Roboto" panose="02000000000000000000" pitchFamily="2" charset="0"/>
              </a:rPr>
              <a:t>Have a trusted adult with you when questioned by police if you are under 18.</a:t>
            </a:r>
          </a:p>
          <a:p>
            <a:pPr marL="832030" lvl="3" indent="-342891">
              <a:lnSpc>
                <a:spcPct val="113000"/>
              </a:lnSpc>
              <a:buFont typeface="Courier New" panose="02070309020205020404" pitchFamily="49" charset="0"/>
              <a:buChar char="o"/>
            </a:pPr>
            <a:r>
              <a:rPr lang="en-US" sz="1200" dirty="0">
                <a:latin typeface="+mn-lt"/>
                <a:ea typeface="Roboto" panose="02000000000000000000" pitchFamily="2" charset="0"/>
                <a:cs typeface="Roboto" panose="02000000000000000000" pitchFamily="2" charset="0"/>
              </a:rPr>
              <a:t>If you're </a:t>
            </a:r>
            <a:r>
              <a:rPr lang="en-US" sz="1200" b="1" dirty="0">
                <a:latin typeface="+mn-lt"/>
                <a:ea typeface="Roboto" panose="02000000000000000000" pitchFamily="2" charset="0"/>
                <a:cs typeface="Roboto" panose="02000000000000000000" pitchFamily="2" charset="0"/>
              </a:rPr>
              <a:t>under 18</a:t>
            </a:r>
            <a:r>
              <a:rPr lang="en-US" sz="1200" dirty="0">
                <a:latin typeface="+mn-lt"/>
                <a:ea typeface="Roboto" panose="02000000000000000000" pitchFamily="2" charset="0"/>
                <a:cs typeface="Roboto" panose="02000000000000000000" pitchFamily="2" charset="0"/>
              </a:rPr>
              <a:t>, it’s a good idea to tell them your age as you may have additional rights/protections, like having a trusted adult with you.</a:t>
            </a:r>
          </a:p>
          <a:p>
            <a:pPr marL="31939" lvl="2" indent="0">
              <a:lnSpc>
                <a:spcPct val="113000"/>
              </a:lnSpc>
              <a:buFont typeface="Courier New" panose="02070309020205020404" pitchFamily="49" charset="0"/>
              <a:buNone/>
            </a:pPr>
            <a:endParaRPr lang="en-US" sz="1200" dirty="0">
              <a:latin typeface="+mn-lt"/>
              <a:ea typeface="Roboto" panose="02000000000000000000" pitchFamily="2" charset="0"/>
              <a:cs typeface="Roboto" panose="02000000000000000000" pitchFamily="2" charset="0"/>
            </a:endParaRPr>
          </a:p>
          <a:p>
            <a:pPr marL="0" indent="0" algn="just" fontAlgn="base">
              <a:buFont typeface="Arial" panose="020B0604020202020204" pitchFamily="34" charset="0"/>
              <a:buNone/>
            </a:pPr>
            <a:r>
              <a:rPr lang="en-US" sz="1200" u="none" dirty="0">
                <a:latin typeface="+mn-lt"/>
                <a:ea typeface="Roboto" panose="02000000000000000000" pitchFamily="2" charset="0"/>
                <a:cs typeface="Roboto" panose="02000000000000000000" pitchFamily="2" charset="0"/>
              </a:rPr>
              <a:t>[</a:t>
            </a:r>
            <a:r>
              <a:rPr lang="en-US" sz="1200" b="1" u="none" dirty="0">
                <a:latin typeface="+mn-lt"/>
                <a:ea typeface="Roboto" panose="02000000000000000000" pitchFamily="2" charset="0"/>
                <a:cs typeface="Roboto" panose="02000000000000000000" pitchFamily="2" charset="0"/>
              </a:rPr>
              <a:t>SEE BELOW SLIDES FOR ADDITIONAL RULES SPECIFIC TO YOUR STATE/TERRITORY</a:t>
            </a:r>
            <a:r>
              <a:rPr lang="en-US" sz="1200" u="none" dirty="0">
                <a:latin typeface="+mn-lt"/>
                <a:ea typeface="Roboto" panose="02000000000000000000" pitchFamily="2" charset="0"/>
                <a:cs typeface="Roboto" panose="02000000000000000000" pitchFamily="2" charset="0"/>
              </a:rPr>
              <a:t>]</a:t>
            </a:r>
          </a:p>
          <a:p>
            <a:pPr marL="31939" lvl="2" indent="0">
              <a:lnSpc>
                <a:spcPct val="113000"/>
              </a:lnSpc>
              <a:buFont typeface="Courier New" panose="02070309020205020404" pitchFamily="49" charset="0"/>
              <a:buNone/>
            </a:pPr>
            <a:endParaRPr lang="en-US" sz="1200" dirty="0">
              <a:latin typeface="+mn-lt"/>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53</a:t>
            </a:fld>
            <a:endParaRPr lang="en-AU" dirty="0"/>
          </a:p>
        </p:txBody>
      </p:sp>
    </p:spTree>
    <p:extLst>
      <p:ext uri="{BB962C8B-B14F-4D97-AF65-F5344CB8AC3E}">
        <p14:creationId xmlns:p14="http://schemas.microsoft.com/office/powerpoint/2010/main" val="12951995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57150" indent="0">
              <a:lnSpc>
                <a:spcPct val="134000"/>
              </a:lnSpc>
              <a:buFont typeface="Arial" panose="020B0604020202020204" pitchFamily="34" charset="0"/>
              <a:buNone/>
            </a:pPr>
            <a:r>
              <a:rPr lang="en-US" sz="1200" b="1" dirty="0">
                <a:latin typeface="+mn-lt"/>
                <a:ea typeface="Roboto" panose="02000000000000000000" pitchFamily="2" charset="0"/>
                <a:cs typeface="Roboto" panose="02000000000000000000" pitchFamily="2" charset="0"/>
              </a:rPr>
              <a:t>POLICE POWERS </a:t>
            </a:r>
            <a:r>
              <a:rPr lang="en-AU" sz="1200" b="1" dirty="0">
                <a:solidFill>
                  <a:schemeClr val="tx1"/>
                </a:solidFill>
                <a:effectLst/>
                <a:latin typeface="+mn-lt"/>
                <a:ea typeface="Calibri" panose="020F0502020204030204" pitchFamily="34" charset="0"/>
                <a:cs typeface="Times New Roman" panose="02020603050405020304" pitchFamily="18" charset="0"/>
              </a:rPr>
              <a:t>(continues next slide)</a:t>
            </a:r>
            <a:endParaRPr lang="en-US" sz="1200" b="1" dirty="0">
              <a:latin typeface="+mn-lt"/>
              <a:ea typeface="Roboto" panose="02000000000000000000" pitchFamily="2" charset="0"/>
              <a:cs typeface="Roboto" panose="02000000000000000000" pitchFamily="2" charset="0"/>
            </a:endParaRPr>
          </a:p>
          <a:p>
            <a:pPr marL="57150" indent="0">
              <a:lnSpc>
                <a:spcPct val="134000"/>
              </a:lnSpc>
              <a:buFont typeface="Arial" panose="020B0604020202020204" pitchFamily="34" charset="0"/>
              <a:buNone/>
            </a:pPr>
            <a:r>
              <a:rPr lang="en-US" sz="1200" b="0" dirty="0">
                <a:latin typeface="+mn-lt"/>
                <a:ea typeface="Roboto" panose="02000000000000000000" pitchFamily="2" charset="0"/>
                <a:cs typeface="Roboto" panose="02000000000000000000" pitchFamily="2" charset="0"/>
              </a:rPr>
              <a:t>As a general rule, police have a legal right to ask for your name, DOB, address or identification (ID):</a:t>
            </a:r>
          </a:p>
          <a:p>
            <a:pPr marL="228600" indent="-171450">
              <a:lnSpc>
                <a:spcPct val="134000"/>
              </a:lnSpc>
              <a:buFont typeface="Arial" panose="020B0604020202020204" pitchFamily="34" charset="0"/>
              <a:buChar char="•"/>
            </a:pPr>
            <a:r>
              <a:rPr lang="en-US" sz="1200" dirty="0">
                <a:latin typeface="+mn-lt"/>
                <a:ea typeface="Roboto" panose="02000000000000000000" pitchFamily="2" charset="0"/>
                <a:cs typeface="Roboto" panose="02000000000000000000" pitchFamily="2" charset="0"/>
              </a:rPr>
              <a:t>If you have been given an order to ‘move on’, stop making ‘noise’ or stop being a ‘nuisance’</a:t>
            </a:r>
          </a:p>
          <a:p>
            <a:pPr marL="228600" indent="-171450">
              <a:lnSpc>
                <a:spcPct val="134000"/>
              </a:lnSpc>
              <a:buFont typeface="Arial" panose="020B0604020202020204" pitchFamily="34" charset="0"/>
              <a:buChar char="•"/>
            </a:pPr>
            <a:r>
              <a:rPr lang="en-US" sz="1200" dirty="0">
                <a:latin typeface="+mn-lt"/>
                <a:ea typeface="Roboto" panose="02000000000000000000" pitchFamily="2" charset="0"/>
                <a:cs typeface="Roboto" panose="02000000000000000000" pitchFamily="2" charset="0"/>
              </a:rPr>
              <a:t>If you are driving a vehicle (car, boat, motorbike, scooter etc)</a:t>
            </a:r>
          </a:p>
          <a:p>
            <a:pPr marL="228600" indent="-171450">
              <a:lnSpc>
                <a:spcPct val="134000"/>
              </a:lnSpc>
              <a:buFont typeface="Arial" panose="020B0604020202020204" pitchFamily="34" charset="0"/>
              <a:buChar char="•"/>
            </a:pPr>
            <a:r>
              <a:rPr lang="en-US" sz="1200" dirty="0">
                <a:latin typeface="+mn-lt"/>
                <a:ea typeface="Roboto" panose="02000000000000000000" pitchFamily="2" charset="0"/>
                <a:cs typeface="Roboto" panose="02000000000000000000" pitchFamily="2" charset="0"/>
              </a:rPr>
              <a:t>If you’re in a pub, bar, hotel or other place that sells alcohol</a:t>
            </a:r>
          </a:p>
          <a:p>
            <a:pPr marL="228600" indent="-171450">
              <a:lnSpc>
                <a:spcPct val="134000"/>
              </a:lnSpc>
              <a:buFont typeface="Arial" panose="020B0604020202020204" pitchFamily="34" charset="0"/>
              <a:buChar char="•"/>
            </a:pPr>
            <a:r>
              <a:rPr lang="en-US" sz="1200" dirty="0">
                <a:latin typeface="+mn-lt"/>
                <a:ea typeface="Roboto" panose="02000000000000000000" pitchFamily="2" charset="0"/>
                <a:cs typeface="Roboto" panose="02000000000000000000" pitchFamily="2" charset="0"/>
              </a:rPr>
              <a:t>When they are trying to enforce another law</a:t>
            </a:r>
          </a:p>
          <a:p>
            <a:pPr marL="228600" indent="-171450">
              <a:lnSpc>
                <a:spcPct val="134000"/>
              </a:lnSpc>
              <a:buFont typeface="Arial" panose="020B0604020202020204" pitchFamily="34" charset="0"/>
              <a:buChar char="•"/>
            </a:pPr>
            <a:r>
              <a:rPr lang="en-US" sz="1200" dirty="0">
                <a:latin typeface="+mn-lt"/>
                <a:ea typeface="Roboto" panose="02000000000000000000" pitchFamily="2" charset="0"/>
                <a:cs typeface="Roboto" panose="02000000000000000000" pitchFamily="2" charset="0"/>
              </a:rPr>
              <a:t>Where it is reasonable in the circumstances/situation</a:t>
            </a:r>
          </a:p>
          <a:p>
            <a:pPr marL="228600" indent="-171450">
              <a:lnSpc>
                <a:spcPct val="134000"/>
              </a:lnSpc>
              <a:buFont typeface="Arial" panose="020B0604020202020204" pitchFamily="34" charset="0"/>
              <a:buChar char="•"/>
            </a:pPr>
            <a:r>
              <a:rPr lang="en-US" sz="1200" dirty="0">
                <a:latin typeface="+mn-lt"/>
                <a:ea typeface="Roboto" panose="02000000000000000000" pitchFamily="2" charset="0"/>
                <a:cs typeface="Roboto" panose="02000000000000000000" pitchFamily="2" charset="0"/>
              </a:rPr>
              <a:t>Generally, the officer must warn you that it’s an offence not to give them your correct name and address.</a:t>
            </a:r>
          </a:p>
          <a:p>
            <a:pPr marL="57150" indent="0">
              <a:lnSpc>
                <a:spcPct val="134000"/>
              </a:lnSpc>
              <a:buFont typeface="Arial" panose="020B0604020202020204" pitchFamily="34" charset="0"/>
              <a:buNone/>
            </a:pPr>
            <a:endParaRPr lang="en-AU" sz="1200" kern="100" dirty="0">
              <a:effectLst/>
              <a:latin typeface="+mn-lt"/>
              <a:ea typeface="Roboto" panose="02000000000000000000" pitchFamily="2" charset="0"/>
              <a:cs typeface="Times New Roman" panose="02020603050405020304" pitchFamily="18" charset="0"/>
            </a:endParaRPr>
          </a:p>
          <a:p>
            <a:pPr marL="0" indent="0" algn="just" fontAlgn="base">
              <a:buFont typeface="Arial" panose="020B0604020202020204" pitchFamily="34" charset="0"/>
              <a:buNone/>
            </a:pPr>
            <a:r>
              <a:rPr lang="en-US" sz="1200" u="none" dirty="0">
                <a:latin typeface="+mn-lt"/>
                <a:ea typeface="Roboto" panose="02000000000000000000" pitchFamily="2" charset="0"/>
                <a:cs typeface="Roboto" panose="02000000000000000000" pitchFamily="2" charset="0"/>
              </a:rPr>
              <a:t>[</a:t>
            </a:r>
            <a:r>
              <a:rPr lang="en-US" sz="1200" b="1" u="none" dirty="0">
                <a:latin typeface="+mn-lt"/>
                <a:ea typeface="Roboto" panose="02000000000000000000" pitchFamily="2" charset="0"/>
                <a:cs typeface="Roboto" panose="02000000000000000000" pitchFamily="2" charset="0"/>
              </a:rPr>
              <a:t>SEE BELOW SLIDES FOR ADDITIONAL RULES SPECIFIC TO YOUR STATE/TERRITORY</a:t>
            </a:r>
            <a:r>
              <a:rPr lang="en-US" sz="1200" u="none" dirty="0">
                <a:latin typeface="+mn-lt"/>
                <a:ea typeface="Roboto" panose="02000000000000000000" pitchFamily="2" charset="0"/>
                <a:cs typeface="Roboto" panose="02000000000000000000" pitchFamily="2" charset="0"/>
              </a:rPr>
              <a:t>]</a:t>
            </a:r>
          </a:p>
          <a:p>
            <a:pPr marL="57150" indent="0">
              <a:lnSpc>
                <a:spcPct val="134000"/>
              </a:lnSpc>
              <a:buFont typeface="Arial" panose="020B0604020202020204" pitchFamily="34" charset="0"/>
              <a:buNone/>
            </a:pPr>
            <a:endParaRPr lang="en-AU" sz="1200" kern="100" dirty="0">
              <a:effectLst/>
              <a:latin typeface="+mn-lt"/>
              <a:ea typeface="Roboto" panose="02000000000000000000" pitchFamily="2"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54</a:t>
            </a:fld>
            <a:endParaRPr lang="en-AU" dirty="0"/>
          </a:p>
        </p:txBody>
      </p:sp>
    </p:spTree>
    <p:extLst>
      <p:ext uri="{BB962C8B-B14F-4D97-AF65-F5344CB8AC3E}">
        <p14:creationId xmlns:p14="http://schemas.microsoft.com/office/powerpoint/2010/main" val="26593418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57150" marR="0" lvl="0" indent="0" algn="l" defTabSz="914400" rtl="0" eaLnBrk="1" fontAlgn="auto" latinLnBrk="0" hangingPunct="1">
              <a:lnSpc>
                <a:spcPct val="134000"/>
              </a:lnSpc>
              <a:spcBef>
                <a:spcPts val="0"/>
              </a:spcBef>
              <a:spcAft>
                <a:spcPts val="0"/>
              </a:spcAft>
              <a:buClrTx/>
              <a:buSzTx/>
              <a:buFontTx/>
              <a:buNone/>
              <a:tabLst/>
              <a:defRPr/>
            </a:pPr>
            <a:r>
              <a:rPr lang="en-US" sz="1200" b="1" dirty="0">
                <a:latin typeface="+mn-lt"/>
                <a:ea typeface="Roboto" panose="02000000000000000000" pitchFamily="2" charset="0"/>
                <a:cs typeface="Roboto" panose="02000000000000000000" pitchFamily="2" charset="0"/>
              </a:rPr>
              <a:t>… POLICE POWERS </a:t>
            </a:r>
            <a:r>
              <a:rPr lang="en-AU" sz="1200" b="1" dirty="0">
                <a:solidFill>
                  <a:schemeClr val="tx1"/>
                </a:solidFill>
                <a:effectLst/>
                <a:latin typeface="+mn-lt"/>
                <a:ea typeface="Calibri" panose="020F0502020204030204" pitchFamily="34" charset="0"/>
                <a:cs typeface="Times New Roman" panose="02020603050405020304" pitchFamily="18" charset="0"/>
              </a:rPr>
              <a:t>(continued from previous slide)</a:t>
            </a:r>
            <a:endParaRPr lang="en-US" sz="1200" b="1" dirty="0">
              <a:latin typeface="+mn-lt"/>
              <a:ea typeface="Roboto" panose="02000000000000000000" pitchFamily="2" charset="0"/>
              <a:cs typeface="Roboto" panose="02000000000000000000" pitchFamily="2" charset="0"/>
            </a:endParaRPr>
          </a:p>
          <a:p>
            <a:pPr marL="57150">
              <a:lnSpc>
                <a:spcPct val="134000"/>
              </a:lnSpc>
            </a:pPr>
            <a:r>
              <a:rPr lang="en-US" sz="1200" b="0" dirty="0">
                <a:latin typeface="+mn-lt"/>
                <a:ea typeface="Roboto" panose="02000000000000000000" pitchFamily="2" charset="0"/>
                <a:cs typeface="Roboto" panose="02000000000000000000" pitchFamily="2" charset="0"/>
              </a:rPr>
              <a:t>Police also have a legal right to ask for your name, DOB, address where you are living, or some form of identification ID</a:t>
            </a:r>
            <a:r>
              <a:rPr lang="en-AU" sz="1200" b="0" dirty="0">
                <a:solidFill>
                  <a:schemeClr val="tx1"/>
                </a:solidFill>
                <a:effectLst/>
                <a:latin typeface="+mn-lt"/>
                <a:ea typeface="Calibri" panose="020F0502020204030204" pitchFamily="34" charset="0"/>
                <a:cs typeface="Times New Roman" panose="02020603050405020304" pitchFamily="18" charset="0"/>
              </a:rPr>
              <a:t>:</a:t>
            </a:r>
            <a:endParaRPr lang="en-AU" sz="1200" b="0" dirty="0">
              <a:effectLst/>
              <a:latin typeface="+mn-lt"/>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ea typeface="Roboto" panose="02000000000000000000" pitchFamily="2" charset="0"/>
                <a:cs typeface="Roboto" panose="02000000000000000000" pitchFamily="2" charset="0"/>
              </a:rPr>
              <a:t>If you’re caught committing an offence/crime</a:t>
            </a:r>
          </a:p>
          <a:p>
            <a:pPr marL="171450" indent="-171450">
              <a:buFont typeface="Arial" panose="020B0604020202020204" pitchFamily="34" charset="0"/>
              <a:buChar char="•"/>
            </a:pPr>
            <a:r>
              <a:rPr lang="en-US" sz="1200" dirty="0">
                <a:latin typeface="+mn-lt"/>
                <a:ea typeface="Roboto" panose="02000000000000000000" pitchFamily="2" charset="0"/>
                <a:cs typeface="Roboto" panose="02000000000000000000" pitchFamily="2" charset="0"/>
              </a:rPr>
              <a:t>If they have a justified genuine belief that:</a:t>
            </a:r>
          </a:p>
          <a:p>
            <a:pPr marL="688034" lvl="2" indent="-342891">
              <a:lnSpc>
                <a:spcPct val="134000"/>
              </a:lnSpc>
              <a:buFont typeface="Courier New" panose="02070309020205020404" pitchFamily="49" charset="0"/>
              <a:buChar char="o"/>
            </a:pPr>
            <a:r>
              <a:rPr lang="en-US" sz="1200" dirty="0">
                <a:latin typeface="+mn-lt"/>
                <a:ea typeface="Roboto" panose="02000000000000000000" pitchFamily="2" charset="0"/>
                <a:cs typeface="Roboto" panose="02000000000000000000" pitchFamily="2" charset="0"/>
              </a:rPr>
              <a:t>You have committed or are about to commit an offence/crime</a:t>
            </a:r>
          </a:p>
          <a:p>
            <a:pPr marL="688034" lvl="2" indent="-342891">
              <a:lnSpc>
                <a:spcPct val="134000"/>
              </a:lnSpc>
              <a:buFont typeface="Courier New" panose="02070309020205020404" pitchFamily="49" charset="0"/>
              <a:buChar char="o"/>
            </a:pPr>
            <a:r>
              <a:rPr lang="en-US" sz="1200" dirty="0">
                <a:latin typeface="+mn-lt"/>
                <a:ea typeface="Roboto" panose="02000000000000000000" pitchFamily="2" charset="0"/>
                <a:cs typeface="Roboto" panose="02000000000000000000" pitchFamily="2" charset="0"/>
              </a:rPr>
              <a:t>You have information that may be able to assist in the investigation of an offence or a suspected offence</a:t>
            </a:r>
          </a:p>
          <a:p>
            <a:pPr marL="802343" lvl="3" indent="0">
              <a:lnSpc>
                <a:spcPct val="134000"/>
              </a:lnSpc>
              <a:buFont typeface="Courier New" panose="02070309020205020404" pitchFamily="49" charset="0"/>
              <a:buNone/>
            </a:pPr>
            <a:r>
              <a:rPr lang="en-US" sz="1200" dirty="0">
                <a:latin typeface="+mn-lt"/>
                <a:ea typeface="Roboto" panose="02000000000000000000" pitchFamily="2" charset="0"/>
                <a:cs typeface="Roboto" panose="02000000000000000000" pitchFamily="2" charset="0"/>
              </a:rPr>
              <a:t>- They must tell you what offence they think you can help them investigate</a:t>
            </a:r>
          </a:p>
          <a:p>
            <a:pPr marL="59393" lvl="1" indent="-171450">
              <a:lnSpc>
                <a:spcPct val="134000"/>
              </a:lnSpc>
              <a:buFont typeface="Arial" panose="020B0604020202020204" pitchFamily="34" charset="0"/>
              <a:buChar char="•"/>
            </a:pPr>
            <a:r>
              <a:rPr lang="en-US" sz="1200" kern="1200" dirty="0">
                <a:solidFill>
                  <a:schemeClr val="tx1"/>
                </a:solidFill>
                <a:effectLst/>
                <a:latin typeface="+mn-lt"/>
                <a:ea typeface="Roboto" panose="02000000000000000000" pitchFamily="2" charset="0"/>
                <a:cs typeface="Times New Roman" panose="02020603050405020304" pitchFamily="18" charset="0"/>
              </a:rPr>
              <a:t>You</a:t>
            </a:r>
            <a:r>
              <a:rPr lang="en-US" sz="1200" dirty="0">
                <a:latin typeface="+mn-lt"/>
                <a:ea typeface="Roboto" panose="02000000000000000000" pitchFamily="2" charset="0"/>
                <a:cs typeface="Roboto" panose="02000000000000000000" pitchFamily="2" charset="0"/>
              </a:rPr>
              <a:t> can be charged or fined if </a:t>
            </a:r>
            <a:r>
              <a:rPr lang="en-US" sz="1200" b="0" dirty="0">
                <a:latin typeface="+mn-lt"/>
                <a:ea typeface="Roboto" panose="02000000000000000000" pitchFamily="2" charset="0"/>
                <a:cs typeface="Roboto" panose="02000000000000000000" pitchFamily="2" charset="0"/>
              </a:rPr>
              <a:t>you lie or refuse to show ID </a:t>
            </a:r>
            <a:r>
              <a:rPr lang="en-US" sz="1200" dirty="0">
                <a:latin typeface="+mn-lt"/>
                <a:ea typeface="Roboto" panose="02000000000000000000" pitchFamily="2" charset="0"/>
                <a:cs typeface="Roboto" panose="02000000000000000000" pitchFamily="2" charset="0"/>
              </a:rPr>
              <a:t>without a good reason (eg you don’t have ID or it’s not legally required)</a:t>
            </a:r>
          </a:p>
          <a:p>
            <a:pPr marL="57150" indent="0">
              <a:lnSpc>
                <a:spcPct val="134000"/>
              </a:lnSpc>
              <a:buFont typeface="Arial" panose="020B0604020202020204" pitchFamily="34" charset="0"/>
              <a:buNone/>
            </a:pPr>
            <a:endParaRPr lang="en-US" sz="1200" dirty="0">
              <a:latin typeface="+mn-lt"/>
              <a:ea typeface="Roboto" panose="02000000000000000000" pitchFamily="2" charset="0"/>
              <a:cs typeface="Roboto" panose="02000000000000000000" pitchFamily="2" charset="0"/>
            </a:endParaRPr>
          </a:p>
          <a:p>
            <a:pPr marL="0" indent="0" algn="just" fontAlgn="base">
              <a:buFont typeface="Arial" panose="020B0604020202020204" pitchFamily="34" charset="0"/>
              <a:buNone/>
            </a:pPr>
            <a:r>
              <a:rPr lang="en-US" sz="1200" u="none" dirty="0">
                <a:latin typeface="+mn-lt"/>
                <a:ea typeface="Roboto" panose="02000000000000000000" pitchFamily="2" charset="0"/>
                <a:cs typeface="Roboto" panose="02000000000000000000" pitchFamily="2" charset="0"/>
              </a:rPr>
              <a:t>[</a:t>
            </a:r>
            <a:r>
              <a:rPr lang="en-US" sz="1200" b="1" u="none" dirty="0">
                <a:latin typeface="+mn-lt"/>
                <a:ea typeface="Roboto" panose="02000000000000000000" pitchFamily="2" charset="0"/>
                <a:cs typeface="Roboto" panose="02000000000000000000" pitchFamily="2" charset="0"/>
              </a:rPr>
              <a:t>SEE BELOW SLIDES FOR ADDITIONAL RULES SPECIFIC TO YOUR STATE/TERRITORY</a:t>
            </a:r>
            <a:r>
              <a:rPr lang="en-US" sz="1200" u="none" dirty="0">
                <a:latin typeface="+mn-lt"/>
                <a:ea typeface="Roboto" panose="02000000000000000000" pitchFamily="2" charset="0"/>
                <a:cs typeface="Roboto" panose="02000000000000000000" pitchFamily="2" charset="0"/>
              </a:rPr>
              <a:t>]</a:t>
            </a:r>
          </a:p>
          <a:p>
            <a:pPr marL="57150" indent="0">
              <a:lnSpc>
                <a:spcPct val="134000"/>
              </a:lnSpc>
              <a:buFont typeface="Arial" panose="020B0604020202020204" pitchFamily="34" charset="0"/>
              <a:buNone/>
            </a:pPr>
            <a:endParaRPr lang="en-US" sz="1200" dirty="0">
              <a:latin typeface="+mn-lt"/>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55</a:t>
            </a:fld>
            <a:endParaRPr lang="en-AU" dirty="0"/>
          </a:p>
        </p:txBody>
      </p:sp>
    </p:spTree>
    <p:extLst>
      <p:ext uri="{BB962C8B-B14F-4D97-AF65-F5344CB8AC3E}">
        <p14:creationId xmlns:p14="http://schemas.microsoft.com/office/powerpoint/2010/main" val="11092724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B3AED-0CB4-4AC8-B4E1-83B5CE94BA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B96A2D-5560-4A6D-D268-6AB6F627AFF4}"/>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1BBE4175-7BC7-11E5-A510-43F0C44B62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latin typeface="+mn-lt"/>
                <a:cs typeface="Arial" panose="020B0604020202020204" pitchFamily="34" charset="0"/>
              </a:rPr>
              <a:t>[EDIT THE SLIDES IN THIS SECTION AS NEEDED ACCORDING TO YOUR LOCATION/COMMUNITY]</a:t>
            </a:r>
          </a:p>
        </p:txBody>
      </p:sp>
      <p:sp>
        <p:nvSpPr>
          <p:cNvPr id="4" name="Slide Number Placeholder 3">
            <a:extLst>
              <a:ext uri="{FF2B5EF4-FFF2-40B4-BE49-F238E27FC236}">
                <a16:creationId xmlns:a16="http://schemas.microsoft.com/office/drawing/2014/main" id="{34A60FC8-FC35-B737-4C04-7F7029BCAF9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AF3522-EFC1-744D-97DC-9D0809F0259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83722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AU" b="0" dirty="0">
                <a:latin typeface="+mn-lt"/>
                <a:cs typeface="Arial" panose="020B0604020202020204" pitchFamily="34" charset="0"/>
              </a:rPr>
              <a:t>[EDIT THE </a:t>
            </a:r>
            <a:r>
              <a:rPr lang="en-AU" b="0" cap="all" baseline="0" dirty="0">
                <a:latin typeface="+mn-lt"/>
                <a:cs typeface="Arial" panose="020B0604020202020204" pitchFamily="34" charset="0"/>
              </a:rPr>
              <a:t>state/territory specific information in this slide </a:t>
            </a:r>
            <a:r>
              <a:rPr lang="en-AU" b="0" dirty="0">
                <a:latin typeface="+mn-lt"/>
                <a:cs typeface="Arial" panose="020B0604020202020204" pitchFamily="34" charset="0"/>
              </a:rPr>
              <a:t>AS NEEDED SO THAT IT IS RELEVANT FOR YOUR LOCATION/COMMUNITY]</a:t>
            </a:r>
          </a:p>
          <a:p>
            <a:pPr>
              <a:lnSpc>
                <a:spcPct val="90000"/>
              </a:lnSpc>
            </a:pPr>
            <a:endParaRPr lang="en-US" b="1" dirty="0">
              <a:latin typeface="+mn-lt"/>
              <a:ea typeface="Roboto" panose="02000000000000000000" pitchFamily="2" charset="0"/>
              <a:cs typeface="Roboto" panose="02000000000000000000" pitchFamily="2" charset="0"/>
            </a:endParaRPr>
          </a:p>
          <a:p>
            <a:pPr>
              <a:lnSpc>
                <a:spcPct val="90000"/>
              </a:lnSpc>
            </a:pPr>
            <a:r>
              <a:rPr lang="en-US" b="1" dirty="0">
                <a:latin typeface="+mn-lt"/>
                <a:ea typeface="Roboto" panose="02000000000000000000" pitchFamily="2" charset="0"/>
                <a:cs typeface="Roboto" panose="02000000000000000000" pitchFamily="2" charset="0"/>
              </a:rPr>
              <a:t>POLICE POWERS – INVESTIGATIONS</a:t>
            </a: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AU" sz="1200" kern="100" dirty="0">
                <a:latin typeface="+mn-lt"/>
                <a:ea typeface="Roboto" panose="02000000000000000000" pitchFamily="2" charset="0"/>
                <a:cs typeface="Roboto" panose="02000000000000000000" pitchFamily="2" charset="0"/>
              </a:rPr>
              <a:t>I</a:t>
            </a:r>
            <a:r>
              <a:rPr lang="en-AU" sz="1200" kern="100" dirty="0">
                <a:effectLst/>
                <a:latin typeface="+mn-lt"/>
                <a:ea typeface="Roboto" panose="02000000000000000000" pitchFamily="2" charset="0"/>
                <a:cs typeface="Roboto" panose="02000000000000000000" pitchFamily="2" charset="0"/>
              </a:rPr>
              <a:t>n </a:t>
            </a:r>
            <a:r>
              <a:rPr lang="en-US" sz="1200" b="1" dirty="0">
                <a:highlight>
                  <a:srgbClr val="FFFFC8"/>
                </a:highlight>
                <a:latin typeface="+mn-lt"/>
                <a:ea typeface="Roboto" panose="02000000000000000000" pitchFamily="2" charset="0"/>
                <a:cs typeface="Roboto" panose="02000000000000000000" pitchFamily="2" charset="0"/>
              </a:rPr>
              <a:t>Tasmania</a:t>
            </a:r>
            <a:r>
              <a:rPr lang="en-AU" sz="1200" kern="100" dirty="0">
                <a:effectLst/>
                <a:latin typeface="+mn-lt"/>
                <a:ea typeface="Roboto" panose="02000000000000000000" pitchFamily="2" charset="0"/>
                <a:cs typeface="Roboto" panose="02000000000000000000" pitchFamily="2" charset="0"/>
              </a:rPr>
              <a:t> there is a general requirement to assist a police officer if they think you can help them in the investigation of an offence or a suspected offence. (This includes providing your name, DOB, address or ID when asked. However, </a:t>
            </a:r>
            <a:r>
              <a:rPr lang="en-US" sz="1200" kern="100" dirty="0">
                <a:latin typeface="+mn-lt"/>
                <a:ea typeface="Roboto" panose="02000000000000000000" pitchFamily="2" charset="0"/>
                <a:cs typeface="Roboto" panose="02000000000000000000" pitchFamily="2" charset="0"/>
              </a:rPr>
              <a:t>they</a:t>
            </a:r>
            <a:r>
              <a:rPr lang="en-US" sz="1200" dirty="0">
                <a:latin typeface="+mn-lt"/>
                <a:ea typeface="Roboto" panose="02000000000000000000" pitchFamily="2" charset="0"/>
                <a:cs typeface="Roboto" panose="02000000000000000000" pitchFamily="2" charset="0"/>
              </a:rPr>
              <a:t> must tell you what the offence/crime is that they are investigating)</a:t>
            </a:r>
            <a:endParaRPr lang="en-AU" sz="1200" kern="100" dirty="0">
              <a:effectLst/>
              <a:latin typeface="+mn-lt"/>
              <a:ea typeface="Roboto" panose="02000000000000000000" pitchFamily="2" charset="0"/>
              <a:cs typeface="Roboto" panose="02000000000000000000" pitchFamily="2" charset="0"/>
            </a:endParaRPr>
          </a:p>
          <a:p>
            <a:pPr marL="171450" lvl="1" indent="-171450">
              <a:lnSpc>
                <a:spcPct val="134000"/>
              </a:lnSpc>
              <a:buFont typeface="Arial" panose="020B0604020202020204" pitchFamily="34" charset="0"/>
              <a:buChar char="•"/>
            </a:pPr>
            <a:r>
              <a:rPr lang="en-AU" sz="1200" kern="100" dirty="0">
                <a:latin typeface="+mn-lt"/>
                <a:ea typeface="Roboto" panose="02000000000000000000" pitchFamily="2" charset="0"/>
                <a:cs typeface="Roboto" panose="02000000000000000000" pitchFamily="2" charset="0"/>
              </a:rPr>
              <a:t>I</a:t>
            </a:r>
            <a:r>
              <a:rPr lang="en-AU" sz="1200" kern="100" dirty="0">
                <a:effectLst/>
                <a:latin typeface="+mn-lt"/>
                <a:ea typeface="Roboto" panose="02000000000000000000" pitchFamily="2" charset="0"/>
                <a:cs typeface="Roboto" panose="02000000000000000000" pitchFamily="2" charset="0"/>
              </a:rPr>
              <a:t>n </a:t>
            </a:r>
            <a:r>
              <a:rPr lang="en-AU" sz="1200" b="1" kern="100" dirty="0">
                <a:effectLst/>
                <a:highlight>
                  <a:srgbClr val="FFC61F"/>
                </a:highlight>
                <a:latin typeface="+mn-lt"/>
                <a:ea typeface="Roboto" panose="02000000000000000000" pitchFamily="2" charset="0"/>
                <a:cs typeface="Roboto" panose="02000000000000000000" pitchFamily="2" charset="0"/>
              </a:rPr>
              <a:t>Queensland</a:t>
            </a:r>
            <a:r>
              <a:rPr lang="en-AU" sz="1200" kern="100" dirty="0">
                <a:effectLst/>
                <a:latin typeface="+mn-lt"/>
                <a:ea typeface="Roboto" panose="02000000000000000000" pitchFamily="2" charset="0"/>
                <a:cs typeface="Roboto" panose="02000000000000000000" pitchFamily="2" charset="0"/>
              </a:rPr>
              <a:t> police can also ask for this info if they think you’re hanging out with a known offender (eg bikies)</a:t>
            </a:r>
            <a:endParaRPr lang="en-US" sz="1200" dirty="0">
              <a:latin typeface="+mn-lt"/>
              <a:ea typeface="Roboto" panose="02000000000000000000" pitchFamily="2" charset="0"/>
              <a:cs typeface="Roboto" panose="02000000000000000000" pitchFamily="2" charset="0"/>
            </a:endParaRPr>
          </a:p>
          <a:p>
            <a:pPr marL="342900" indent="-285750">
              <a:lnSpc>
                <a:spcPct val="134000"/>
              </a:lnSpc>
              <a:buFont typeface="Arial" panose="020B0604020202020204" pitchFamily="34" charset="0"/>
              <a:buChar char="•"/>
            </a:pPr>
            <a:endParaRPr lang="en-US" sz="1200" dirty="0">
              <a:latin typeface="+mn-lt"/>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57</a:t>
            </a:fld>
            <a:endParaRPr lang="en-AU" dirty="0"/>
          </a:p>
        </p:txBody>
      </p:sp>
    </p:spTree>
    <p:extLst>
      <p:ext uri="{BB962C8B-B14F-4D97-AF65-F5344CB8AC3E}">
        <p14:creationId xmlns:p14="http://schemas.microsoft.com/office/powerpoint/2010/main" val="13614734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57150">
              <a:lnSpc>
                <a:spcPct val="134000"/>
              </a:lnSpc>
            </a:pPr>
            <a:r>
              <a:rPr lang="en-US" sz="1200" b="1" dirty="0">
                <a:latin typeface="+mn-lt"/>
                <a:ea typeface="Roboto" panose="02000000000000000000" pitchFamily="2" charset="0"/>
                <a:cs typeface="Roboto" panose="02000000000000000000" pitchFamily="2" charset="0"/>
              </a:rPr>
              <a:t>POLICE POWERS (YOUR AGE &amp; DOB)</a:t>
            </a:r>
            <a:endParaRPr lang="en-US" sz="1200" dirty="0">
              <a:latin typeface="+mn-lt"/>
              <a:ea typeface="Roboto" panose="02000000000000000000" pitchFamily="2" charset="0"/>
              <a:cs typeface="Roboto" panose="02000000000000000000" pitchFamily="2" charset="0"/>
            </a:endParaRPr>
          </a:p>
          <a:p>
            <a:pPr marL="57150">
              <a:lnSpc>
                <a:spcPct val="134000"/>
              </a:lnSpc>
            </a:pPr>
            <a:r>
              <a:rPr lang="en-US" sz="1200" dirty="0">
                <a:latin typeface="+mn-lt"/>
                <a:ea typeface="Roboto" panose="02000000000000000000" pitchFamily="2" charset="0"/>
                <a:cs typeface="Roboto" panose="02000000000000000000" pitchFamily="2" charset="0"/>
              </a:rPr>
              <a:t>You </a:t>
            </a:r>
            <a:r>
              <a:rPr lang="en-US" sz="1200" b="1" dirty="0">
                <a:latin typeface="+mn-lt"/>
                <a:ea typeface="Roboto" panose="02000000000000000000" pitchFamily="2" charset="0"/>
                <a:cs typeface="Roboto" panose="02000000000000000000" pitchFamily="2" charset="0"/>
              </a:rPr>
              <a:t>DO NOT </a:t>
            </a:r>
            <a:r>
              <a:rPr lang="en-US" sz="1200" dirty="0">
                <a:latin typeface="+mn-lt"/>
                <a:ea typeface="Roboto" panose="02000000000000000000" pitchFamily="2" charset="0"/>
                <a:cs typeface="Roboto" panose="02000000000000000000" pitchFamily="2" charset="0"/>
              </a:rPr>
              <a:t>have to tell the police your </a:t>
            </a:r>
            <a:r>
              <a:rPr lang="en-US" sz="1200" b="1" dirty="0">
                <a:latin typeface="+mn-lt"/>
                <a:ea typeface="Roboto" panose="02000000000000000000" pitchFamily="2" charset="0"/>
                <a:cs typeface="Roboto" panose="02000000000000000000" pitchFamily="2" charset="0"/>
              </a:rPr>
              <a:t>age or date of birth (DOB) </a:t>
            </a:r>
            <a:r>
              <a:rPr lang="en-US" sz="1200" dirty="0">
                <a:latin typeface="+mn-lt"/>
                <a:ea typeface="Roboto" panose="02000000000000000000" pitchFamily="2" charset="0"/>
                <a:cs typeface="Roboto" panose="02000000000000000000" pitchFamily="2" charset="0"/>
              </a:rPr>
              <a:t>when asked if you are in:</a:t>
            </a:r>
          </a:p>
          <a:p>
            <a:pPr marL="342900" indent="-285750">
              <a:lnSpc>
                <a:spcPct val="134000"/>
              </a:lnSpc>
              <a:buFont typeface="Arial" panose="020B0604020202020204" pitchFamily="34" charset="0"/>
              <a:buChar char="•"/>
            </a:pPr>
            <a:r>
              <a:rPr lang="en-US" sz="1200" dirty="0">
                <a:highlight>
                  <a:srgbClr val="BFDBE6"/>
                </a:highlight>
                <a:latin typeface="+mn-lt"/>
                <a:ea typeface="Roboto" panose="02000000000000000000" pitchFamily="2" charset="0"/>
                <a:cs typeface="Roboto" panose="02000000000000000000" pitchFamily="2" charset="0"/>
              </a:rPr>
              <a:t>Australian Capital Territory (ACT)</a:t>
            </a:r>
            <a:endParaRPr lang="en-US" sz="1200" dirty="0">
              <a:latin typeface="+mn-lt"/>
              <a:ea typeface="Roboto" panose="02000000000000000000" pitchFamily="2" charset="0"/>
              <a:cs typeface="Roboto" panose="02000000000000000000" pitchFamily="2" charset="0"/>
            </a:endParaRPr>
          </a:p>
          <a:p>
            <a:pPr marL="342900" indent="-285750">
              <a:lnSpc>
                <a:spcPct val="134000"/>
              </a:lnSpc>
              <a:buFont typeface="Arial" panose="020B0604020202020204" pitchFamily="34" charset="0"/>
              <a:buChar char="•"/>
            </a:pPr>
            <a:r>
              <a:rPr lang="en-US" sz="1200" dirty="0">
                <a:highlight>
                  <a:srgbClr val="B7EDCE"/>
                </a:highlight>
                <a:latin typeface="+mn-lt"/>
                <a:ea typeface="Roboto" panose="02000000000000000000" pitchFamily="2" charset="0"/>
                <a:cs typeface="Roboto" panose="02000000000000000000" pitchFamily="2" charset="0"/>
              </a:rPr>
              <a:t>New South Wales (NSW)</a:t>
            </a:r>
          </a:p>
          <a:p>
            <a:pPr marL="342900" indent="-285750">
              <a:lnSpc>
                <a:spcPct val="134000"/>
              </a:lnSpc>
              <a:buFont typeface="Arial" panose="020B0604020202020204" pitchFamily="34" charset="0"/>
              <a:buChar char="•"/>
            </a:pPr>
            <a:r>
              <a:rPr lang="en-US" sz="1200" dirty="0">
                <a:highlight>
                  <a:srgbClr val="FFB7C4"/>
                </a:highlight>
                <a:latin typeface="+mn-lt"/>
                <a:ea typeface="Roboto" panose="02000000000000000000" pitchFamily="2" charset="0"/>
                <a:cs typeface="Roboto" panose="02000000000000000000" pitchFamily="2" charset="0"/>
              </a:rPr>
              <a:t>Northern Territory (NT)</a:t>
            </a:r>
          </a:p>
          <a:p>
            <a:pPr marL="342900" indent="-285750">
              <a:lnSpc>
                <a:spcPct val="134000"/>
              </a:lnSpc>
              <a:buFont typeface="Arial" panose="020B0604020202020204" pitchFamily="34" charset="0"/>
              <a:buChar char="•"/>
            </a:pPr>
            <a:r>
              <a:rPr lang="en-US" sz="1200" dirty="0">
                <a:highlight>
                  <a:srgbClr val="FFFFC8"/>
                </a:highlight>
                <a:latin typeface="+mn-lt"/>
                <a:ea typeface="Roboto" panose="02000000000000000000" pitchFamily="2" charset="0"/>
                <a:cs typeface="Roboto" panose="02000000000000000000" pitchFamily="2" charset="0"/>
              </a:rPr>
              <a:t>Tasmania (Tas)</a:t>
            </a:r>
          </a:p>
          <a:p>
            <a:pPr marL="342900" indent="-285750">
              <a:lnSpc>
                <a:spcPct val="134000"/>
              </a:lnSpc>
              <a:buFont typeface="Arial" panose="020B0604020202020204" pitchFamily="34" charset="0"/>
              <a:buChar char="•"/>
            </a:pPr>
            <a:r>
              <a:rPr lang="en-US" sz="1200" dirty="0">
                <a:highlight>
                  <a:srgbClr val="F3E4D7"/>
                </a:highlight>
                <a:latin typeface="+mn-lt"/>
                <a:ea typeface="Roboto" panose="02000000000000000000" pitchFamily="2" charset="0"/>
                <a:cs typeface="Roboto" panose="02000000000000000000" pitchFamily="2" charset="0"/>
              </a:rPr>
              <a:t>Victoria (Vic)</a:t>
            </a:r>
          </a:p>
          <a:p>
            <a:pPr marL="342900" indent="-285750">
              <a:lnSpc>
                <a:spcPct val="134000"/>
              </a:lnSpc>
              <a:buFont typeface="Arial" panose="020B0604020202020204" pitchFamily="34" charset="0"/>
              <a:buChar char="•"/>
            </a:pPr>
            <a:endParaRPr lang="en-US" sz="1200" dirty="0">
              <a:highlight>
                <a:srgbClr val="F3E4D7"/>
              </a:highlight>
              <a:latin typeface="+mn-lt"/>
              <a:ea typeface="Roboto" panose="02000000000000000000" pitchFamily="2" charset="0"/>
              <a:cs typeface="Roboto" panose="02000000000000000000" pitchFamily="2"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tab pos="457200" algn="l"/>
              </a:tabLst>
              <a:defRPr/>
            </a:pPr>
            <a:r>
              <a:rPr lang="en-US" sz="1200" dirty="0">
                <a:latin typeface="+mn-lt"/>
                <a:ea typeface="Roboto" panose="02000000000000000000" pitchFamily="2" charset="0"/>
                <a:cs typeface="Roboto" panose="02000000000000000000" pitchFamily="2" charset="0"/>
              </a:rPr>
              <a:t>BUT, if you're under 18, it’s a good idea to tell them your age because you have a legal right to wait until a trusted adult or lawyer with you before speaking with police.</a:t>
            </a:r>
            <a:endParaRPr lang="en-AU" sz="1200" b="1" kern="100" dirty="0">
              <a:effectLst/>
              <a:latin typeface="+mn-lt"/>
              <a:ea typeface="Calibri" panose="020F0502020204030204" pitchFamily="34" charset="0"/>
              <a:cs typeface="Times New Roman" panose="02020603050405020304" pitchFamily="18" charset="0"/>
            </a:endParaRPr>
          </a:p>
          <a:p>
            <a:pPr marL="0" lvl="0" indent="0">
              <a:lnSpc>
                <a:spcPct val="107000"/>
              </a:lnSpc>
              <a:spcAft>
                <a:spcPts val="800"/>
              </a:spcAft>
              <a:buFont typeface="Arial" panose="020B0604020202020204" pitchFamily="34" charset="0"/>
              <a:buNone/>
              <a:tabLst>
                <a:tab pos="457200" algn="l"/>
              </a:tabLst>
            </a:pPr>
            <a:endParaRPr lang="en-AU" sz="1200" b="1" kern="100" dirty="0">
              <a:effectLst/>
              <a:latin typeface="+mn-lt"/>
              <a:ea typeface="Calibri" panose="020F0502020204030204" pitchFamily="34" charset="0"/>
              <a:cs typeface="Times New Roman" panose="02020603050405020304" pitchFamily="18" charset="0"/>
            </a:endParaRPr>
          </a:p>
          <a:p>
            <a:pPr marL="57150">
              <a:lnSpc>
                <a:spcPct val="134000"/>
              </a:lnSpc>
            </a:pPr>
            <a:r>
              <a:rPr lang="en-US" sz="1200" dirty="0">
                <a:latin typeface="+mn-lt"/>
                <a:ea typeface="Roboto" panose="02000000000000000000" pitchFamily="2" charset="0"/>
                <a:cs typeface="Roboto" panose="02000000000000000000" pitchFamily="2" charset="0"/>
              </a:rPr>
              <a:t>You </a:t>
            </a:r>
            <a:r>
              <a:rPr lang="en-US" sz="1200" b="1" dirty="0">
                <a:latin typeface="+mn-lt"/>
                <a:ea typeface="Roboto" panose="02000000000000000000" pitchFamily="2" charset="0"/>
                <a:cs typeface="Roboto" panose="02000000000000000000" pitchFamily="2" charset="0"/>
              </a:rPr>
              <a:t>MUST</a:t>
            </a:r>
            <a:r>
              <a:rPr lang="en-US" sz="1200" dirty="0">
                <a:latin typeface="+mn-lt"/>
                <a:ea typeface="Roboto" panose="02000000000000000000" pitchFamily="2" charset="0"/>
                <a:cs typeface="Roboto" panose="02000000000000000000" pitchFamily="2" charset="0"/>
              </a:rPr>
              <a:t> tell police your </a:t>
            </a:r>
            <a:r>
              <a:rPr lang="en-US" sz="1200" b="1" dirty="0">
                <a:latin typeface="+mn-lt"/>
                <a:ea typeface="Roboto" panose="02000000000000000000" pitchFamily="2" charset="0"/>
                <a:cs typeface="Roboto" panose="02000000000000000000" pitchFamily="2" charset="0"/>
              </a:rPr>
              <a:t>age or DOB</a:t>
            </a:r>
            <a:r>
              <a:rPr lang="en-US" sz="1200" dirty="0">
                <a:latin typeface="+mn-lt"/>
                <a:ea typeface="Roboto" panose="02000000000000000000" pitchFamily="2" charset="0"/>
                <a:cs typeface="Roboto" panose="02000000000000000000" pitchFamily="2" charset="0"/>
              </a:rPr>
              <a:t> when asked if you are in:</a:t>
            </a:r>
          </a:p>
          <a:p>
            <a:pPr marL="342900" indent="-285750">
              <a:lnSpc>
                <a:spcPct val="134000"/>
              </a:lnSpc>
              <a:buFont typeface="Arial" panose="020B0604020202020204" pitchFamily="34" charset="0"/>
              <a:buChar char="•"/>
            </a:pPr>
            <a:r>
              <a:rPr lang="en-US" sz="1200" dirty="0">
                <a:highlight>
                  <a:srgbClr val="FFC61F"/>
                </a:highlight>
                <a:latin typeface="+mn-lt"/>
                <a:ea typeface="Roboto" panose="02000000000000000000" pitchFamily="2" charset="0"/>
                <a:cs typeface="Roboto" panose="02000000000000000000" pitchFamily="2" charset="0"/>
              </a:rPr>
              <a:t>Queensland (Qld)</a:t>
            </a:r>
            <a:r>
              <a:rPr lang="en-US" sz="1200" dirty="0">
                <a:latin typeface="+mn-lt"/>
                <a:ea typeface="Roboto" panose="02000000000000000000" pitchFamily="2" charset="0"/>
                <a:cs typeface="Roboto" panose="02000000000000000000" pitchFamily="2" charset="0"/>
              </a:rPr>
              <a:t> </a:t>
            </a:r>
          </a:p>
          <a:p>
            <a:pPr marL="342900" indent="-285750">
              <a:lnSpc>
                <a:spcPct val="134000"/>
              </a:lnSpc>
              <a:buFont typeface="Arial" panose="020B0604020202020204" pitchFamily="34" charset="0"/>
              <a:buChar char="•"/>
            </a:pPr>
            <a:r>
              <a:rPr lang="en-US" sz="1200" dirty="0">
                <a:highlight>
                  <a:srgbClr val="F9E8F3"/>
                </a:highlight>
                <a:latin typeface="+mn-lt"/>
                <a:ea typeface="Roboto" panose="02000000000000000000" pitchFamily="2" charset="0"/>
                <a:cs typeface="Roboto" panose="02000000000000000000" pitchFamily="2" charset="0"/>
              </a:rPr>
              <a:t>South Australia (SA)</a:t>
            </a:r>
          </a:p>
          <a:p>
            <a:pPr marL="342900" indent="-285750">
              <a:lnSpc>
                <a:spcPct val="134000"/>
              </a:lnSpc>
              <a:buFont typeface="Arial" panose="020B0604020202020204" pitchFamily="34" charset="0"/>
              <a:buChar char="•"/>
            </a:pPr>
            <a:r>
              <a:rPr lang="en-US" sz="1200" dirty="0">
                <a:highlight>
                  <a:srgbClr val="8DCCFF"/>
                </a:highlight>
                <a:latin typeface="+mn-lt"/>
                <a:ea typeface="Roboto" panose="02000000000000000000" pitchFamily="2" charset="0"/>
                <a:cs typeface="Roboto" panose="02000000000000000000" pitchFamily="2" charset="0"/>
              </a:rPr>
              <a:t>Western Australia (WA)</a:t>
            </a:r>
          </a:p>
          <a:p>
            <a:pPr marL="0" lvl="0" indent="0">
              <a:lnSpc>
                <a:spcPct val="107000"/>
              </a:lnSpc>
              <a:spcAft>
                <a:spcPts val="800"/>
              </a:spcAft>
              <a:buFont typeface="Arial" panose="020B0604020202020204" pitchFamily="34" charset="0"/>
              <a:buNone/>
              <a:tabLst>
                <a:tab pos="457200" algn="l"/>
              </a:tabLst>
            </a:pPr>
            <a:endParaRPr lang="en-AU" sz="1200" b="1" kern="1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58</a:t>
            </a:fld>
            <a:endParaRPr lang="en-AU" dirty="0"/>
          </a:p>
        </p:txBody>
      </p:sp>
    </p:spTree>
    <p:extLst>
      <p:ext uri="{BB962C8B-B14F-4D97-AF65-F5344CB8AC3E}">
        <p14:creationId xmlns:p14="http://schemas.microsoft.com/office/powerpoint/2010/main" val="18202413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latin typeface="+mn-lt"/>
                <a:cs typeface="Arial" panose="020B0604020202020204" pitchFamily="34" charset="0"/>
              </a:rPr>
              <a:t>[EDIT THE </a:t>
            </a:r>
            <a:r>
              <a:rPr lang="en-AU" b="0" cap="all" baseline="0" dirty="0">
                <a:latin typeface="+mn-lt"/>
                <a:cs typeface="Arial" panose="020B0604020202020204" pitchFamily="34" charset="0"/>
              </a:rPr>
              <a:t>state/territory specific information in this slide </a:t>
            </a:r>
            <a:r>
              <a:rPr lang="en-AU" b="0" dirty="0">
                <a:latin typeface="+mn-lt"/>
                <a:cs typeface="Arial" panose="020B0604020202020204" pitchFamily="34" charset="0"/>
              </a:rPr>
              <a:t>AS NEEDED SO THAT IT IS RELEVANT FOR YOUR LOCATION/COMMUNITY]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dirty="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solidFill>
                  <a:schemeClr val="tx1"/>
                </a:solidFill>
                <a:effectLst/>
                <a:latin typeface="+mn-lt"/>
                <a:ea typeface="Calibri" panose="020F0502020204030204" pitchFamily="34" charset="0"/>
                <a:cs typeface="Times New Roman" panose="02020603050405020304" pitchFamily="18" charset="0"/>
              </a:rPr>
              <a:t>IDENTIFICATION (ID)</a:t>
            </a:r>
          </a:p>
          <a:p>
            <a:pPr marL="203389" lvl="2" indent="-171450">
              <a:lnSpc>
                <a:spcPct val="134000"/>
              </a:lnSpc>
              <a:buFont typeface="Arial" panose="020B0604020202020204" pitchFamily="34" charset="0"/>
              <a:buChar char="•"/>
            </a:pPr>
            <a:r>
              <a:rPr lang="en-US" sz="1200" dirty="0">
                <a:highlight>
                  <a:srgbClr val="B7EDCE"/>
                </a:highlight>
                <a:latin typeface="+mn-lt"/>
                <a:ea typeface="Roboto" panose="02000000000000000000" pitchFamily="2" charset="0"/>
                <a:cs typeface="Roboto" panose="02000000000000000000" pitchFamily="2" charset="0"/>
              </a:rPr>
              <a:t>In </a:t>
            </a:r>
            <a:r>
              <a:rPr lang="en-US" sz="1200" b="1" dirty="0">
                <a:highlight>
                  <a:srgbClr val="B7EDCE"/>
                </a:highlight>
                <a:latin typeface="+mn-lt"/>
                <a:ea typeface="Roboto" panose="02000000000000000000" pitchFamily="2" charset="0"/>
                <a:cs typeface="Roboto" panose="02000000000000000000" pitchFamily="2" charset="0"/>
              </a:rPr>
              <a:t>New South Wales</a:t>
            </a:r>
            <a:r>
              <a:rPr lang="en-US" sz="1200" dirty="0">
                <a:latin typeface="+mn-lt"/>
                <a:ea typeface="Roboto" panose="02000000000000000000" pitchFamily="2" charset="0"/>
                <a:cs typeface="Roboto" panose="02000000000000000000" pitchFamily="2" charset="0"/>
              </a:rPr>
              <a:t>, </a:t>
            </a:r>
            <a:r>
              <a:rPr lang="en-US" sz="1200" b="1" dirty="0">
                <a:highlight>
                  <a:srgbClr val="F9E8F3"/>
                </a:highlight>
                <a:latin typeface="+mn-lt"/>
                <a:ea typeface="Roboto" panose="02000000000000000000" pitchFamily="2" charset="0"/>
                <a:cs typeface="Roboto" panose="02000000000000000000" pitchFamily="2" charset="0"/>
              </a:rPr>
              <a:t>South Australia</a:t>
            </a:r>
            <a:r>
              <a:rPr lang="en-US" sz="1200" b="1" dirty="0">
                <a:latin typeface="+mn-lt"/>
                <a:ea typeface="Roboto" panose="02000000000000000000" pitchFamily="2" charset="0"/>
                <a:cs typeface="Roboto" panose="02000000000000000000" pitchFamily="2" charset="0"/>
              </a:rPr>
              <a:t> </a:t>
            </a:r>
            <a:r>
              <a:rPr lang="en-US" sz="1200" dirty="0">
                <a:latin typeface="+mn-lt"/>
                <a:ea typeface="Roboto" panose="02000000000000000000" pitchFamily="2" charset="0"/>
                <a:cs typeface="Roboto" panose="02000000000000000000" pitchFamily="2" charset="0"/>
              </a:rPr>
              <a:t>&amp; </a:t>
            </a:r>
            <a:r>
              <a:rPr lang="en-US" sz="1200" b="1" dirty="0">
                <a:highlight>
                  <a:srgbClr val="FFC61F"/>
                </a:highlight>
                <a:latin typeface="+mn-lt"/>
                <a:ea typeface="Roboto" panose="02000000000000000000" pitchFamily="2" charset="0"/>
                <a:cs typeface="Roboto" panose="02000000000000000000" pitchFamily="2" charset="0"/>
              </a:rPr>
              <a:t>Queensland</a:t>
            </a:r>
            <a:r>
              <a:rPr lang="en-US" sz="1200" dirty="0">
                <a:latin typeface="+mn-lt"/>
                <a:ea typeface="Roboto" panose="02000000000000000000" pitchFamily="2" charset="0"/>
                <a:cs typeface="Roboto" panose="02000000000000000000" pitchFamily="2" charset="0"/>
              </a:rPr>
              <a:t> police can ask you for ID to prove that the info you have given them is correct</a:t>
            </a:r>
          </a:p>
          <a:p>
            <a:pPr marL="774889" marR="0" lvl="3" indent="-285750" algn="l" defTabSz="914400" rtl="0" eaLnBrk="1" fontAlgn="auto" latinLnBrk="0" hangingPunct="1">
              <a:lnSpc>
                <a:spcPct val="134000"/>
              </a:lnSpc>
              <a:spcBef>
                <a:spcPts val="0"/>
              </a:spcBef>
              <a:spcAft>
                <a:spcPts val="0"/>
              </a:spcAft>
              <a:buClrTx/>
              <a:buSzTx/>
              <a:buFont typeface="Courier New" panose="02070309020205020404" pitchFamily="49" charset="0"/>
              <a:buChar char="o"/>
              <a:tabLst/>
              <a:defRPr/>
            </a:pPr>
            <a:r>
              <a:rPr lang="en-US" sz="1200" dirty="0">
                <a:latin typeface="+mn-lt"/>
                <a:ea typeface="Roboto" panose="02000000000000000000" pitchFamily="2" charset="0"/>
                <a:cs typeface="Roboto" panose="02000000000000000000" pitchFamily="2" charset="0"/>
              </a:rPr>
              <a:t>In </a:t>
            </a:r>
            <a:r>
              <a:rPr lang="en-US" sz="1200" b="0" dirty="0">
                <a:latin typeface="+mn-lt"/>
                <a:ea typeface="Roboto" panose="02000000000000000000" pitchFamily="2" charset="0"/>
                <a:cs typeface="Roboto" panose="02000000000000000000" pitchFamily="2" charset="0"/>
              </a:rPr>
              <a:t>other states</a:t>
            </a:r>
            <a:r>
              <a:rPr lang="en-US" sz="1200" dirty="0">
                <a:latin typeface="+mn-lt"/>
                <a:ea typeface="Roboto" panose="02000000000000000000" pitchFamily="2" charset="0"/>
                <a:cs typeface="Roboto" panose="02000000000000000000" pitchFamily="2" charset="0"/>
              </a:rPr>
              <a:t>, you are not legally required to state your age, however it is usually a good idea if you are under 18 especially as you may be entitled to certain protections such as having a trusted adult with you if you are questioned by police.</a:t>
            </a:r>
          </a:p>
          <a:p>
            <a:pPr marL="203389" marR="0" lvl="2" indent="-171450" algn="l" defTabSz="914400" rtl="0" eaLnBrk="1" fontAlgn="auto" latinLnBrk="0" hangingPunct="1">
              <a:lnSpc>
                <a:spcPct val="134000"/>
              </a:lnSpc>
              <a:spcBef>
                <a:spcPts val="0"/>
              </a:spcBef>
              <a:spcAft>
                <a:spcPts val="0"/>
              </a:spcAft>
              <a:buClrTx/>
              <a:buSzTx/>
              <a:buFont typeface="Arial" panose="020B0604020202020204" pitchFamily="34" charset="0"/>
              <a:buChar char="•"/>
              <a:tabLst/>
              <a:defRPr/>
            </a:pPr>
            <a:r>
              <a:rPr lang="en-US" sz="1200" dirty="0">
                <a:latin typeface="+mn-lt"/>
                <a:ea typeface="Roboto" panose="02000000000000000000" pitchFamily="2" charset="0"/>
                <a:cs typeface="Roboto" panose="02000000000000000000" pitchFamily="2" charset="0"/>
              </a:rPr>
              <a:t>You can be charged or fined if you lie, or if you refuse to show your ID without a good reason (eg if you don’t have your ID with you, or if you are in a state/territory where there is no legal requirement to show ID under the circumstances)</a:t>
            </a:r>
          </a:p>
          <a:p>
            <a:pPr marL="857250" marR="0" lvl="1" indent="-342900" algn="l" defTabSz="914400" rtl="0" eaLnBrk="1" fontAlgn="auto" latinLnBrk="0" hangingPunct="1">
              <a:lnSpc>
                <a:spcPct val="134000"/>
              </a:lnSpc>
              <a:spcBef>
                <a:spcPts val="0"/>
              </a:spcBef>
              <a:spcAft>
                <a:spcPts val="0"/>
              </a:spcAft>
              <a:buClrTx/>
              <a:buSzTx/>
              <a:buFont typeface="Courier New" panose="02070309020205020404" pitchFamily="49" charset="0"/>
              <a:buChar char="o"/>
              <a:tabLst/>
              <a:defRPr/>
            </a:pPr>
            <a:r>
              <a:rPr lang="en-US" sz="1200" dirty="0">
                <a:latin typeface="+mn-lt"/>
                <a:ea typeface="Roboto" panose="02000000000000000000" pitchFamily="2" charset="0"/>
                <a:cs typeface="Roboto" panose="02000000000000000000" pitchFamily="2" charset="0"/>
              </a:rPr>
              <a:t>In the </a:t>
            </a:r>
            <a:r>
              <a:rPr lang="en-US" sz="1200" b="1" dirty="0">
                <a:highlight>
                  <a:srgbClr val="BFDBE6"/>
                </a:highlight>
                <a:latin typeface="+mn-lt"/>
                <a:ea typeface="Roboto" panose="02000000000000000000" pitchFamily="2" charset="0"/>
                <a:cs typeface="Roboto" panose="02000000000000000000" pitchFamily="2" charset="0"/>
              </a:rPr>
              <a:t>Australian Capital Territory</a:t>
            </a:r>
            <a:r>
              <a:rPr lang="en-US" sz="1200" b="1" dirty="0">
                <a:latin typeface="+mn-lt"/>
                <a:ea typeface="Roboto" panose="02000000000000000000" pitchFamily="2" charset="0"/>
                <a:cs typeface="Roboto" panose="02000000000000000000" pitchFamily="2" charset="0"/>
              </a:rPr>
              <a:t> </a:t>
            </a:r>
            <a:r>
              <a:rPr lang="en-US" sz="1200" dirty="0">
                <a:latin typeface="+mn-lt"/>
                <a:ea typeface="Roboto" panose="02000000000000000000" pitchFamily="2" charset="0"/>
                <a:cs typeface="Roboto" panose="02000000000000000000" pitchFamily="2" charset="0"/>
              </a:rPr>
              <a:t>&amp; </a:t>
            </a:r>
            <a:r>
              <a:rPr lang="en-US" sz="1200" b="1" dirty="0">
                <a:highlight>
                  <a:srgbClr val="FFFFC8"/>
                </a:highlight>
                <a:latin typeface="+mn-lt"/>
                <a:ea typeface="Roboto" panose="02000000000000000000" pitchFamily="2" charset="0"/>
                <a:cs typeface="Roboto" panose="02000000000000000000" pitchFamily="2" charset="0"/>
              </a:rPr>
              <a:t>Tasmania</a:t>
            </a:r>
            <a:r>
              <a:rPr lang="en-US" sz="1200" dirty="0">
                <a:latin typeface="+mn-lt"/>
                <a:ea typeface="Roboto" panose="02000000000000000000" pitchFamily="2" charset="0"/>
                <a:cs typeface="Roboto" panose="02000000000000000000" pitchFamily="2" charset="0"/>
              </a:rPr>
              <a:t>, refusing to comply without a reasonable excuse is a fine and not an offence. </a:t>
            </a:r>
          </a:p>
          <a:p>
            <a:pPr marL="400050" indent="-342900">
              <a:lnSpc>
                <a:spcPct val="134000"/>
              </a:lnSpc>
              <a:buFont typeface="Arial" panose="020B0604020202020204" pitchFamily="34" charset="0"/>
              <a:buChar char="•"/>
            </a:pPr>
            <a:endParaRPr lang="en-AU" sz="1200" kern="1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59</a:t>
            </a:fld>
            <a:endParaRPr lang="en-AU" dirty="0"/>
          </a:p>
        </p:txBody>
      </p:sp>
    </p:spTree>
    <p:extLst>
      <p:ext uri="{BB962C8B-B14F-4D97-AF65-F5344CB8AC3E}">
        <p14:creationId xmlns:p14="http://schemas.microsoft.com/office/powerpoint/2010/main" val="2397122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latin typeface="+mn-lt"/>
                <a:cs typeface="Arial" panose="020B0604020202020204" pitchFamily="34" charset="0"/>
              </a:rPr>
              <a:t>[EDIT THIS SLIDE AS NEEDED ACCORDING TO YOUR TRAINING AGENDA]</a:t>
            </a:r>
          </a:p>
          <a:p>
            <a:endParaRPr lang="en-AU" dirty="0">
              <a:latin typeface="+mn-lt"/>
              <a:cs typeface="Arial" panose="020B0604020202020204" pitchFamily="34" charset="0"/>
            </a:endParaRPr>
          </a:p>
          <a:p>
            <a:r>
              <a:rPr lang="en-US" b="1" dirty="0">
                <a:latin typeface="+mn-lt"/>
                <a:cs typeface="Arial" panose="020B0604020202020204" pitchFamily="34" charset="0"/>
              </a:rPr>
              <a:t>TRAINING AGENDA</a:t>
            </a:r>
          </a:p>
          <a:p>
            <a:pPr marL="171450" indent="-171450">
              <a:buFont typeface="Arial" panose="020B0604020202020204" pitchFamily="34" charset="0"/>
              <a:buChar char="•"/>
            </a:pPr>
            <a:r>
              <a:rPr lang="en-US" dirty="0">
                <a:latin typeface="+mn-lt"/>
                <a:cs typeface="Arial" panose="020B0604020202020204" pitchFamily="34" charset="0"/>
              </a:rPr>
              <a:t>Housekeeping &amp; Introductions</a:t>
            </a:r>
          </a:p>
          <a:p>
            <a:pPr marL="171450" indent="-171450">
              <a:buFont typeface="Arial" panose="020B0604020202020204" pitchFamily="34" charset="0"/>
              <a:buChar char="•"/>
            </a:pPr>
            <a:r>
              <a:rPr lang="en-US" dirty="0">
                <a:latin typeface="+mn-lt"/>
                <a:cs typeface="Arial" panose="020B0604020202020204" pitchFamily="34" charset="0"/>
              </a:rPr>
              <a:t>About CopWatch</a:t>
            </a:r>
          </a:p>
          <a:p>
            <a:pPr marL="171450" indent="-171450">
              <a:buFont typeface="Arial" panose="020B0604020202020204" pitchFamily="34" charset="0"/>
              <a:buChar char="•"/>
            </a:pPr>
            <a:r>
              <a:rPr lang="en-US" dirty="0">
                <a:latin typeface="+mn-lt"/>
                <a:cs typeface="Arial" panose="020B0604020202020204" pitchFamily="34" charset="0"/>
              </a:rPr>
              <a:t>Using the CopWatch App</a:t>
            </a:r>
          </a:p>
          <a:p>
            <a:pPr marL="171450" indent="-171450">
              <a:buFont typeface="Arial" panose="020B0604020202020204" pitchFamily="34" charset="0"/>
              <a:buChar char="•"/>
            </a:pPr>
            <a:r>
              <a:rPr lang="en-US" dirty="0">
                <a:latin typeface="+mn-lt"/>
                <a:cs typeface="Arial" panose="020B0604020202020204" pitchFamily="34" charset="0"/>
              </a:rPr>
              <a:t>Filming Police</a:t>
            </a:r>
          </a:p>
          <a:p>
            <a:pPr marL="171450" indent="-171450">
              <a:buFont typeface="Arial" panose="020B0604020202020204" pitchFamily="34" charset="0"/>
              <a:buChar char="•"/>
            </a:pPr>
            <a:r>
              <a:rPr lang="en-US" dirty="0">
                <a:latin typeface="+mn-lt"/>
                <a:cs typeface="Arial" panose="020B0604020202020204" pitchFamily="34" charset="0"/>
              </a:rPr>
              <a:t>Dealing with Police </a:t>
            </a:r>
          </a:p>
          <a:p>
            <a:pPr marL="171450" indent="-171450">
              <a:buFont typeface="Arial" panose="020B0604020202020204" pitchFamily="34" charset="0"/>
              <a:buChar char="•"/>
            </a:pPr>
            <a:r>
              <a:rPr lang="en-US" dirty="0">
                <a:latin typeface="+mn-lt"/>
                <a:cs typeface="Arial" panose="020B0604020202020204" pitchFamily="34" charset="0"/>
              </a:rPr>
              <a:t>Police Misconduct &amp; Making a Complaint</a:t>
            </a:r>
          </a:p>
          <a:p>
            <a:pPr marL="171450" indent="-171450">
              <a:buFont typeface="Arial" panose="020B0604020202020204" pitchFamily="34" charset="0"/>
              <a:buChar char="•"/>
            </a:pPr>
            <a:r>
              <a:rPr lang="en-US" dirty="0">
                <a:latin typeface="+mn-lt"/>
                <a:cs typeface="Arial" panose="020B0604020202020204" pitchFamily="34" charset="0"/>
              </a:rPr>
              <a:t>Q&amp;A</a:t>
            </a:r>
          </a:p>
        </p:txBody>
      </p:sp>
      <p:sp>
        <p:nvSpPr>
          <p:cNvPr id="4" name="Slide Number Placeholder 3"/>
          <p:cNvSpPr>
            <a:spLocks noGrp="1"/>
          </p:cNvSpPr>
          <p:nvPr>
            <p:ph type="sldNum" sz="quarter" idx="5"/>
          </p:nvPr>
        </p:nvSpPr>
        <p:spPr/>
        <p:txBody>
          <a:bodyPr/>
          <a:lstStyle/>
          <a:p>
            <a:fld id="{DEAF3522-EFC1-744D-97DC-9D0809F0259C}" type="slidenum">
              <a:rPr lang="en-AU" smtClean="0"/>
              <a:t>6</a:t>
            </a:fld>
            <a:endParaRPr lang="en-AU" dirty="0"/>
          </a:p>
        </p:txBody>
      </p:sp>
    </p:spTree>
    <p:extLst>
      <p:ext uri="{BB962C8B-B14F-4D97-AF65-F5344CB8AC3E}">
        <p14:creationId xmlns:p14="http://schemas.microsoft.com/office/powerpoint/2010/main" val="30460278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a:lnSpc>
                <a:spcPct val="114000"/>
              </a:lnSpc>
              <a:spcBef>
                <a:spcPts val="600"/>
              </a:spcBef>
            </a:pPr>
            <a:r>
              <a:rPr lang="en-US" sz="1200" b="1" dirty="0">
                <a:latin typeface="+mn-lt"/>
                <a:ea typeface="Roboto" panose="02000000000000000000" pitchFamily="2" charset="0"/>
                <a:cs typeface="Roboto" panose="02000000000000000000" pitchFamily="2" charset="0"/>
              </a:rPr>
              <a:t>GOING WITH POLICE</a:t>
            </a:r>
          </a:p>
          <a:p>
            <a:pPr marL="171450" indent="-171450">
              <a:lnSpc>
                <a:spcPct val="114000"/>
              </a:lnSpc>
              <a:spcBef>
                <a:spcPts val="600"/>
              </a:spcBef>
              <a:buFont typeface="Arial" panose="020B0604020202020204" pitchFamily="34" charset="0"/>
              <a:buChar char="•"/>
            </a:pPr>
            <a:r>
              <a:rPr lang="en-US" sz="1200" dirty="0">
                <a:latin typeface="+mn-lt"/>
                <a:ea typeface="Roboto" panose="02000000000000000000" pitchFamily="2" charset="0"/>
                <a:cs typeface="Roboto" panose="02000000000000000000" pitchFamily="2" charset="0"/>
              </a:rPr>
              <a:t>Generally, you do not have to go with the police unless you are arrested</a:t>
            </a:r>
          </a:p>
          <a:p>
            <a:pPr marL="774889" lvl="3" indent="-342900">
              <a:lnSpc>
                <a:spcPct val="114000"/>
              </a:lnSpc>
              <a:spcBef>
                <a:spcPts val="600"/>
              </a:spcBef>
              <a:buFont typeface="Courier New" panose="02070309020205020404" pitchFamily="49" charset="0"/>
              <a:buChar char="o"/>
            </a:pPr>
            <a:r>
              <a:rPr lang="en-US" sz="1200" dirty="0">
                <a:latin typeface="+mn-lt"/>
                <a:ea typeface="Roboto" panose="02000000000000000000" pitchFamily="2" charset="0"/>
                <a:cs typeface="Roboto" panose="02000000000000000000" pitchFamily="2" charset="0"/>
              </a:rPr>
              <a:t>BUT if you are under 18 and the police think you should be in school, that you’re unsafe, or someone should be looking after you, then you may have to go with the them</a:t>
            </a:r>
          </a:p>
          <a:p>
            <a:pPr marL="171450" indent="-171450">
              <a:lnSpc>
                <a:spcPct val="114000"/>
              </a:lnSpc>
              <a:spcBef>
                <a:spcPts val="600"/>
              </a:spcBef>
              <a:buFont typeface="Arial" panose="020B0604020202020204" pitchFamily="34" charset="0"/>
              <a:buChar char="•"/>
            </a:pPr>
            <a:r>
              <a:rPr lang="en-US" sz="1200" dirty="0">
                <a:latin typeface="+mn-lt"/>
                <a:ea typeface="Roboto" panose="02000000000000000000" pitchFamily="2" charset="0"/>
                <a:cs typeface="Roboto" panose="02000000000000000000" pitchFamily="2" charset="0"/>
              </a:rPr>
              <a:t>If you are under arrested. </a:t>
            </a:r>
          </a:p>
          <a:p>
            <a:pPr marL="774889" lvl="3" indent="-342900">
              <a:lnSpc>
                <a:spcPct val="114000"/>
              </a:lnSpc>
              <a:spcBef>
                <a:spcPts val="600"/>
              </a:spcBef>
              <a:buFont typeface="Courier New" panose="02070309020205020404" pitchFamily="49" charset="0"/>
              <a:buChar char="o"/>
            </a:pPr>
            <a:r>
              <a:rPr lang="en-US" sz="1200" dirty="0">
                <a:latin typeface="+mn-lt"/>
                <a:ea typeface="Roboto" panose="02000000000000000000" pitchFamily="2" charset="0"/>
                <a:cs typeface="Roboto" panose="02000000000000000000" pitchFamily="2" charset="0"/>
              </a:rPr>
              <a:t>If you are unsure or worried, ask if you are being arrested and, if so, on what charge</a:t>
            </a:r>
          </a:p>
          <a:p>
            <a:pPr marL="774889" lvl="3" indent="-342900">
              <a:lnSpc>
                <a:spcPct val="114000"/>
              </a:lnSpc>
              <a:spcBef>
                <a:spcPts val="600"/>
              </a:spcBef>
              <a:buFont typeface="Courier New" panose="02070309020205020404" pitchFamily="49" charset="0"/>
              <a:buChar char="o"/>
            </a:pPr>
            <a:r>
              <a:rPr lang="en-US" sz="1200" dirty="0">
                <a:latin typeface="+mn-lt"/>
                <a:ea typeface="Roboto" panose="02000000000000000000" pitchFamily="2" charset="0"/>
                <a:cs typeface="Roboto" panose="02000000000000000000" pitchFamily="2" charset="0"/>
              </a:rPr>
              <a:t>Always ask to speak with a lawyer</a:t>
            </a:r>
          </a:p>
          <a:p>
            <a:pPr marL="0" lvl="2" indent="-25211">
              <a:lnSpc>
                <a:spcPct val="114000"/>
              </a:lnSpc>
              <a:spcBef>
                <a:spcPts val="600"/>
              </a:spcBef>
              <a:buFont typeface="Courier New" panose="02070309020205020404" pitchFamily="49" charset="0"/>
              <a:buNone/>
            </a:pPr>
            <a:endParaRPr lang="en-US" sz="1200" dirty="0">
              <a:latin typeface="+mn-lt"/>
              <a:ea typeface="Roboto" panose="02000000000000000000" pitchFamily="2" charset="0"/>
              <a:cs typeface="Roboto" panose="02000000000000000000" pitchFamily="2" charset="0"/>
            </a:endParaRPr>
          </a:p>
          <a:p>
            <a:pPr marL="0" indent="0" algn="just" fontAlgn="base">
              <a:buFont typeface="Arial" panose="020B0604020202020204" pitchFamily="34" charset="0"/>
              <a:buNone/>
            </a:pPr>
            <a:r>
              <a:rPr lang="en-US" sz="1200" u="none" dirty="0">
                <a:latin typeface="+mn-lt"/>
                <a:ea typeface="Roboto" panose="02000000000000000000" pitchFamily="2" charset="0"/>
                <a:cs typeface="Roboto" panose="02000000000000000000" pitchFamily="2" charset="0"/>
              </a:rPr>
              <a:t>[</a:t>
            </a:r>
            <a:r>
              <a:rPr lang="en-US" sz="1200" b="1" u="none" dirty="0">
                <a:latin typeface="+mn-lt"/>
                <a:ea typeface="Roboto" panose="02000000000000000000" pitchFamily="2" charset="0"/>
                <a:cs typeface="Roboto" panose="02000000000000000000" pitchFamily="2" charset="0"/>
              </a:rPr>
              <a:t>SEE BELOW SLIDES FOR ADDITIONAL RULES SPECIFIC TO YOUR STATE/TERRITORY</a:t>
            </a:r>
            <a:r>
              <a:rPr lang="en-US" sz="1200" u="none" dirty="0">
                <a:latin typeface="+mn-lt"/>
                <a:ea typeface="Roboto" panose="02000000000000000000" pitchFamily="2" charset="0"/>
                <a:cs typeface="Roboto" panose="02000000000000000000" pitchFamily="2" charset="0"/>
              </a:rPr>
              <a:t>]</a:t>
            </a:r>
          </a:p>
          <a:p>
            <a:pPr marL="0" lvl="2" indent="-25211">
              <a:lnSpc>
                <a:spcPct val="114000"/>
              </a:lnSpc>
              <a:spcBef>
                <a:spcPts val="600"/>
              </a:spcBef>
              <a:buFont typeface="Courier New" panose="02070309020205020404" pitchFamily="49" charset="0"/>
              <a:buNone/>
            </a:pPr>
            <a:endParaRPr lang="en-US" sz="1200" dirty="0">
              <a:latin typeface="+mn-lt"/>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60</a:t>
            </a:fld>
            <a:endParaRPr lang="en-AU" dirty="0"/>
          </a:p>
        </p:txBody>
      </p:sp>
    </p:spTree>
    <p:extLst>
      <p:ext uri="{BB962C8B-B14F-4D97-AF65-F5344CB8AC3E}">
        <p14:creationId xmlns:p14="http://schemas.microsoft.com/office/powerpoint/2010/main" val="37678577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a:lnSpc>
                <a:spcPct val="114000"/>
              </a:lnSpc>
              <a:spcBef>
                <a:spcPts val="600"/>
              </a:spcBef>
            </a:pPr>
            <a:r>
              <a:rPr lang="en-US" sz="1200" b="1" dirty="0">
                <a:latin typeface="+mn-lt"/>
                <a:ea typeface="Roboto" panose="02000000000000000000" pitchFamily="2" charset="0"/>
                <a:cs typeface="Roboto" panose="02000000000000000000" pitchFamily="2" charset="0"/>
              </a:rPr>
              <a:t>ARRESTED BY POLICE</a:t>
            </a:r>
          </a:p>
          <a:p>
            <a:pPr>
              <a:lnSpc>
                <a:spcPct val="114000"/>
              </a:lnSpc>
              <a:spcBef>
                <a:spcPts val="600"/>
              </a:spcBef>
            </a:pPr>
            <a:r>
              <a:rPr lang="en-US" sz="1200" b="0" dirty="0">
                <a:latin typeface="+mn-lt"/>
                <a:ea typeface="Roboto" panose="02000000000000000000" pitchFamily="2" charset="0"/>
                <a:cs typeface="Roboto" panose="02000000000000000000" pitchFamily="2" charset="0"/>
              </a:rPr>
              <a:t>If you are arrested:</a:t>
            </a:r>
          </a:p>
          <a:p>
            <a:pPr marL="171450" marR="0" lvl="0" indent="-171450" algn="l" defTabSz="914400" rtl="0" eaLnBrk="1" fontAlgn="auto" latinLnBrk="0" hangingPunct="1">
              <a:lnSpc>
                <a:spcPct val="114000"/>
              </a:lnSpc>
              <a:spcBef>
                <a:spcPts val="600"/>
              </a:spcBef>
              <a:spcAft>
                <a:spcPts val="0"/>
              </a:spcAft>
              <a:buClrTx/>
              <a:buSzTx/>
              <a:buFont typeface="Arial" panose="020B0604020202020204" pitchFamily="34" charset="0"/>
              <a:buChar char="•"/>
              <a:tabLst/>
              <a:defRPr/>
            </a:pPr>
            <a:r>
              <a:rPr lang="en-US" sz="1200" dirty="0">
                <a:latin typeface="+mn-lt"/>
                <a:ea typeface="Roboto" panose="02000000000000000000" pitchFamily="2" charset="0"/>
                <a:cs typeface="Roboto" panose="02000000000000000000" pitchFamily="2" charset="0"/>
              </a:rPr>
              <a:t>Don’t struggle/resist arrest – this can lead to extra force, charges or fines.</a:t>
            </a:r>
          </a:p>
          <a:p>
            <a:pPr marL="171450" indent="-171450">
              <a:lnSpc>
                <a:spcPct val="114000"/>
              </a:lnSpc>
              <a:spcBef>
                <a:spcPts val="600"/>
              </a:spcBef>
              <a:buFont typeface="Arial" panose="020B0604020202020204" pitchFamily="34" charset="0"/>
              <a:buChar char="•"/>
            </a:pPr>
            <a:r>
              <a:rPr lang="en-US" sz="1200" dirty="0">
                <a:latin typeface="+mn-lt"/>
                <a:ea typeface="Roboto" panose="02000000000000000000" pitchFamily="2" charset="0"/>
                <a:cs typeface="Roboto" panose="02000000000000000000" pitchFamily="2" charset="0"/>
              </a:rPr>
              <a:t>If you are under 18, ask to have a responsible/trusted adult with you and don’t say anything until they arrive</a:t>
            </a:r>
          </a:p>
          <a:p>
            <a:pPr marL="171450" indent="-171450">
              <a:lnSpc>
                <a:spcPct val="114000"/>
              </a:lnSpc>
              <a:spcBef>
                <a:spcPts val="600"/>
              </a:spcBef>
              <a:buFont typeface="Arial" panose="020B0604020202020204" pitchFamily="34" charset="0"/>
              <a:buChar char="•"/>
            </a:pPr>
            <a:r>
              <a:rPr lang="en-US" sz="1200" dirty="0">
                <a:latin typeface="+mn-lt"/>
                <a:ea typeface="Roboto" panose="02000000000000000000" pitchFamily="2" charset="0"/>
                <a:cs typeface="Roboto" panose="02000000000000000000" pitchFamily="2" charset="0"/>
              </a:rPr>
              <a:t>If you are over 18, ask for a lawyer and don’t say anything until they arrive</a:t>
            </a:r>
          </a:p>
          <a:p>
            <a:pPr marL="171450" indent="-171450">
              <a:lnSpc>
                <a:spcPct val="114000"/>
              </a:lnSpc>
              <a:spcBef>
                <a:spcPts val="600"/>
              </a:spcBef>
              <a:buFont typeface="Arial" panose="020B0604020202020204" pitchFamily="34" charset="0"/>
              <a:buChar char="•"/>
            </a:pPr>
            <a:r>
              <a:rPr lang="en-US" sz="1200" dirty="0">
                <a:latin typeface="+mn-lt"/>
                <a:ea typeface="Roboto" panose="02000000000000000000" pitchFamily="2" charset="0"/>
                <a:cs typeface="Roboto" panose="02000000000000000000" pitchFamily="2" charset="0"/>
              </a:rPr>
              <a:t>If you are injured or treated with excessive force by police, report it to the Police Officer in charge of the station, see a doctor and lawyer as soon as possible and ask them to take photos of your injuries (to collect evidence/proof)</a:t>
            </a:r>
          </a:p>
          <a:p>
            <a:pPr marL="342900" indent="-342900">
              <a:lnSpc>
                <a:spcPct val="114000"/>
              </a:lnSpc>
              <a:spcBef>
                <a:spcPts val="600"/>
              </a:spcBef>
              <a:buFont typeface="Arial" panose="020B0604020202020204" pitchFamily="34" charset="0"/>
              <a:buChar char="•"/>
            </a:pPr>
            <a:endParaRPr lang="en-US" sz="1200" dirty="0">
              <a:latin typeface="+mn-lt"/>
              <a:ea typeface="Roboto" panose="02000000000000000000" pitchFamily="2" charset="0"/>
              <a:cs typeface="Roboto" panose="02000000000000000000" pitchFamily="2" charset="0"/>
            </a:endParaRPr>
          </a:p>
          <a:p>
            <a:pPr marL="0" marR="0" lvl="0" indent="0" algn="l" defTabSz="914400" rtl="0" eaLnBrk="1" fontAlgn="auto" latinLnBrk="0" hangingPunct="1">
              <a:lnSpc>
                <a:spcPct val="114000"/>
              </a:lnSpc>
              <a:spcBef>
                <a:spcPts val="600"/>
              </a:spcBef>
              <a:spcAft>
                <a:spcPts val="0"/>
              </a:spcAft>
              <a:buClrTx/>
              <a:buSzTx/>
              <a:buFont typeface="Arial" panose="020B0604020202020204" pitchFamily="34" charset="0"/>
              <a:buNone/>
              <a:tabLst/>
              <a:defRPr/>
            </a:pPr>
            <a:r>
              <a:rPr lang="en-US" sz="1200" u="none" dirty="0">
                <a:latin typeface="+mn-lt"/>
                <a:ea typeface="Roboto" panose="02000000000000000000" pitchFamily="2" charset="0"/>
                <a:cs typeface="Roboto" panose="02000000000000000000" pitchFamily="2" charset="0"/>
              </a:rPr>
              <a:t>[</a:t>
            </a:r>
            <a:r>
              <a:rPr lang="en-US" sz="1200" b="1" u="none" dirty="0">
                <a:latin typeface="+mn-lt"/>
                <a:ea typeface="Roboto" panose="02000000000000000000" pitchFamily="2" charset="0"/>
                <a:cs typeface="Roboto" panose="02000000000000000000" pitchFamily="2" charset="0"/>
              </a:rPr>
              <a:t>SEE BELOW SLIDES FOR ADDITIONAL RULES SPECIFIC TO YOUR STATE/TERRITORY</a:t>
            </a:r>
            <a:r>
              <a:rPr lang="en-US" sz="1200" u="none" dirty="0">
                <a:latin typeface="+mn-lt"/>
                <a:ea typeface="Roboto" panose="02000000000000000000" pitchFamily="2" charset="0"/>
                <a:cs typeface="Roboto" panose="02000000000000000000" pitchFamily="2" charset="0"/>
              </a:rPr>
              <a:t>]</a:t>
            </a:r>
          </a:p>
          <a:p>
            <a:pPr marL="0" indent="0">
              <a:lnSpc>
                <a:spcPct val="114000"/>
              </a:lnSpc>
              <a:spcBef>
                <a:spcPts val="600"/>
              </a:spcBef>
              <a:buFont typeface="Arial" panose="020B0604020202020204" pitchFamily="34" charset="0"/>
              <a:buNone/>
            </a:pPr>
            <a:endParaRPr lang="en-US" sz="1200" dirty="0">
              <a:latin typeface="+mn-lt"/>
              <a:ea typeface="Roboto" panose="02000000000000000000" pitchFamily="2" charset="0"/>
              <a:cs typeface="Roboto" panose="02000000000000000000" pitchFamily="2" charset="0"/>
            </a:endParaRPr>
          </a:p>
          <a:p>
            <a:pPr marL="0" indent="0">
              <a:lnSpc>
                <a:spcPct val="114000"/>
              </a:lnSpc>
              <a:spcBef>
                <a:spcPts val="600"/>
              </a:spcBef>
              <a:buFont typeface="Arial" panose="020B0604020202020204" pitchFamily="34" charset="0"/>
              <a:buNone/>
            </a:pPr>
            <a:r>
              <a:rPr lang="en-US" sz="1200" b="1" dirty="0">
                <a:latin typeface="+mn-lt"/>
              </a:rPr>
              <a:t>More information on situations when police can arrest you:</a:t>
            </a:r>
          </a:p>
          <a:p>
            <a:pPr marL="0" indent="0">
              <a:lnSpc>
                <a:spcPct val="114000"/>
              </a:lnSpc>
              <a:spcBef>
                <a:spcPts val="600"/>
              </a:spcBef>
              <a:buFont typeface="Arial" panose="020B0604020202020204" pitchFamily="34" charset="0"/>
              <a:buNone/>
            </a:pPr>
            <a:r>
              <a:rPr lang="en-US" sz="1200" dirty="0">
                <a:latin typeface="+mn-lt"/>
              </a:rPr>
              <a:t>Police can ONLY arrest you if:</a:t>
            </a:r>
          </a:p>
          <a:p>
            <a:pPr marL="171450" indent="-171450">
              <a:lnSpc>
                <a:spcPct val="114000"/>
              </a:lnSpc>
              <a:spcBef>
                <a:spcPts val="600"/>
              </a:spcBef>
              <a:buFont typeface="Arial" panose="020B0604020202020204" pitchFamily="34" charset="0"/>
              <a:buChar char="•"/>
            </a:pPr>
            <a:r>
              <a:rPr lang="en-US" sz="1200" dirty="0">
                <a:latin typeface="+mn-lt"/>
              </a:rPr>
              <a:t>They think you committed a crime/breached your bail</a:t>
            </a:r>
          </a:p>
          <a:p>
            <a:pPr marL="171450" indent="-171450">
              <a:lnSpc>
                <a:spcPct val="114000"/>
              </a:lnSpc>
              <a:spcBef>
                <a:spcPts val="600"/>
              </a:spcBef>
              <a:buFont typeface="Arial" panose="020B0604020202020204" pitchFamily="34" charset="0"/>
              <a:buChar char="•"/>
            </a:pPr>
            <a:r>
              <a:rPr lang="en-US" sz="1200" dirty="0">
                <a:latin typeface="+mn-lt"/>
              </a:rPr>
              <a:t>You are ‘breaching the peace’</a:t>
            </a:r>
          </a:p>
          <a:p>
            <a:pPr marL="171450" indent="-171450">
              <a:lnSpc>
                <a:spcPct val="114000"/>
              </a:lnSpc>
              <a:spcBef>
                <a:spcPts val="600"/>
              </a:spcBef>
              <a:buFont typeface="Arial" panose="020B0604020202020204" pitchFamily="34" charset="0"/>
              <a:buChar char="•"/>
            </a:pPr>
            <a:r>
              <a:rPr lang="en-US" sz="1200" dirty="0">
                <a:latin typeface="+mn-lt"/>
              </a:rPr>
              <a:t>They have a warrant</a:t>
            </a:r>
          </a:p>
          <a:p>
            <a:pPr marL="171450" indent="-171450">
              <a:lnSpc>
                <a:spcPct val="114000"/>
              </a:lnSpc>
              <a:spcBef>
                <a:spcPts val="600"/>
              </a:spcBef>
              <a:buFont typeface="Arial" panose="020B0604020202020204" pitchFamily="34" charset="0"/>
              <a:buChar char="•"/>
            </a:pPr>
            <a:r>
              <a:rPr lang="en-US" sz="1200" dirty="0">
                <a:latin typeface="+mn-lt"/>
              </a:rPr>
              <a:t>If they think you have breached an AVO (Apprehended Violence Order)</a:t>
            </a:r>
            <a:endParaRPr kumimoji="1" lang="en-AU" sz="1200" dirty="0">
              <a:latin typeface="+mn-lt"/>
              <a:ea typeface="Roboto" panose="02000000000000000000" pitchFamily="2" charset="0"/>
              <a:cs typeface="Roboto" panose="02000000000000000000" pitchFamily="2" charset="0"/>
            </a:endParaRPr>
          </a:p>
          <a:p>
            <a:pPr marL="285750" indent="-285750">
              <a:buFontTx/>
              <a:buChar char="-"/>
            </a:pPr>
            <a:endParaRPr lang="en-US" dirty="0">
              <a:latin typeface="+mn-lt"/>
            </a:endParaRPr>
          </a:p>
          <a:p>
            <a:pPr marL="0" indent="0">
              <a:lnSpc>
                <a:spcPct val="114000"/>
              </a:lnSpc>
              <a:spcBef>
                <a:spcPts val="600"/>
              </a:spcBef>
              <a:buFont typeface="Arial" panose="020B0604020202020204" pitchFamily="34" charset="0"/>
              <a:buNone/>
            </a:pPr>
            <a:r>
              <a:rPr lang="en-US" sz="1200" b="1" dirty="0">
                <a:latin typeface="+mn-lt"/>
                <a:ea typeface="Roboto" panose="02000000000000000000" pitchFamily="2" charset="0"/>
                <a:cs typeface="Roboto" panose="02000000000000000000" pitchFamily="2" charset="0"/>
              </a:rPr>
              <a:t>More information on use of force:</a:t>
            </a:r>
          </a:p>
          <a:p>
            <a:pPr marL="171450" indent="-171450">
              <a:buFont typeface="Arial" panose="020B0604020202020204" pitchFamily="34" charset="0"/>
              <a:buChar char="•"/>
            </a:pPr>
            <a:r>
              <a:rPr lang="en-US" b="0" dirty="0">
                <a:latin typeface="+mn-lt"/>
              </a:rPr>
              <a:t>Police have power to arrest and use reasonable force.  </a:t>
            </a:r>
          </a:p>
          <a:p>
            <a:pPr marL="628650" lvl="1" indent="-171450">
              <a:buFont typeface="Courier New" panose="02070309020205020404" pitchFamily="49" charset="0"/>
              <a:buChar char="o"/>
            </a:pPr>
            <a:r>
              <a:rPr lang="en-US" b="0" dirty="0">
                <a:latin typeface="+mn-lt"/>
              </a:rPr>
              <a:t>That </a:t>
            </a:r>
            <a:r>
              <a:rPr lang="en-US" dirty="0">
                <a:latin typeface="+mn-lt"/>
              </a:rPr>
              <a:t>means they can be ‘reasonably’ physical or forceful with you and it isn’t assault.</a:t>
            </a:r>
          </a:p>
          <a:p>
            <a:pPr marL="628650" lvl="1" indent="-171450">
              <a:buFont typeface="Courier New" panose="02070309020205020404" pitchFamily="49" charset="0"/>
              <a:buChar char="o"/>
            </a:pPr>
            <a:r>
              <a:rPr lang="en-US" dirty="0">
                <a:latin typeface="+mn-lt"/>
              </a:rPr>
              <a:t>But it has to be ‘reasonable’ otherwise it is illegal.</a:t>
            </a:r>
          </a:p>
          <a:p>
            <a:pPr marL="171450" lvl="0" indent="-171450">
              <a:buFont typeface="Arial" panose="020B0604020202020204" pitchFamily="34" charset="0"/>
              <a:buChar char="•"/>
            </a:pPr>
            <a:r>
              <a:rPr lang="en-US" dirty="0">
                <a:latin typeface="+mn-lt"/>
              </a:rPr>
              <a:t>If you struggle, resist, or try to fight the police, they can use extra force.</a:t>
            </a:r>
          </a:p>
          <a:p>
            <a:pPr marL="171450" indent="-171450">
              <a:buFont typeface="Arial" panose="020B0604020202020204" pitchFamily="34" charset="0"/>
              <a:buChar char="•"/>
            </a:pPr>
            <a:endParaRPr lang="en-US" dirty="0">
              <a:latin typeface="+mn-lt"/>
            </a:endParaRPr>
          </a:p>
          <a:p>
            <a:pPr marL="0" indent="0">
              <a:buFont typeface="Arial" panose="020B0604020202020204" pitchFamily="34" charset="0"/>
              <a:buNone/>
            </a:pPr>
            <a:endParaRPr lang="en-US" dirty="0">
              <a:latin typeface="+mn-lt"/>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61</a:t>
            </a:fld>
            <a:endParaRPr lang="en-AU" dirty="0"/>
          </a:p>
        </p:txBody>
      </p:sp>
    </p:spTree>
    <p:extLst>
      <p:ext uri="{BB962C8B-B14F-4D97-AF65-F5344CB8AC3E}">
        <p14:creationId xmlns:p14="http://schemas.microsoft.com/office/powerpoint/2010/main" val="32187648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ADD YOUR CHOSEN SCENARIOS, DISCUSSION POINTS &amp; TIPS TO THE SLIDES AND/OR SLIDE NOTES HERE. SEE THE TRAINER GUIDE DOCUMENT FOR ACTIVITY SUGGESTIONS]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AF3522-EFC1-744D-97DC-9D0809F0259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9943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6EF59-19B9-3C98-B312-5750029CC9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A124A8-C98C-996A-704E-12845FEC31B3}"/>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8F1B1ECC-7F4D-1AEA-066F-A4DEE240F810}"/>
              </a:ext>
            </a:extLst>
          </p:cNvPr>
          <p:cNvSpPr>
            <a:spLocks noGrp="1"/>
          </p:cNvSpPr>
          <p:nvPr>
            <p:ph type="body" idx="1"/>
          </p:nvPr>
        </p:nvSpPr>
        <p:spPr/>
        <p:txBody>
          <a:bodyPr/>
          <a:lstStyle/>
          <a:p>
            <a:pPr marL="0" indent="0">
              <a:buFontTx/>
              <a:buNone/>
            </a:pPr>
            <a:endParaRPr lang="en-US" dirty="0">
              <a:latin typeface="+mn-lt"/>
              <a:cs typeface="Arial" panose="020B0604020202020204" pitchFamily="34" charset="0"/>
            </a:endParaRPr>
          </a:p>
        </p:txBody>
      </p:sp>
      <p:sp>
        <p:nvSpPr>
          <p:cNvPr id="4" name="Slide Number Placeholder 3">
            <a:extLst>
              <a:ext uri="{FF2B5EF4-FFF2-40B4-BE49-F238E27FC236}">
                <a16:creationId xmlns:a16="http://schemas.microsoft.com/office/drawing/2014/main" id="{1E0231AF-D682-C560-6F0C-657D0EC9FEA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AF3522-EFC1-744D-97DC-9D0809F0259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12119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400041" indent="-342891">
              <a:lnSpc>
                <a:spcPct val="134000"/>
              </a:lnSpc>
            </a:pPr>
            <a:r>
              <a:rPr lang="en-US" sz="1200" b="1" dirty="0">
                <a:latin typeface="+mn-lt"/>
                <a:ea typeface="Roboto" panose="02000000000000000000" pitchFamily="2" charset="0"/>
                <a:cs typeface="Roboto" panose="02000000000000000000" pitchFamily="2" charset="0"/>
              </a:rPr>
              <a:t>TIPS FOR KEEPING SAFE</a:t>
            </a:r>
          </a:p>
          <a:p>
            <a:pPr marL="400041" indent="-342891">
              <a:lnSpc>
                <a:spcPct val="134000"/>
              </a:lnSpc>
            </a:pPr>
            <a:r>
              <a:rPr lang="en-US" sz="1200" b="0" dirty="0">
                <a:latin typeface="+mn-lt"/>
                <a:ea typeface="Roboto" panose="02000000000000000000" pitchFamily="2" charset="0"/>
                <a:cs typeface="Roboto" panose="02000000000000000000" pitchFamily="2" charset="0"/>
              </a:rPr>
              <a:t>Tips for keeping safe when searched by police:</a:t>
            </a:r>
          </a:p>
          <a:p>
            <a:pPr marL="400041" indent="-342891">
              <a:lnSpc>
                <a:spcPct val="134000"/>
              </a:lnSpc>
              <a:buFont typeface="Arial" panose="020B0604020202020204" pitchFamily="34" charset="0"/>
              <a:buChar char="•"/>
            </a:pPr>
            <a:r>
              <a:rPr lang="en-AU" sz="1200" kern="100" dirty="0">
                <a:solidFill>
                  <a:srgbClr val="203544"/>
                </a:solidFill>
                <a:effectLst/>
                <a:highlight>
                  <a:srgbClr val="FFFFFF"/>
                </a:highlight>
                <a:latin typeface="+mn-lt"/>
                <a:ea typeface="Roboto" panose="02000000000000000000" pitchFamily="2" charset="0"/>
                <a:cs typeface="Roboto" panose="02000000000000000000" pitchFamily="2" charset="0"/>
              </a:rPr>
              <a:t>Try to stay calm and respectful – swearing or resisting can lead to fines or charges</a:t>
            </a:r>
            <a:endParaRPr lang="en-AU" sz="1200" kern="100" dirty="0">
              <a:solidFill>
                <a:srgbClr val="203544"/>
              </a:solidFill>
              <a:highlight>
                <a:srgbClr val="FFFFFF"/>
              </a:highlight>
              <a:latin typeface="+mn-lt"/>
              <a:ea typeface="Roboto" panose="02000000000000000000" pitchFamily="2" charset="0"/>
              <a:cs typeface="Roboto" panose="02000000000000000000" pitchFamily="2" charset="0"/>
            </a:endParaRPr>
          </a:p>
          <a:p>
            <a:pPr marL="400041" indent="-342891">
              <a:lnSpc>
                <a:spcPct val="134000"/>
              </a:lnSpc>
              <a:buFont typeface="Arial" panose="020B0604020202020204" pitchFamily="34" charset="0"/>
              <a:buChar char="•"/>
            </a:pPr>
            <a:r>
              <a:rPr lang="en-AU" sz="1200" kern="100" dirty="0">
                <a:latin typeface="+mn-lt"/>
                <a:ea typeface="Roboto" panose="02000000000000000000" pitchFamily="2" charset="0"/>
                <a:cs typeface="Roboto" panose="02000000000000000000" pitchFamily="2" charset="0"/>
              </a:rPr>
              <a:t>You’re allowed to ask why they want to search you</a:t>
            </a:r>
          </a:p>
          <a:p>
            <a:pPr marL="400041" indent="-342891">
              <a:lnSpc>
                <a:spcPct val="134000"/>
              </a:lnSpc>
              <a:buFont typeface="Arial" panose="020B0604020202020204" pitchFamily="34" charset="0"/>
              <a:buChar char="•"/>
            </a:pPr>
            <a:r>
              <a:rPr lang="en-AU" sz="1200" kern="100" dirty="0">
                <a:latin typeface="+mn-lt"/>
                <a:ea typeface="Roboto" panose="02000000000000000000" pitchFamily="2" charset="0"/>
                <a:cs typeface="Roboto" panose="02000000000000000000" pitchFamily="2" charset="0"/>
              </a:rPr>
              <a:t>You’re allowed to say that you don’t consent to being searched</a:t>
            </a:r>
          </a:p>
          <a:p>
            <a:pPr marL="400041" indent="-342891">
              <a:lnSpc>
                <a:spcPct val="134000"/>
              </a:lnSpc>
              <a:buFont typeface="Arial" panose="020B0604020202020204" pitchFamily="34" charset="0"/>
              <a:buChar char="•"/>
            </a:pPr>
            <a:r>
              <a:rPr lang="en-AU" sz="1200" kern="100" dirty="0">
                <a:effectLst/>
                <a:latin typeface="+mn-lt"/>
                <a:ea typeface="Roboto" panose="02000000000000000000" pitchFamily="2" charset="0"/>
                <a:cs typeface="Roboto" panose="02000000000000000000" pitchFamily="2" charset="0"/>
              </a:rPr>
              <a:t>If you are under 18</a:t>
            </a:r>
            <a:r>
              <a:rPr lang="en-AU" sz="1200" kern="100" dirty="0">
                <a:latin typeface="+mn-lt"/>
                <a:ea typeface="Roboto" panose="02000000000000000000" pitchFamily="2" charset="0"/>
                <a:cs typeface="Roboto" panose="02000000000000000000" pitchFamily="2" charset="0"/>
              </a:rPr>
              <a:t>, always </a:t>
            </a:r>
            <a:r>
              <a:rPr lang="en-AU" sz="1200" kern="100" dirty="0">
                <a:effectLst/>
                <a:latin typeface="+mn-lt"/>
                <a:ea typeface="Roboto" panose="02000000000000000000" pitchFamily="2" charset="0"/>
                <a:cs typeface="Roboto" panose="02000000000000000000" pitchFamily="2" charset="0"/>
              </a:rPr>
              <a:t>ask for a parent/guardian or support person </a:t>
            </a:r>
            <a:r>
              <a:rPr lang="en-AU" sz="1200" kern="100" dirty="0">
                <a:latin typeface="+mn-lt"/>
                <a:ea typeface="Roboto" panose="02000000000000000000" pitchFamily="2" charset="0"/>
                <a:cs typeface="Roboto" panose="02000000000000000000" pitchFamily="2" charset="0"/>
              </a:rPr>
              <a:t>to</a:t>
            </a:r>
            <a:r>
              <a:rPr lang="en-AU" sz="1200" kern="100" dirty="0">
                <a:effectLst/>
                <a:latin typeface="+mn-lt"/>
                <a:ea typeface="Roboto" panose="02000000000000000000" pitchFamily="2" charset="0"/>
                <a:cs typeface="Roboto" panose="02000000000000000000" pitchFamily="2" charset="0"/>
              </a:rPr>
              <a:t> be with you</a:t>
            </a:r>
          </a:p>
          <a:p>
            <a:pPr marL="400041" indent="-342891">
              <a:lnSpc>
                <a:spcPct val="134000"/>
              </a:lnSpc>
              <a:buFont typeface="Arial" panose="020B0604020202020204" pitchFamily="34" charset="0"/>
              <a:buChar char="•"/>
            </a:pPr>
            <a:r>
              <a:rPr lang="en-AU" sz="1200" kern="100" dirty="0">
                <a:latin typeface="+mn-lt"/>
                <a:ea typeface="Roboto" panose="02000000000000000000" pitchFamily="2" charset="0"/>
                <a:cs typeface="Roboto" panose="02000000000000000000" pitchFamily="2" charset="0"/>
              </a:rPr>
              <a:t>Never give police consent for a search, but always cooperate.</a:t>
            </a:r>
          </a:p>
          <a:p>
            <a:pPr marL="400041" indent="-342891">
              <a:lnSpc>
                <a:spcPct val="134000"/>
              </a:lnSpc>
              <a:buFont typeface="Arial" panose="020B0604020202020204" pitchFamily="34" charset="0"/>
              <a:buChar char="•"/>
            </a:pPr>
            <a:r>
              <a:rPr lang="en-AU" sz="1200" kern="100" dirty="0">
                <a:latin typeface="+mn-lt"/>
                <a:ea typeface="Roboto" panose="02000000000000000000" pitchFamily="2" charset="0"/>
                <a:cs typeface="Roboto" panose="02000000000000000000" pitchFamily="2" charset="0"/>
              </a:rPr>
              <a:t>Always ask for someone of the same gender as you to conduct the search</a:t>
            </a:r>
          </a:p>
          <a:p>
            <a:pPr marL="400041" indent="-342891">
              <a:lnSpc>
                <a:spcPct val="134000"/>
              </a:lnSpc>
              <a:buFont typeface="Arial" panose="020B0604020202020204" pitchFamily="34" charset="0"/>
              <a:buChar char="•"/>
            </a:pPr>
            <a:r>
              <a:rPr lang="en-AU" sz="1200" kern="100" dirty="0">
                <a:effectLst/>
                <a:latin typeface="+mn-lt"/>
                <a:ea typeface="Roboto" panose="02000000000000000000" pitchFamily="2" charset="0"/>
                <a:cs typeface="Roboto" panose="02000000000000000000" pitchFamily="2" charset="0"/>
              </a:rPr>
              <a:t>If you feel like you’re being treated unfairly, you can make a complaint and get legal help. [For mor information see below slides at ‘Police Misconduct &amp; Making a Complaint’]</a:t>
            </a:r>
          </a:p>
          <a:p>
            <a:pPr marL="400041" indent="-342891">
              <a:lnSpc>
                <a:spcPct val="134000"/>
              </a:lnSpc>
              <a:buFont typeface="Arial" panose="020B0604020202020204" pitchFamily="34" charset="0"/>
              <a:buChar char="•"/>
            </a:pPr>
            <a:r>
              <a:rPr lang="en-AU" sz="1200" kern="100" dirty="0">
                <a:effectLst/>
                <a:latin typeface="+mn-lt"/>
                <a:ea typeface="Roboto" panose="02000000000000000000" pitchFamily="2" charset="0"/>
                <a:cs typeface="Roboto" panose="02000000000000000000" pitchFamily="2" charset="0"/>
              </a:rPr>
              <a:t>It’s a good idea to take notes of what’s happened to help you remember what happened</a:t>
            </a:r>
          </a:p>
          <a:p>
            <a:pPr marL="57150" indent="0">
              <a:lnSpc>
                <a:spcPct val="134000"/>
              </a:lnSpc>
              <a:buFont typeface="Arial" panose="020B0604020202020204" pitchFamily="34" charset="0"/>
              <a:buNone/>
            </a:pPr>
            <a:endParaRPr lang="en-AU" sz="1200" kern="100" dirty="0">
              <a:effectLst/>
              <a:latin typeface="+mn-lt"/>
              <a:ea typeface="Roboto" panose="02000000000000000000" pitchFamily="2" charset="0"/>
              <a:cs typeface="Roboto" panose="02000000000000000000" pitchFamily="2" charset="0"/>
            </a:endParaRPr>
          </a:p>
          <a:p>
            <a:pPr marL="0" indent="0" algn="just" fontAlgn="base">
              <a:buFont typeface="Arial" panose="020B0604020202020204" pitchFamily="34" charset="0"/>
              <a:buNone/>
            </a:pPr>
            <a:r>
              <a:rPr lang="en-US" sz="1200" u="none" dirty="0">
                <a:latin typeface="+mn-lt"/>
                <a:ea typeface="Roboto" panose="02000000000000000000" pitchFamily="2" charset="0"/>
                <a:cs typeface="Roboto" panose="02000000000000000000" pitchFamily="2" charset="0"/>
              </a:rPr>
              <a:t>[</a:t>
            </a:r>
            <a:r>
              <a:rPr lang="en-US" sz="1200" b="1" u="none" dirty="0">
                <a:latin typeface="+mn-lt"/>
                <a:ea typeface="Roboto" panose="02000000000000000000" pitchFamily="2" charset="0"/>
                <a:cs typeface="Roboto" panose="02000000000000000000" pitchFamily="2" charset="0"/>
              </a:rPr>
              <a:t>SEE BELOW SLIDES FOR ADDITIONAL RULES SPECIFIC TO YOUR STATE/TERRITORY</a:t>
            </a:r>
            <a:r>
              <a:rPr lang="en-US" sz="1200" u="none" dirty="0">
                <a:latin typeface="+mn-lt"/>
                <a:ea typeface="Roboto" panose="02000000000000000000" pitchFamily="2" charset="0"/>
                <a:cs typeface="Roboto" panose="02000000000000000000" pitchFamily="2" charset="0"/>
              </a:rPr>
              <a:t>]</a:t>
            </a:r>
          </a:p>
          <a:p>
            <a:pPr marL="57150" indent="0">
              <a:lnSpc>
                <a:spcPct val="134000"/>
              </a:lnSpc>
              <a:buFont typeface="Arial" panose="020B0604020202020204" pitchFamily="34" charset="0"/>
              <a:buNone/>
            </a:pPr>
            <a:endParaRPr lang="en-AU" sz="1200" kern="100" dirty="0">
              <a:effectLst/>
              <a:latin typeface="+mn-lt"/>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64</a:t>
            </a:fld>
            <a:endParaRPr lang="en-AU" dirty="0"/>
          </a:p>
        </p:txBody>
      </p:sp>
    </p:spTree>
    <p:extLst>
      <p:ext uri="{BB962C8B-B14F-4D97-AF65-F5344CB8AC3E}">
        <p14:creationId xmlns:p14="http://schemas.microsoft.com/office/powerpoint/2010/main" val="2533041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AU" sz="1200" b="1" dirty="0">
                <a:solidFill>
                  <a:srgbClr val="203544"/>
                </a:solidFill>
                <a:highlight>
                  <a:srgbClr val="FFFFFF"/>
                </a:highlight>
                <a:latin typeface="+mn-lt"/>
                <a:ea typeface="Times New Roman" panose="02020603050405020304" pitchFamily="18" charset="0"/>
              </a:rPr>
              <a:t>TYPES OF SEARCHES… (continues next slide)</a:t>
            </a:r>
            <a:endParaRPr lang="en-AU" sz="1200" dirty="0">
              <a:solidFill>
                <a:srgbClr val="203544"/>
              </a:solidFill>
              <a:highlight>
                <a:srgbClr val="FFFFFF"/>
              </a:highlight>
              <a:latin typeface="+mn-lt"/>
              <a:ea typeface="Times New Roman" panose="02020603050405020304" pitchFamily="18" charset="0"/>
            </a:endParaRPr>
          </a:p>
          <a:p>
            <a:r>
              <a:rPr lang="en-AU" sz="1200" dirty="0">
                <a:solidFill>
                  <a:srgbClr val="203544"/>
                </a:solidFill>
                <a:highlight>
                  <a:srgbClr val="FFFFFF"/>
                </a:highlight>
                <a:latin typeface="+mn-lt"/>
                <a:ea typeface="Times New Roman" panose="02020603050405020304" pitchFamily="18" charset="0"/>
              </a:rPr>
              <a:t>In general, t</a:t>
            </a:r>
            <a:r>
              <a:rPr lang="en-AU" sz="1200" dirty="0">
                <a:solidFill>
                  <a:srgbClr val="203544"/>
                </a:solidFill>
                <a:effectLst/>
                <a:highlight>
                  <a:srgbClr val="FFFFFF"/>
                </a:highlight>
                <a:latin typeface="+mn-lt"/>
                <a:ea typeface="Times New Roman" panose="02020603050405020304" pitchFamily="18" charset="0"/>
              </a:rPr>
              <a:t>here are three types of searches:</a:t>
            </a:r>
          </a:p>
          <a:p>
            <a:pPr marL="285750" indent="-285750">
              <a:buFont typeface="Arial" panose="020B0604020202020204" pitchFamily="34" charset="0"/>
              <a:buChar char="•"/>
            </a:pPr>
            <a:r>
              <a:rPr lang="en-AU" sz="1200" b="0" dirty="0">
                <a:effectLst/>
                <a:highlight>
                  <a:srgbClr val="FFFFFF"/>
                </a:highlight>
                <a:latin typeface="+mn-lt"/>
                <a:ea typeface="Roboto" panose="02000000000000000000" pitchFamily="2" charset="0"/>
                <a:cs typeface="Roboto" panose="02000000000000000000" pitchFamily="2" charset="0"/>
              </a:rPr>
              <a:t>Ordinary (basic) searches: </a:t>
            </a:r>
            <a:r>
              <a:rPr lang="en-AU" sz="1200" dirty="0">
                <a:effectLst/>
                <a:highlight>
                  <a:srgbClr val="FFFFFF"/>
                </a:highlight>
                <a:latin typeface="+mn-lt"/>
                <a:ea typeface="Roboto" panose="02000000000000000000" pitchFamily="2" charset="0"/>
                <a:cs typeface="Roboto" panose="02000000000000000000" pitchFamily="2" charset="0"/>
              </a:rPr>
              <a:t>A police officer can ask you to remove your outer clothes (eg coat/jacket, gloves, shoes, socks, hat) and examine them.</a:t>
            </a:r>
          </a:p>
          <a:p>
            <a:pPr marL="285750" indent="-285750">
              <a:buFont typeface="Arial" panose="020B0604020202020204" pitchFamily="34" charset="0"/>
              <a:buChar char="•"/>
            </a:pPr>
            <a:r>
              <a:rPr lang="en-AU" sz="1200" b="0" dirty="0">
                <a:effectLst/>
                <a:highlight>
                  <a:srgbClr val="FFFFFF"/>
                </a:highlight>
                <a:latin typeface="+mn-lt"/>
                <a:ea typeface="Roboto" panose="02000000000000000000" pitchFamily="2" charset="0"/>
                <a:cs typeface="Roboto" panose="02000000000000000000" pitchFamily="2" charset="0"/>
              </a:rPr>
              <a:t>Frisk (or pat-down) searches:</a:t>
            </a:r>
            <a:r>
              <a:rPr lang="en-AU" sz="1200" b="0" dirty="0">
                <a:highlight>
                  <a:srgbClr val="FFFFFF"/>
                </a:highlight>
                <a:latin typeface="+mn-lt"/>
                <a:ea typeface="Roboto" panose="02000000000000000000" pitchFamily="2" charset="0"/>
                <a:cs typeface="Roboto" panose="02000000000000000000" pitchFamily="2" charset="0"/>
              </a:rPr>
              <a:t> </a:t>
            </a:r>
            <a:r>
              <a:rPr lang="en-AU" sz="1200" dirty="0">
                <a:effectLst/>
                <a:highlight>
                  <a:srgbClr val="FFFFFF"/>
                </a:highlight>
                <a:latin typeface="+mn-lt"/>
                <a:ea typeface="Roboto" panose="02000000000000000000" pitchFamily="2" charset="0"/>
                <a:cs typeface="Roboto" panose="02000000000000000000" pitchFamily="2" charset="0"/>
              </a:rPr>
              <a:t>A police officer can quickly pat down the outside of your clothes. They can also check your outer clothes and any pockets or bags for guns, knives or other items.</a:t>
            </a:r>
            <a:endParaRPr lang="en-AU" sz="1200" dirty="0">
              <a:effectLst/>
              <a:latin typeface="+mn-lt"/>
              <a:ea typeface="Roboto" panose="02000000000000000000" pitchFamily="2" charset="0"/>
              <a:cs typeface="Roboto" panose="02000000000000000000" pitchFamily="2" charset="0"/>
            </a:endParaRPr>
          </a:p>
          <a:p>
            <a:pPr marL="0" indent="0">
              <a:buFont typeface="Arial" panose="020B0604020202020204" pitchFamily="34" charset="0"/>
              <a:buNone/>
            </a:pPr>
            <a:r>
              <a:rPr lang="en-AU" sz="1200" dirty="0">
                <a:effectLst/>
                <a:latin typeface="+mn-lt"/>
                <a:ea typeface="Roboto" panose="02000000000000000000" pitchFamily="2" charset="0"/>
                <a:cs typeface="Roboto" panose="02000000000000000000" pitchFamily="2" charset="0"/>
              </a:rPr>
              <a:t>* Both basic and frisk searches can be done in public.</a:t>
            </a:r>
          </a:p>
          <a:p>
            <a:pPr marL="0" indent="0">
              <a:buFont typeface="Arial" panose="020B0604020202020204" pitchFamily="34" charset="0"/>
              <a:buNone/>
            </a:pPr>
            <a:endParaRPr lang="en-AU" sz="1200" dirty="0">
              <a:effectLst/>
              <a:latin typeface="+mn-lt"/>
              <a:ea typeface="Roboto" panose="02000000000000000000" pitchFamily="2" charset="0"/>
              <a:cs typeface="Roboto" panose="02000000000000000000" pitchFamily="2" charset="0"/>
            </a:endParaRPr>
          </a:p>
          <a:p>
            <a:pPr marL="0" indent="0" algn="just" fontAlgn="base">
              <a:buFont typeface="Arial" panose="020B0604020202020204" pitchFamily="34" charset="0"/>
              <a:buNone/>
            </a:pPr>
            <a:r>
              <a:rPr lang="en-US" sz="1200" b="1" u="none" dirty="0">
                <a:latin typeface="+mn-lt"/>
                <a:ea typeface="Roboto" panose="02000000000000000000" pitchFamily="2" charset="0"/>
                <a:cs typeface="Roboto" panose="02000000000000000000" pitchFamily="2" charset="0"/>
              </a:rPr>
              <a:t>[SEE BELOW SLIDES FOR ADDITIONAL RULES SPECIFIC TO YOUR STATE/TERRITORY]</a:t>
            </a:r>
          </a:p>
          <a:p>
            <a:pPr marL="0" indent="0">
              <a:buFont typeface="Arial" panose="020B0604020202020204" pitchFamily="34" charset="0"/>
              <a:buNone/>
            </a:pPr>
            <a:endParaRPr lang="en-AU" sz="1200" dirty="0">
              <a:effectLst/>
              <a:latin typeface="+mn-lt"/>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65</a:t>
            </a:fld>
            <a:endParaRPr lang="en-AU" dirty="0"/>
          </a:p>
        </p:txBody>
      </p:sp>
    </p:spTree>
    <p:extLst>
      <p:ext uri="{BB962C8B-B14F-4D97-AF65-F5344CB8AC3E}">
        <p14:creationId xmlns:p14="http://schemas.microsoft.com/office/powerpoint/2010/main" val="23946121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AU" sz="1200" b="1" dirty="0">
                <a:solidFill>
                  <a:srgbClr val="203544"/>
                </a:solidFill>
                <a:highlight>
                  <a:srgbClr val="FFFFFF"/>
                </a:highlight>
                <a:latin typeface="+mn-lt"/>
                <a:ea typeface="Times New Roman" panose="02020603050405020304" pitchFamily="18" charset="0"/>
              </a:rPr>
              <a:t>…TYPES OF SEARCHES (continued from previous slide)</a:t>
            </a:r>
            <a:endParaRPr lang="en-AU" sz="1200" b="0" dirty="0">
              <a:solidFill>
                <a:srgbClr val="203544"/>
              </a:solidFill>
              <a:effectLst/>
              <a:highlight>
                <a:srgbClr val="FFFFFF"/>
              </a:highlight>
              <a:latin typeface="+mn-lt"/>
              <a:ea typeface="Times New Roman" panose="02020603050405020304" pitchFamily="18" charset="0"/>
              <a:cs typeface="+mn-cs"/>
            </a:endParaRPr>
          </a:p>
          <a:p>
            <a:r>
              <a:rPr lang="en-AU" sz="1200" b="0" dirty="0">
                <a:effectLst/>
                <a:highlight>
                  <a:srgbClr val="FFFFFF"/>
                </a:highlight>
                <a:latin typeface="+mn-lt"/>
                <a:ea typeface="Roboto" panose="02000000000000000000" pitchFamily="2" charset="0"/>
                <a:cs typeface="Roboto" panose="02000000000000000000" pitchFamily="2" charset="0"/>
              </a:rPr>
              <a:t>Strip searches:</a:t>
            </a:r>
            <a:r>
              <a:rPr lang="en-AU" sz="1200" b="0" dirty="0">
                <a:highlight>
                  <a:srgbClr val="FFFFFF"/>
                </a:highlight>
                <a:latin typeface="+mn-lt"/>
                <a:ea typeface="Roboto" panose="02000000000000000000" pitchFamily="2" charset="0"/>
                <a:cs typeface="Roboto" panose="02000000000000000000" pitchFamily="2" charset="0"/>
              </a:rPr>
              <a:t> </a:t>
            </a:r>
          </a:p>
          <a:p>
            <a:pPr marL="285750" indent="-285750">
              <a:buFont typeface="Arial" panose="020B0604020202020204" pitchFamily="34" charset="0"/>
              <a:buChar char="•"/>
            </a:pPr>
            <a:r>
              <a:rPr lang="en-AU" sz="1200" dirty="0">
                <a:effectLst/>
                <a:highlight>
                  <a:srgbClr val="FFFFFF"/>
                </a:highlight>
                <a:latin typeface="+mn-lt"/>
                <a:ea typeface="Roboto" panose="02000000000000000000" pitchFamily="2" charset="0"/>
                <a:cs typeface="Roboto" panose="02000000000000000000" pitchFamily="2" charset="0"/>
              </a:rPr>
              <a:t>A police officer can ask you to remove all or some of your clothes but in almost all cases they </a:t>
            </a:r>
            <a:r>
              <a:rPr lang="en-AU" sz="1200" dirty="0">
                <a:effectLst/>
                <a:latin typeface="+mn-lt"/>
                <a:ea typeface="Roboto" panose="02000000000000000000" pitchFamily="2" charset="0"/>
                <a:cs typeface="Roboto" panose="02000000000000000000" pitchFamily="2" charset="0"/>
              </a:rPr>
              <a:t>can’t search your private </a:t>
            </a:r>
            <a:r>
              <a:rPr lang="en-AU" sz="1200" dirty="0">
                <a:effectLst/>
                <a:highlight>
                  <a:srgbClr val="FFFFFF"/>
                </a:highlight>
                <a:latin typeface="+mn-lt"/>
                <a:ea typeface="Roboto" panose="02000000000000000000" pitchFamily="2" charset="0"/>
                <a:cs typeface="Roboto" panose="02000000000000000000" pitchFamily="2" charset="0"/>
              </a:rPr>
              <a:t>areas unless you have </a:t>
            </a:r>
            <a:r>
              <a:rPr lang="en-AU" sz="1200" dirty="0">
                <a:effectLst/>
                <a:latin typeface="+mn-lt"/>
                <a:ea typeface="Roboto" panose="02000000000000000000" pitchFamily="2" charset="0"/>
                <a:cs typeface="Roboto" panose="02000000000000000000" pitchFamily="2" charset="0"/>
              </a:rPr>
              <a:t>been arrested or they have permission from the court</a:t>
            </a:r>
            <a:r>
              <a:rPr lang="en-AU" sz="1200" dirty="0">
                <a:latin typeface="+mn-lt"/>
                <a:ea typeface="Roboto" panose="02000000000000000000" pitchFamily="2" charset="0"/>
                <a:cs typeface="Roboto" panose="02000000000000000000" pitchFamily="2" charset="0"/>
              </a:rPr>
              <a:t>.</a:t>
            </a:r>
          </a:p>
          <a:p>
            <a:pPr marL="285750" indent="-285750">
              <a:buFont typeface="Arial" panose="020B0604020202020204" pitchFamily="34" charset="0"/>
              <a:buChar char="•"/>
            </a:pPr>
            <a:r>
              <a:rPr lang="en-AU" sz="1200" dirty="0">
                <a:effectLst/>
                <a:latin typeface="+mn-lt"/>
                <a:ea typeface="Roboto" panose="02000000000000000000" pitchFamily="2" charset="0"/>
                <a:cs typeface="Roboto" panose="02000000000000000000" pitchFamily="2" charset="0"/>
              </a:rPr>
              <a:t>Strip searches must be done in a private place and by an officer of the same gender/sex as you when possible. </a:t>
            </a:r>
          </a:p>
          <a:p>
            <a:pPr marL="285750" indent="-285750">
              <a:buFont typeface="Arial" panose="020B0604020202020204" pitchFamily="34" charset="0"/>
              <a:buChar char="•"/>
            </a:pPr>
            <a:endParaRPr lang="en-AU" sz="1200" dirty="0">
              <a:effectLst/>
              <a:latin typeface="+mn-lt"/>
              <a:ea typeface="Roboto" panose="02000000000000000000" pitchFamily="2" charset="0"/>
              <a:cs typeface="Roboto" panose="02000000000000000000" pitchFamily="2" charset="0"/>
            </a:endParaRPr>
          </a:p>
          <a:p>
            <a:pPr marL="0" indent="0" algn="just" fontAlgn="base">
              <a:buFont typeface="Arial" panose="020B0604020202020204" pitchFamily="34" charset="0"/>
              <a:buNone/>
            </a:pPr>
            <a:r>
              <a:rPr lang="en-US" sz="1200" b="1" u="none" dirty="0">
                <a:latin typeface="+mn-lt"/>
                <a:ea typeface="Roboto" panose="02000000000000000000" pitchFamily="2" charset="0"/>
                <a:cs typeface="Roboto" panose="02000000000000000000" pitchFamily="2" charset="0"/>
              </a:rPr>
              <a:t>[SEE BELOW SLIDES FOR ADDITIONAL RULES SPECIFIC TO YOUR STATE/TERRITORY]</a:t>
            </a:r>
          </a:p>
          <a:p>
            <a:pPr marL="285750" indent="-285750">
              <a:buFont typeface="Arial" panose="020B0604020202020204" pitchFamily="34" charset="0"/>
              <a:buChar char="•"/>
            </a:pPr>
            <a:endParaRPr lang="en-AU" sz="1200" dirty="0">
              <a:effectLst/>
              <a:latin typeface="+mn-lt"/>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66</a:t>
            </a:fld>
            <a:endParaRPr lang="en-AU" dirty="0"/>
          </a:p>
        </p:txBody>
      </p:sp>
    </p:spTree>
    <p:extLst>
      <p:ext uri="{BB962C8B-B14F-4D97-AF65-F5344CB8AC3E}">
        <p14:creationId xmlns:p14="http://schemas.microsoft.com/office/powerpoint/2010/main" val="22718414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57150" indent="0">
              <a:lnSpc>
                <a:spcPct val="113000"/>
              </a:lnSpc>
              <a:spcAft>
                <a:spcPts val="800"/>
              </a:spcAft>
              <a:buFont typeface="Arial" panose="020B0604020202020204" pitchFamily="34" charset="0"/>
              <a:buNone/>
            </a:pPr>
            <a:r>
              <a:rPr lang="en-US" sz="1200" b="1" dirty="0">
                <a:latin typeface="+mn-lt"/>
                <a:ea typeface="Roboto" panose="02000000000000000000" pitchFamily="2" charset="0"/>
                <a:cs typeface="Roboto" panose="02000000000000000000" pitchFamily="2" charset="0"/>
              </a:rPr>
              <a:t>POLICE POWERS – WHEN POLICE CAN SEARCH YOU</a:t>
            </a:r>
          </a:p>
          <a:p>
            <a:pPr marL="342900" indent="-285750">
              <a:lnSpc>
                <a:spcPct val="113000"/>
              </a:lnSpc>
              <a:spcAft>
                <a:spcPts val="800"/>
              </a:spcAft>
              <a:buFont typeface="Arial" panose="020B0604020202020204" pitchFamily="34" charset="0"/>
              <a:buChar char="•"/>
            </a:pPr>
            <a:r>
              <a:rPr lang="en-US" sz="1200" dirty="0">
                <a:latin typeface="+mn-lt"/>
                <a:ea typeface="Roboto" panose="02000000000000000000" pitchFamily="2" charset="0"/>
                <a:cs typeface="Roboto" panose="02000000000000000000" pitchFamily="2" charset="0"/>
              </a:rPr>
              <a:t>Generally, if the police </a:t>
            </a:r>
            <a:r>
              <a:rPr lang="en-US" sz="1200" b="1" dirty="0">
                <a:latin typeface="+mn-lt"/>
                <a:ea typeface="Roboto" panose="02000000000000000000" pitchFamily="2" charset="0"/>
                <a:cs typeface="Roboto" panose="02000000000000000000" pitchFamily="2" charset="0"/>
              </a:rPr>
              <a:t>don’t arrest y</a:t>
            </a:r>
            <a:r>
              <a:rPr lang="en-US" sz="1200" dirty="0">
                <a:latin typeface="+mn-lt"/>
                <a:ea typeface="Roboto" panose="02000000000000000000" pitchFamily="2" charset="0"/>
                <a:cs typeface="Roboto" panose="02000000000000000000" pitchFamily="2" charset="0"/>
              </a:rPr>
              <a:t>ou and they </a:t>
            </a:r>
            <a:r>
              <a:rPr lang="en-US" sz="1200" b="1" dirty="0">
                <a:latin typeface="+mn-lt"/>
                <a:ea typeface="Roboto" panose="02000000000000000000" pitchFamily="2" charset="0"/>
                <a:cs typeface="Roboto" panose="02000000000000000000" pitchFamily="2" charset="0"/>
              </a:rPr>
              <a:t>don’t have a warrant</a:t>
            </a:r>
            <a:r>
              <a:rPr lang="en-US" sz="1200" dirty="0">
                <a:latin typeface="+mn-lt"/>
                <a:ea typeface="Roboto" panose="02000000000000000000" pitchFamily="2" charset="0"/>
                <a:cs typeface="Roboto" panose="02000000000000000000" pitchFamily="2" charset="0"/>
              </a:rPr>
              <a:t>, they can still search you if you consent*, or if they think you have things like:</a:t>
            </a:r>
          </a:p>
          <a:p>
            <a:pPr marL="717739" lvl="3" indent="-285750">
              <a:lnSpc>
                <a:spcPct val="113000"/>
              </a:lnSpc>
              <a:spcAft>
                <a:spcPts val="800"/>
              </a:spcAft>
              <a:buFont typeface="Courier New" panose="02070309020205020404" pitchFamily="49" charset="0"/>
              <a:buChar char="o"/>
            </a:pPr>
            <a:r>
              <a:rPr lang="en-US" sz="1200" dirty="0">
                <a:latin typeface="+mn-lt"/>
                <a:ea typeface="Roboto" panose="02000000000000000000" pitchFamily="2" charset="0"/>
                <a:cs typeface="Roboto" panose="02000000000000000000" pitchFamily="2" charset="0"/>
              </a:rPr>
              <a:t>weapons (guns, knives)</a:t>
            </a:r>
          </a:p>
          <a:p>
            <a:pPr marL="717739" lvl="3" indent="-285750">
              <a:lnSpc>
                <a:spcPct val="113000"/>
              </a:lnSpc>
              <a:spcAft>
                <a:spcPts val="800"/>
              </a:spcAft>
              <a:buFont typeface="Courier New" panose="02070309020205020404" pitchFamily="49" charset="0"/>
              <a:buChar char="o"/>
            </a:pPr>
            <a:r>
              <a:rPr lang="en-US" sz="1200" dirty="0">
                <a:latin typeface="+mn-lt"/>
                <a:ea typeface="Roboto" panose="02000000000000000000" pitchFamily="2" charset="0"/>
                <a:cs typeface="Roboto" panose="02000000000000000000" pitchFamily="2" charset="0"/>
              </a:rPr>
              <a:t>illegal drugs</a:t>
            </a:r>
          </a:p>
          <a:p>
            <a:pPr marL="717739" lvl="3" indent="-285750">
              <a:lnSpc>
                <a:spcPct val="113000"/>
              </a:lnSpc>
              <a:spcAft>
                <a:spcPts val="800"/>
              </a:spcAft>
              <a:buFont typeface="Courier New" panose="02070309020205020404" pitchFamily="49" charset="0"/>
              <a:buChar char="o"/>
            </a:pPr>
            <a:r>
              <a:rPr lang="en-US" sz="1200" dirty="0">
                <a:latin typeface="+mn-lt"/>
                <a:ea typeface="Roboto" panose="02000000000000000000" pitchFamily="2" charset="0"/>
                <a:cs typeface="Roboto" panose="02000000000000000000" pitchFamily="2" charset="0"/>
              </a:rPr>
              <a:t>stolen items</a:t>
            </a:r>
          </a:p>
          <a:p>
            <a:pPr marL="717739" lvl="3" indent="-285750">
              <a:lnSpc>
                <a:spcPct val="113000"/>
              </a:lnSpc>
              <a:spcAft>
                <a:spcPts val="800"/>
              </a:spcAft>
              <a:buFont typeface="Courier New" panose="02070309020205020404" pitchFamily="49" charset="0"/>
              <a:buChar char="o"/>
            </a:pPr>
            <a:r>
              <a:rPr lang="en-US" sz="1200" dirty="0">
                <a:latin typeface="+mn-lt"/>
                <a:ea typeface="Roboto" panose="02000000000000000000" pitchFamily="2" charset="0"/>
                <a:cs typeface="Roboto" panose="02000000000000000000" pitchFamily="2" charset="0"/>
              </a:rPr>
              <a:t>evidence of a crime</a:t>
            </a:r>
          </a:p>
          <a:p>
            <a:pPr marL="0" lvl="0" indent="-882461">
              <a:lnSpc>
                <a:spcPct val="134000"/>
              </a:lnSpc>
              <a:buFont typeface="Courier New" panose="02070309020205020404" pitchFamily="49" charset="0"/>
              <a:buNone/>
            </a:pPr>
            <a:r>
              <a:rPr lang="en-US" sz="1200" b="1" dirty="0">
                <a:latin typeface="+mn-lt"/>
                <a:ea typeface="Roboto" panose="02000000000000000000" pitchFamily="2" charset="0"/>
                <a:cs typeface="Roboto" panose="02000000000000000000" pitchFamily="2" charset="0"/>
              </a:rPr>
              <a:t>* </a:t>
            </a:r>
            <a:r>
              <a:rPr lang="en-US" sz="1200" b="0" dirty="0">
                <a:latin typeface="+mn-lt"/>
                <a:ea typeface="Roboto" panose="02000000000000000000" pitchFamily="2" charset="0"/>
                <a:cs typeface="Roboto" panose="02000000000000000000" pitchFamily="2" charset="0"/>
              </a:rPr>
              <a:t>Never</a:t>
            </a:r>
            <a:r>
              <a:rPr lang="en-US" sz="1200" b="1" dirty="0">
                <a:latin typeface="+mn-lt"/>
                <a:ea typeface="Roboto" panose="02000000000000000000" pitchFamily="2" charset="0"/>
                <a:cs typeface="Roboto" panose="02000000000000000000" pitchFamily="2" charset="0"/>
              </a:rPr>
              <a:t> </a:t>
            </a:r>
            <a:r>
              <a:rPr lang="en-US" sz="1200" b="0" dirty="0">
                <a:latin typeface="+mn-lt"/>
                <a:ea typeface="Roboto" panose="02000000000000000000" pitchFamily="2" charset="0"/>
                <a:cs typeface="Roboto" panose="02000000000000000000" pitchFamily="2" charset="0"/>
              </a:rPr>
              <a:t>consent to a police search, but always cooperate to avoid fines/charges and/or use of force.  </a:t>
            </a:r>
          </a:p>
          <a:p>
            <a:pPr marL="832030" lvl="3" indent="-342891">
              <a:lnSpc>
                <a:spcPct val="134000"/>
              </a:lnSpc>
              <a:buFont typeface="Courier New" panose="02070309020205020404" pitchFamily="49" charset="0"/>
              <a:buChar char="o"/>
            </a:pPr>
            <a:endParaRPr lang="en-US" sz="1200" dirty="0">
              <a:latin typeface="+mn-lt"/>
              <a:ea typeface="Roboto" panose="02000000000000000000" pitchFamily="2" charset="0"/>
              <a:cs typeface="Roboto" panose="02000000000000000000" pitchFamily="2" charset="0"/>
            </a:endParaRPr>
          </a:p>
          <a:p>
            <a:pPr>
              <a:lnSpc>
                <a:spcPct val="107000"/>
              </a:lnSpc>
              <a:spcAft>
                <a:spcPts val="800"/>
              </a:spcAft>
            </a:pPr>
            <a:r>
              <a:rPr lang="en-AU" sz="1200" b="1" kern="100" dirty="0">
                <a:effectLst/>
                <a:latin typeface="+mn-lt"/>
                <a:ea typeface="Calibri" panose="020F0502020204030204" pitchFamily="34" charset="0"/>
                <a:cs typeface="Times New Roman" panose="02020603050405020304" pitchFamily="18" charset="0"/>
              </a:rPr>
              <a:t>More information on reasonable grounds for a search:</a:t>
            </a:r>
          </a:p>
          <a:p>
            <a:pPr marL="800100" lvl="1" indent="-342900">
              <a:lnSpc>
                <a:spcPct val="107000"/>
              </a:lnSpc>
              <a:spcAft>
                <a:spcPts val="800"/>
              </a:spcAft>
              <a:buFont typeface="Courier New" panose="02070309020205020404" pitchFamily="49" charset="0"/>
              <a:buChar char="o"/>
              <a:tabLst>
                <a:tab pos="457200" algn="l"/>
              </a:tabLst>
            </a:pPr>
            <a:r>
              <a:rPr lang="en-US" sz="1200" kern="100" dirty="0">
                <a:effectLst/>
                <a:latin typeface="+mn-lt"/>
                <a:ea typeface="Calibri" panose="020F0502020204030204" pitchFamily="34" charset="0"/>
                <a:cs typeface="Times New Roman" panose="02020603050405020304" pitchFamily="18" charset="0"/>
              </a:rPr>
              <a:t>Being at a community event or location, such as a music festival, shopping centre or skate park does not automatically give police the right to search you.</a:t>
            </a:r>
          </a:p>
          <a:p>
            <a:pPr marL="800100" lvl="1" indent="-342900">
              <a:lnSpc>
                <a:spcPct val="107000"/>
              </a:lnSpc>
              <a:spcAft>
                <a:spcPts val="800"/>
              </a:spcAft>
              <a:buFont typeface="Courier New" panose="02070309020205020404" pitchFamily="49" charset="0"/>
              <a:buChar char="o"/>
              <a:tabLst>
                <a:tab pos="457200" algn="l"/>
              </a:tabLst>
            </a:pPr>
            <a:r>
              <a:rPr lang="en-AU" sz="1200" kern="100" dirty="0">
                <a:effectLst/>
                <a:latin typeface="+mn-lt"/>
                <a:ea typeface="Calibri" panose="020F0502020204030204" pitchFamily="34" charset="0"/>
                <a:cs typeface="Times New Roman" panose="02020603050405020304" pitchFamily="18" charset="0"/>
              </a:rPr>
              <a:t>Police must consider additional evidence like time and location, the persons behaviour, criminal record or other information known to the police.</a:t>
            </a:r>
          </a:p>
          <a:p>
            <a:pPr marL="800100" marR="0" lvl="1" indent="-34290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tab pos="457200" algn="l"/>
              </a:tabLst>
              <a:defRPr/>
            </a:pPr>
            <a:r>
              <a:rPr lang="en-AU" sz="1200" kern="100" dirty="0">
                <a:effectLst/>
                <a:latin typeface="+mn-lt"/>
                <a:ea typeface="Calibri" panose="020F0502020204030204" pitchFamily="34" charset="0"/>
                <a:cs typeface="Times New Roman" panose="02020603050405020304" pitchFamily="18" charset="0"/>
              </a:rPr>
              <a:t>A </a:t>
            </a:r>
            <a:r>
              <a:rPr lang="en-AU" sz="1200" b="1" kern="100" dirty="0">
                <a:effectLst/>
                <a:latin typeface="+mn-lt"/>
                <a:ea typeface="Calibri" panose="020F0502020204030204" pitchFamily="34" charset="0"/>
                <a:cs typeface="Times New Roman" panose="02020603050405020304" pitchFamily="18" charset="0"/>
              </a:rPr>
              <a:t>sniffer dog </a:t>
            </a:r>
            <a:r>
              <a:rPr lang="en-AU" sz="1200" kern="100" dirty="0">
                <a:effectLst/>
                <a:latin typeface="+mn-lt"/>
                <a:ea typeface="Calibri" panose="020F0502020204030204" pitchFamily="34" charset="0"/>
                <a:cs typeface="Times New Roman" panose="02020603050405020304" pitchFamily="18" charset="0"/>
              </a:rPr>
              <a:t>indicating that a person has drugs can provide reasonable grounds.</a:t>
            </a:r>
          </a:p>
          <a:p>
            <a:pPr marL="800100" lvl="1" indent="-342900">
              <a:lnSpc>
                <a:spcPct val="107000"/>
              </a:lnSpc>
              <a:spcAft>
                <a:spcPts val="800"/>
              </a:spcAft>
              <a:buFont typeface="Courier New" panose="02070309020205020404" pitchFamily="49" charset="0"/>
              <a:buChar char="o"/>
              <a:tabLst>
                <a:tab pos="457200" algn="l"/>
              </a:tabLst>
            </a:pPr>
            <a:r>
              <a:rPr lang="en-US" sz="1200" kern="100" dirty="0">
                <a:effectLst/>
                <a:latin typeface="+mn-lt"/>
                <a:ea typeface="Calibri" panose="020F0502020204030204" pitchFamily="34" charset="0"/>
                <a:cs typeface="Times New Roman" panose="02020603050405020304" pitchFamily="18" charset="0"/>
              </a:rPr>
              <a:t>If it is proven in court that police did not have a genuinely reasonable suspicion, a search may be illegal (and therefore any items found may not be able to be used against you), and any force used may be an assault.</a:t>
            </a:r>
            <a:endParaRPr lang="en-AU" sz="1200" kern="100" dirty="0">
              <a:effectLst/>
              <a:latin typeface="+mn-lt"/>
              <a:ea typeface="Calibri" panose="020F0502020204030204" pitchFamily="34" charset="0"/>
              <a:cs typeface="Times New Roman" panose="02020603050405020304" pitchFamily="18" charset="0"/>
            </a:endParaRPr>
          </a:p>
          <a:p>
            <a:pPr marL="0" lvl="0" indent="0">
              <a:lnSpc>
                <a:spcPct val="107000"/>
              </a:lnSpc>
              <a:spcAft>
                <a:spcPts val="800"/>
              </a:spcAft>
              <a:buFont typeface="Courier New" panose="02070309020205020404" pitchFamily="49" charset="0"/>
              <a:buNone/>
              <a:tabLst>
                <a:tab pos="457200" algn="l"/>
              </a:tabLst>
            </a:pPr>
            <a:endParaRPr lang="en-AU" sz="1200" kern="100" dirty="0">
              <a:effectLst/>
              <a:latin typeface="+mn-lt"/>
              <a:ea typeface="Calibri" panose="020F0502020204030204" pitchFamily="34" charset="0"/>
              <a:cs typeface="Times New Roman" panose="02020603050405020304" pitchFamily="18" charset="0"/>
            </a:endParaRPr>
          </a:p>
          <a:p>
            <a:pPr marL="0" indent="0" algn="just" fontAlgn="base">
              <a:buFont typeface="Arial" panose="020B0604020202020204" pitchFamily="34" charset="0"/>
              <a:buNone/>
            </a:pPr>
            <a:r>
              <a:rPr lang="en-US" sz="1200" b="1" u="none" dirty="0">
                <a:latin typeface="+mn-lt"/>
                <a:ea typeface="Roboto" panose="02000000000000000000" pitchFamily="2" charset="0"/>
                <a:cs typeface="Roboto" panose="02000000000000000000" pitchFamily="2" charset="0"/>
              </a:rPr>
              <a:t>[SEE BELOW SLIDES FOR ADDITIONAL RULES SPECIFIC TO YOUR STATE/TERRITORY]</a:t>
            </a:r>
          </a:p>
          <a:p>
            <a:pPr marL="0" lvl="0" indent="0">
              <a:lnSpc>
                <a:spcPct val="107000"/>
              </a:lnSpc>
              <a:spcAft>
                <a:spcPts val="800"/>
              </a:spcAft>
              <a:buFont typeface="Courier New" panose="02070309020205020404" pitchFamily="49" charset="0"/>
              <a:buNone/>
              <a:tabLst>
                <a:tab pos="457200" algn="l"/>
              </a:tabLst>
            </a:pPr>
            <a:endParaRPr lang="en-US" sz="1200" kern="1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67</a:t>
            </a:fld>
            <a:endParaRPr lang="en-AU" dirty="0"/>
          </a:p>
        </p:txBody>
      </p:sp>
    </p:spTree>
    <p:extLst>
      <p:ext uri="{BB962C8B-B14F-4D97-AF65-F5344CB8AC3E}">
        <p14:creationId xmlns:p14="http://schemas.microsoft.com/office/powerpoint/2010/main" val="22711905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B3AED-0CB4-4AC8-B4E1-83B5CE94BA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B96A2D-5560-4A6D-D268-6AB6F627AFF4}"/>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1BBE4175-7BC7-11E5-A510-43F0C44B62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latin typeface="+mn-lt"/>
                <a:cs typeface="Arial" panose="020B0604020202020204" pitchFamily="34" charset="0"/>
              </a:rPr>
              <a:t>[EDIT THE SLIDES IN THIS SECTION AS NEEDED ACCORDING TO YOUR LOCATION/COMMUNITY]</a:t>
            </a:r>
          </a:p>
          <a:p>
            <a:pPr marL="0" indent="0">
              <a:buFontTx/>
              <a:buNone/>
            </a:pPr>
            <a:endParaRPr lang="en-US" dirty="0">
              <a:latin typeface="+mn-lt"/>
              <a:cs typeface="Arial" panose="020B0604020202020204" pitchFamily="34" charset="0"/>
            </a:endParaRPr>
          </a:p>
        </p:txBody>
      </p:sp>
      <p:sp>
        <p:nvSpPr>
          <p:cNvPr id="4" name="Slide Number Placeholder 3">
            <a:extLst>
              <a:ext uri="{FF2B5EF4-FFF2-40B4-BE49-F238E27FC236}">
                <a16:creationId xmlns:a16="http://schemas.microsoft.com/office/drawing/2014/main" id="{34A60FC8-FC35-B737-4C04-7F7029BCAF9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AF3522-EFC1-744D-97DC-9D0809F0259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974219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a:lnSpc>
                <a:spcPct val="113000"/>
              </a:lnSpc>
              <a:spcBef>
                <a:spcPts val="0"/>
              </a:spcBef>
              <a:spcAft>
                <a:spcPts val="800"/>
              </a:spcAft>
            </a:pPr>
            <a:r>
              <a:rPr lang="en-AU" sz="1200" dirty="0">
                <a:highlight>
                  <a:srgbClr val="B7D7E6"/>
                </a:highlight>
                <a:latin typeface="+mn-lt"/>
                <a:ea typeface="Roboto" panose="02000000000000000000" pitchFamily="2" charset="0"/>
                <a:cs typeface="Roboto" panose="02000000000000000000" pitchFamily="2" charset="0"/>
              </a:rPr>
              <a:t>In the </a:t>
            </a:r>
            <a:r>
              <a:rPr lang="en-US" sz="1200" b="1" dirty="0">
                <a:highlight>
                  <a:srgbClr val="BFDBE6"/>
                </a:highlight>
                <a:latin typeface="+mn-lt"/>
                <a:ea typeface="Roboto" panose="02000000000000000000" pitchFamily="2" charset="0"/>
                <a:cs typeface="Roboto" panose="02000000000000000000" pitchFamily="2" charset="0"/>
              </a:rPr>
              <a:t>Australian Capital Territory</a:t>
            </a:r>
            <a:r>
              <a:rPr lang="en-AU" sz="1200" dirty="0">
                <a:highlight>
                  <a:srgbClr val="B7D7E6"/>
                </a:highlight>
                <a:latin typeface="+mn-lt"/>
                <a:ea typeface="Roboto" panose="02000000000000000000" pitchFamily="2" charset="0"/>
                <a:cs typeface="Roboto" panose="02000000000000000000" pitchFamily="2" charset="0"/>
              </a:rPr>
              <a:t>: </a:t>
            </a:r>
          </a:p>
          <a:p>
            <a:pPr marL="285750" indent="-285750">
              <a:lnSpc>
                <a:spcPct val="113000"/>
              </a:lnSpc>
              <a:spcBef>
                <a:spcPts val="0"/>
              </a:spcBef>
              <a:spcAft>
                <a:spcPts val="800"/>
              </a:spcAft>
              <a:buFont typeface="Arial" panose="020B0604020202020204" pitchFamily="34" charset="0"/>
              <a:buChar char="•"/>
            </a:pPr>
            <a:r>
              <a:rPr lang="en-AU" sz="1200" dirty="0">
                <a:effectLst/>
                <a:latin typeface="+mn-lt"/>
                <a:ea typeface="Roboto" panose="02000000000000000000" pitchFamily="2" charset="0"/>
                <a:cs typeface="Roboto" panose="02000000000000000000" pitchFamily="2" charset="0"/>
              </a:rPr>
              <a:t>Police can also search you without a warrant if:</a:t>
            </a:r>
          </a:p>
          <a:p>
            <a:pPr marL="717739" lvl="3" indent="-285750">
              <a:lnSpc>
                <a:spcPct val="113000"/>
              </a:lnSpc>
              <a:spcAft>
                <a:spcPts val="500"/>
              </a:spcAft>
              <a:buFont typeface="Courier New" panose="02070309020205020404" pitchFamily="49" charset="0"/>
              <a:buChar char="o"/>
            </a:pPr>
            <a:r>
              <a:rPr lang="en-AU" sz="1200" dirty="0">
                <a:effectLst/>
                <a:latin typeface="+mn-lt"/>
                <a:ea typeface="Roboto" panose="02000000000000000000" pitchFamily="2" charset="0"/>
                <a:cs typeface="Roboto" panose="02000000000000000000" pitchFamily="2" charset="0"/>
              </a:rPr>
              <a:t>they think you have evidence relating to a serious crime or stolen property; and</a:t>
            </a:r>
          </a:p>
          <a:p>
            <a:pPr marL="717739" lvl="3" indent="-285750">
              <a:lnSpc>
                <a:spcPct val="113000"/>
              </a:lnSpc>
              <a:spcAft>
                <a:spcPts val="500"/>
              </a:spcAft>
              <a:buFont typeface="Courier New" panose="02070309020205020404" pitchFamily="49" charset="0"/>
              <a:buChar char="o"/>
            </a:pPr>
            <a:r>
              <a:rPr lang="en-AU" sz="1200" dirty="0">
                <a:latin typeface="+mn-lt"/>
                <a:ea typeface="Roboto" panose="02000000000000000000" pitchFamily="2" charset="0"/>
                <a:cs typeface="Roboto" panose="02000000000000000000" pitchFamily="2" charset="0"/>
              </a:rPr>
              <a:t>t</a:t>
            </a:r>
            <a:r>
              <a:rPr lang="en-AU" sz="1200" dirty="0">
                <a:effectLst/>
                <a:latin typeface="+mn-lt"/>
                <a:ea typeface="Roboto" panose="02000000000000000000" pitchFamily="2" charset="0"/>
                <a:cs typeface="Roboto" panose="02000000000000000000" pitchFamily="2" charset="0"/>
              </a:rPr>
              <a:t>hey have to search you to stop that thing from being hidden, lost or destroyed; and</a:t>
            </a:r>
          </a:p>
          <a:p>
            <a:pPr marL="717739" lvl="3" indent="-285750">
              <a:lnSpc>
                <a:spcPct val="113000"/>
              </a:lnSpc>
              <a:spcAft>
                <a:spcPts val="500"/>
              </a:spcAft>
              <a:buFont typeface="Courier New" panose="02070309020205020404" pitchFamily="49" charset="0"/>
              <a:buChar char="o"/>
            </a:pPr>
            <a:r>
              <a:rPr lang="en-AU" sz="1200" dirty="0">
                <a:effectLst/>
                <a:latin typeface="+mn-lt"/>
                <a:ea typeface="Roboto" panose="02000000000000000000" pitchFamily="2" charset="0"/>
                <a:cs typeface="Roboto" panose="02000000000000000000" pitchFamily="2" charset="0"/>
              </a:rPr>
              <a:t>the situation is serious and urgent</a:t>
            </a:r>
          </a:p>
          <a:p>
            <a:pPr marL="717739" lvl="3" indent="-285750">
              <a:lnSpc>
                <a:spcPct val="113000"/>
              </a:lnSpc>
              <a:spcAft>
                <a:spcPts val="500"/>
              </a:spcAft>
              <a:buFont typeface="Courier New" panose="02070309020205020404" pitchFamily="49" charset="0"/>
              <a:buChar char="o"/>
            </a:pPr>
            <a:r>
              <a:rPr lang="en-AU" sz="1200" dirty="0">
                <a:latin typeface="+mn-lt"/>
                <a:ea typeface="Roboto" panose="02000000000000000000" pitchFamily="2" charset="0"/>
                <a:cs typeface="Roboto" panose="02000000000000000000" pitchFamily="2" charset="0"/>
              </a:rPr>
              <a:t>Or </a:t>
            </a:r>
            <a:r>
              <a:rPr lang="en-AU" sz="1200" dirty="0">
                <a:effectLst/>
                <a:latin typeface="+mn-lt"/>
                <a:ea typeface="Roboto" panose="02000000000000000000" pitchFamily="2" charset="0"/>
                <a:cs typeface="Roboto" panose="02000000000000000000" pitchFamily="2" charset="0"/>
              </a:rPr>
              <a:t>they think you have a knife in a public place or school</a:t>
            </a:r>
          </a:p>
          <a:p>
            <a:pPr marL="285750" indent="-285750">
              <a:lnSpc>
                <a:spcPct val="113000"/>
              </a:lnSpc>
              <a:spcBef>
                <a:spcPts val="0"/>
              </a:spcBef>
              <a:spcAft>
                <a:spcPts val="800"/>
              </a:spcAft>
              <a:buFont typeface="Arial" panose="020B0604020202020204" pitchFamily="34" charset="0"/>
              <a:buChar char="•"/>
            </a:pPr>
            <a:r>
              <a:rPr lang="en-AU" sz="1200" dirty="0">
                <a:effectLst/>
                <a:latin typeface="+mn-lt"/>
                <a:ea typeface="Roboto" panose="02000000000000000000" pitchFamily="2" charset="0"/>
                <a:cs typeface="Roboto" panose="02000000000000000000" pitchFamily="2" charset="0"/>
              </a:rPr>
              <a:t>You can’t be strip searched if you’re under 10 years of age.</a:t>
            </a:r>
          </a:p>
          <a:p>
            <a:pPr marL="285750" indent="-285750">
              <a:lnSpc>
                <a:spcPct val="113000"/>
              </a:lnSpc>
              <a:spcBef>
                <a:spcPts val="0"/>
              </a:spcBef>
              <a:spcAft>
                <a:spcPts val="800"/>
              </a:spcAft>
              <a:buFont typeface="Arial" panose="020B0604020202020204" pitchFamily="34" charset="0"/>
              <a:buChar char="•"/>
            </a:pPr>
            <a:r>
              <a:rPr lang="en-AU" sz="1200" dirty="0">
                <a:latin typeface="+mn-lt"/>
                <a:ea typeface="Roboto" panose="02000000000000000000" pitchFamily="2" charset="0"/>
                <a:cs typeface="Roboto" panose="02000000000000000000" pitchFamily="2" charset="0"/>
              </a:rPr>
              <a:t>If you are under 18, police can’t strip search you unless </a:t>
            </a:r>
            <a:r>
              <a:rPr lang="en-AU" sz="1200" dirty="0">
                <a:effectLst/>
                <a:latin typeface="+mn-lt"/>
                <a:ea typeface="Roboto" panose="02000000000000000000" pitchFamily="2" charset="0"/>
                <a:cs typeface="Roboto" panose="02000000000000000000" pitchFamily="2" charset="0"/>
              </a:rPr>
              <a:t>they have arrested you or they have a permission from the court. A parent or carer should be with you.</a:t>
            </a:r>
          </a:p>
          <a:p>
            <a:pPr marL="285750" indent="-285750">
              <a:lnSpc>
                <a:spcPct val="113000"/>
              </a:lnSpc>
              <a:spcBef>
                <a:spcPts val="0"/>
              </a:spcBef>
              <a:spcAft>
                <a:spcPts val="800"/>
              </a:spcAft>
              <a:buFont typeface="Arial" panose="020B0604020202020204" pitchFamily="34" charset="0"/>
              <a:buChar char="•"/>
            </a:pPr>
            <a:r>
              <a:rPr lang="en-AU" sz="1200" dirty="0">
                <a:latin typeface="+mn-lt"/>
                <a:ea typeface="Roboto" panose="02000000000000000000" pitchFamily="2" charset="0"/>
                <a:cs typeface="Roboto" panose="02000000000000000000" pitchFamily="2" charset="0"/>
              </a:rPr>
              <a:t>Frisk and strip searches must be done by someone of the same sex as you (police officer, other authorised person)</a:t>
            </a:r>
          </a:p>
          <a:p>
            <a:pPr>
              <a:lnSpc>
                <a:spcPct val="113000"/>
              </a:lnSpc>
              <a:spcBef>
                <a:spcPts val="0"/>
              </a:spcBef>
              <a:spcAft>
                <a:spcPts val="800"/>
              </a:spcAft>
            </a:pPr>
            <a:endParaRPr lang="en-AU" sz="1200" dirty="0">
              <a:effectLst/>
              <a:latin typeface="+mn-lt"/>
              <a:ea typeface="Roboto" panose="02000000000000000000" pitchFamily="2" charset="0"/>
              <a:cs typeface="Roboto" panose="02000000000000000000" pitchFamily="2" charset="0"/>
            </a:endParaRPr>
          </a:p>
          <a:p>
            <a:pPr marL="285750" indent="-285750">
              <a:lnSpc>
                <a:spcPct val="113000"/>
              </a:lnSpc>
              <a:spcBef>
                <a:spcPts val="0"/>
              </a:spcBef>
              <a:spcAft>
                <a:spcPts val="800"/>
              </a:spcAft>
              <a:buFont typeface="Arial" panose="020B0604020202020204" pitchFamily="34" charset="0"/>
              <a:buChar char="•"/>
            </a:pPr>
            <a:endParaRPr lang="en-AU" sz="1200" dirty="0">
              <a:effectLst/>
              <a:latin typeface="+mn-lt"/>
              <a:ea typeface="Roboto" panose="02000000000000000000" pitchFamily="2" charset="0"/>
              <a:cs typeface="Roboto" panose="02000000000000000000" pitchFamily="2" charset="0"/>
            </a:endParaRPr>
          </a:p>
          <a:p>
            <a:pPr marL="31939" lvl="2" indent="0">
              <a:lnSpc>
                <a:spcPct val="113000"/>
              </a:lnSpc>
              <a:spcAft>
                <a:spcPts val="800"/>
              </a:spcAft>
              <a:buFont typeface="Courier New" panose="02070309020205020404" pitchFamily="49" charset="0"/>
              <a:buNone/>
            </a:pPr>
            <a:endParaRPr lang="en-US" sz="1200" dirty="0">
              <a:latin typeface="+mn-lt"/>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69</a:t>
            </a:fld>
            <a:endParaRPr lang="en-AU" dirty="0"/>
          </a:p>
        </p:txBody>
      </p:sp>
    </p:spTree>
    <p:extLst>
      <p:ext uri="{BB962C8B-B14F-4D97-AF65-F5344CB8AC3E}">
        <p14:creationId xmlns:p14="http://schemas.microsoft.com/office/powerpoint/2010/main" val="3694213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latin typeface="+mn-lt"/>
                <a:cs typeface="Arial" panose="020B0604020202020204" pitchFamily="34" charset="0"/>
              </a:rPr>
              <a:t>[EDIT THIS SLIDE AS NEEDED ACCORDING TO YOUR TRAINING AGENDA, LOCATION &amp; COMMUNITY/GROUP]</a:t>
            </a:r>
            <a:endParaRPr lang="en-US" b="0" dirty="0">
              <a:latin typeface="+mn-lt"/>
              <a:cs typeface="Arial" panose="020B0604020202020204" pitchFamily="34" charset="0"/>
            </a:endParaRPr>
          </a:p>
          <a:p>
            <a:endParaRPr lang="en-US" b="1" dirty="0">
              <a:latin typeface="+mn-lt"/>
              <a:cs typeface="Arial" panose="020B0604020202020204" pitchFamily="34" charset="0"/>
            </a:endParaRPr>
          </a:p>
          <a:p>
            <a:r>
              <a:rPr lang="en-US" b="1" dirty="0">
                <a:latin typeface="+mn-lt"/>
                <a:cs typeface="Arial" panose="020B0604020202020204" pitchFamily="34" charset="0"/>
              </a:rPr>
              <a:t>HOUSEKEEPING</a:t>
            </a:r>
          </a:p>
          <a:p>
            <a:pPr marL="171450" indent="-171450">
              <a:lnSpc>
                <a:spcPct val="133000"/>
              </a:lnSpc>
              <a:spcBef>
                <a:spcPts val="0"/>
              </a:spcBef>
              <a:spcAft>
                <a:spcPts val="800"/>
              </a:spcAft>
              <a:buFont typeface="Arial" panose="020B0604020202020204" pitchFamily="34" charset="0"/>
              <a:buChar char="•"/>
            </a:pPr>
            <a:r>
              <a:rPr lang="en-AU" sz="1200" dirty="0">
                <a:latin typeface="+mn-lt"/>
                <a:ea typeface="Roboto" panose="02000000000000000000" pitchFamily="2" charset="0"/>
                <a:cs typeface="Arial" panose="020B0604020202020204" pitchFamily="34" charset="0"/>
              </a:rPr>
              <a:t>Be kind and respectful – listen to each other and don’t interrupt when someone else is sharing</a:t>
            </a:r>
          </a:p>
          <a:p>
            <a:pPr marL="171450" indent="-171450">
              <a:lnSpc>
                <a:spcPct val="133000"/>
              </a:lnSpc>
              <a:spcBef>
                <a:spcPts val="0"/>
              </a:spcBef>
              <a:spcAft>
                <a:spcPts val="800"/>
              </a:spcAft>
              <a:buFont typeface="Arial" panose="020B0604020202020204" pitchFamily="34" charset="0"/>
              <a:buChar char="•"/>
            </a:pPr>
            <a:r>
              <a:rPr lang="en-AU" sz="1200" dirty="0">
                <a:latin typeface="+mn-lt"/>
                <a:ea typeface="Roboto" panose="02000000000000000000" pitchFamily="2" charset="0"/>
                <a:cs typeface="Arial" panose="020B0604020202020204" pitchFamily="34" charset="0"/>
              </a:rPr>
              <a:t>This is safe space – anything you share will remain private/confidential</a:t>
            </a:r>
          </a:p>
          <a:p>
            <a:pPr marL="171450" indent="-171450">
              <a:lnSpc>
                <a:spcPct val="133000"/>
              </a:lnSpc>
              <a:spcBef>
                <a:spcPts val="0"/>
              </a:spcBef>
              <a:spcAft>
                <a:spcPts val="800"/>
              </a:spcAft>
              <a:buFont typeface="Arial" panose="020B0604020202020204" pitchFamily="34" charset="0"/>
              <a:buChar char="•"/>
            </a:pPr>
            <a:r>
              <a:rPr lang="en-AU" sz="1200" dirty="0">
                <a:latin typeface="+mn-lt"/>
                <a:ea typeface="Roboto" panose="02000000000000000000" pitchFamily="2" charset="0"/>
                <a:cs typeface="Arial" panose="020B0604020202020204" pitchFamily="34" charset="0"/>
              </a:rPr>
              <a:t>When sharing you can say as much or as little as you feel comfortable</a:t>
            </a:r>
          </a:p>
          <a:p>
            <a:pPr marL="171450" indent="-171450">
              <a:lnSpc>
                <a:spcPct val="133000"/>
              </a:lnSpc>
              <a:spcBef>
                <a:spcPts val="0"/>
              </a:spcBef>
              <a:spcAft>
                <a:spcPts val="800"/>
              </a:spcAft>
              <a:buFont typeface="Arial" panose="020B0604020202020204" pitchFamily="34" charset="0"/>
              <a:buChar char="•"/>
            </a:pPr>
            <a:r>
              <a:rPr lang="en-AU" sz="1200" dirty="0">
                <a:latin typeface="+mn-lt"/>
                <a:ea typeface="Roboto" panose="02000000000000000000" pitchFamily="2" charset="0"/>
                <a:cs typeface="Arial" panose="020B0604020202020204" pitchFamily="34" charset="0"/>
              </a:rPr>
              <a:t>Don’t share anything that might incriminate you or someone else (eg there are mandatory reporting laws for some offences)</a:t>
            </a:r>
          </a:p>
          <a:p>
            <a:pPr marL="171450" indent="-171450">
              <a:lnSpc>
                <a:spcPct val="133000"/>
              </a:lnSpc>
              <a:spcBef>
                <a:spcPts val="0"/>
              </a:spcBef>
              <a:spcAft>
                <a:spcPts val="800"/>
              </a:spcAft>
              <a:buFont typeface="Arial" panose="020B0604020202020204" pitchFamily="34" charset="0"/>
              <a:buChar char="•"/>
            </a:pPr>
            <a:r>
              <a:rPr lang="en-AU" sz="1200" dirty="0">
                <a:latin typeface="+mn-lt"/>
                <a:ea typeface="Roboto" panose="02000000000000000000" pitchFamily="2" charset="0"/>
                <a:cs typeface="Arial" panose="020B0604020202020204" pitchFamily="34" charset="0"/>
              </a:rPr>
              <a:t>Some of the content in this training can be distressing – if you need to, take a break, grab a cup of tea, get some fresh air/sun, call a friend or pull me (or another training assistant) aside.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anose="020B0604020202020204" pitchFamily="34" charset="0"/>
              </a:rPr>
              <a:t>More information on mandatory reporting</a:t>
            </a:r>
            <a:r>
              <a:rPr lang="en-US" sz="1200" b="0" dirty="0">
                <a:latin typeface="+mn-lt"/>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cs typeface="Arial" panose="020B0604020202020204" pitchFamily="34" charset="0"/>
              </a:rPr>
              <a:t>In the </a:t>
            </a:r>
            <a:r>
              <a:rPr lang="en-US" sz="1200" b="1" dirty="0">
                <a:latin typeface="+mn-lt"/>
                <a:cs typeface="Arial" panose="020B0604020202020204" pitchFamily="34" charset="0"/>
              </a:rPr>
              <a:t>ACT, NT, Qld, SA, Tas &amp; WA</a:t>
            </a:r>
            <a:r>
              <a:rPr lang="en-US" sz="1200" b="0" dirty="0">
                <a:latin typeface="+mn-lt"/>
                <a:cs typeface="Arial" panose="020B0604020202020204" pitchFamily="34" charset="0"/>
              </a:rPr>
              <a:t>, legislation requires</a:t>
            </a:r>
            <a:r>
              <a:rPr lang="en-US" sz="1200" dirty="0">
                <a:latin typeface="+mn-lt"/>
                <a:cs typeface="Arial" panose="020B0604020202020204" pitchFamily="34" charset="0"/>
              </a:rPr>
              <a:t> mandatory reporting in relation to all children/young people up to the age of </a:t>
            </a:r>
            <a:r>
              <a:rPr lang="en-US" sz="1200" b="1" dirty="0">
                <a:latin typeface="+mn-lt"/>
                <a:cs typeface="Arial" panose="020B0604020202020204" pitchFamily="34" charset="0"/>
              </a:rPr>
              <a:t>18 years </a:t>
            </a:r>
            <a:r>
              <a:rPr lang="en-US" sz="1200" b="0" dirty="0">
                <a:latin typeface="+mn-lt"/>
                <a:cs typeface="Arial" panose="020B0604020202020204" pitchFamily="34" charset="0"/>
              </a:rPr>
              <a:t>(eg re child abuse/neglect)</a:t>
            </a:r>
            <a:endParaRPr lang="en-US" sz="1200" dirty="0">
              <a:latin typeface="+mn-lt"/>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cs typeface="Arial" panose="020B0604020202020204" pitchFamily="34" charset="0"/>
              </a:rPr>
              <a:t>In </a:t>
            </a:r>
            <a:r>
              <a:rPr lang="en-US" sz="1200" b="1" dirty="0">
                <a:latin typeface="+mn-lt"/>
                <a:cs typeface="Arial" panose="020B0604020202020204" pitchFamily="34" charset="0"/>
              </a:rPr>
              <a:t>NSW</a:t>
            </a:r>
            <a:r>
              <a:rPr lang="en-US" sz="1200" dirty="0">
                <a:latin typeface="+mn-lt"/>
                <a:cs typeface="Arial" panose="020B0604020202020204" pitchFamily="34" charset="0"/>
              </a:rPr>
              <a:t>, reporting is mandatory for children/young people up to the age of </a:t>
            </a:r>
            <a:r>
              <a:rPr lang="en-US" sz="1200" b="1" dirty="0">
                <a:latin typeface="+mn-lt"/>
                <a:cs typeface="Arial" panose="020B0604020202020204" pitchFamily="34" charset="0"/>
              </a:rPr>
              <a:t>16</a:t>
            </a:r>
            <a:r>
              <a:rPr lang="en-US" sz="1200" dirty="0">
                <a:latin typeface="+mn-lt"/>
                <a:cs typeface="Arial" panose="020B0604020202020204" pitchFamily="34" charset="0"/>
              </a:rPr>
              <a:t> </a:t>
            </a:r>
            <a:r>
              <a:rPr lang="en-US" sz="1200" b="1" dirty="0">
                <a:latin typeface="+mn-lt"/>
                <a:cs typeface="Arial" panose="020B0604020202020204" pitchFamily="34" charset="0"/>
              </a:rPr>
              <a:t>years</a:t>
            </a:r>
            <a:r>
              <a:rPr lang="en-US" sz="1200" dirty="0">
                <a:latin typeface="+mn-lt"/>
                <a:cs typeface="Arial" panose="020B0604020202020204" pitchFamily="34" charset="0"/>
              </a:rPr>
              <a:t>. </a:t>
            </a:r>
          </a:p>
        </p:txBody>
      </p:sp>
      <p:sp>
        <p:nvSpPr>
          <p:cNvPr id="4" name="Slide Number Placeholder 3"/>
          <p:cNvSpPr>
            <a:spLocks noGrp="1"/>
          </p:cNvSpPr>
          <p:nvPr>
            <p:ph type="sldNum" sz="quarter" idx="5"/>
          </p:nvPr>
        </p:nvSpPr>
        <p:spPr/>
        <p:txBody>
          <a:bodyPr/>
          <a:lstStyle/>
          <a:p>
            <a:fld id="{DEAF3522-EFC1-744D-97DC-9D0809F0259C}" type="slidenum">
              <a:rPr lang="en-AU" smtClean="0"/>
              <a:t>7</a:t>
            </a:fld>
            <a:endParaRPr lang="en-AU" dirty="0"/>
          </a:p>
        </p:txBody>
      </p:sp>
    </p:spTree>
    <p:extLst>
      <p:ext uri="{BB962C8B-B14F-4D97-AF65-F5344CB8AC3E}">
        <p14:creationId xmlns:p14="http://schemas.microsoft.com/office/powerpoint/2010/main" val="394036369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a:lnSpc>
                <a:spcPct val="113000"/>
              </a:lnSpc>
              <a:spcBef>
                <a:spcPts val="0"/>
              </a:spcBef>
              <a:spcAft>
                <a:spcPts val="800"/>
              </a:spcAft>
            </a:pPr>
            <a:r>
              <a:rPr lang="en-AU" sz="1200" dirty="0">
                <a:latin typeface="+mn-lt"/>
                <a:ea typeface="Roboto" panose="02000000000000000000" pitchFamily="2" charset="0"/>
                <a:cs typeface="Roboto" panose="02000000000000000000" pitchFamily="2" charset="0"/>
              </a:rPr>
              <a:t>In </a:t>
            </a:r>
            <a:r>
              <a:rPr lang="en-US" sz="1200" b="1" dirty="0">
                <a:highlight>
                  <a:srgbClr val="B7EDCE"/>
                </a:highlight>
                <a:latin typeface="+mn-lt"/>
                <a:ea typeface="Roboto" panose="02000000000000000000" pitchFamily="2" charset="0"/>
                <a:cs typeface="Roboto" panose="02000000000000000000" pitchFamily="2" charset="0"/>
              </a:rPr>
              <a:t>New South Wales</a:t>
            </a:r>
            <a:r>
              <a:rPr lang="en-AU" sz="1200" dirty="0">
                <a:latin typeface="+mn-lt"/>
                <a:ea typeface="Roboto" panose="02000000000000000000" pitchFamily="2" charset="0"/>
                <a:cs typeface="Roboto" panose="02000000000000000000" pitchFamily="2" charset="0"/>
              </a:rPr>
              <a:t>: </a:t>
            </a:r>
          </a:p>
          <a:p>
            <a:pPr marL="285750" indent="-285750">
              <a:lnSpc>
                <a:spcPct val="113000"/>
              </a:lnSpc>
              <a:spcBef>
                <a:spcPts val="0"/>
              </a:spcBef>
              <a:spcAft>
                <a:spcPts val="800"/>
              </a:spcAft>
              <a:buFont typeface="Arial" panose="020B0604020202020204" pitchFamily="34" charset="0"/>
              <a:buChar char="•"/>
            </a:pPr>
            <a:r>
              <a:rPr lang="en-AU" sz="1200" dirty="0">
                <a:latin typeface="+mn-lt"/>
                <a:ea typeface="Roboto" panose="02000000000000000000" pitchFamily="2" charset="0"/>
                <a:cs typeface="Roboto" panose="02000000000000000000" pitchFamily="2" charset="0"/>
              </a:rPr>
              <a:t>Strip searches must be done by someone the same sex as you (police officer, doctor, nurse, other authorised person)</a:t>
            </a:r>
          </a:p>
          <a:p>
            <a:pPr marL="717739" lvl="3" indent="-285750">
              <a:lnSpc>
                <a:spcPct val="113000"/>
              </a:lnSpc>
              <a:spcAft>
                <a:spcPts val="800"/>
              </a:spcAft>
              <a:buFont typeface="Courier New" panose="02070309020205020404" pitchFamily="49" charset="0"/>
              <a:buChar char="o"/>
            </a:pPr>
            <a:r>
              <a:rPr lang="en-AU" sz="1200" dirty="0">
                <a:latin typeface="+mn-lt"/>
                <a:ea typeface="Roboto" panose="02000000000000000000" pitchFamily="2" charset="0"/>
                <a:cs typeface="Roboto" panose="02000000000000000000" pitchFamily="2" charset="0"/>
              </a:rPr>
              <a:t>Police must not search your genital area (including a female or transgender person’s breasts) unless it is necessary for the search.</a:t>
            </a:r>
          </a:p>
          <a:p>
            <a:pPr marL="285750" indent="-285750">
              <a:lnSpc>
                <a:spcPct val="113000"/>
              </a:lnSpc>
              <a:spcBef>
                <a:spcPts val="0"/>
              </a:spcBef>
              <a:spcAft>
                <a:spcPts val="800"/>
              </a:spcAft>
              <a:buFont typeface="Arial" panose="020B0604020202020204" pitchFamily="34" charset="0"/>
              <a:buChar char="•"/>
            </a:pPr>
            <a:r>
              <a:rPr lang="en-AU" sz="1200" dirty="0">
                <a:latin typeface="+mn-lt"/>
                <a:ea typeface="Roboto" panose="02000000000000000000" pitchFamily="2" charset="0"/>
                <a:cs typeface="Roboto" panose="02000000000000000000" pitchFamily="2" charset="0"/>
              </a:rPr>
              <a:t>Police must not question you during the search.</a:t>
            </a:r>
          </a:p>
          <a:p>
            <a:pPr marL="285750" indent="-285750">
              <a:lnSpc>
                <a:spcPct val="113000"/>
              </a:lnSpc>
              <a:spcBef>
                <a:spcPts val="0"/>
              </a:spcBef>
              <a:spcAft>
                <a:spcPts val="800"/>
              </a:spcAft>
              <a:buFont typeface="Arial" panose="020B0604020202020204" pitchFamily="34" charset="0"/>
              <a:buChar char="•"/>
            </a:pPr>
            <a:r>
              <a:rPr lang="en-AU" sz="1200" dirty="0">
                <a:latin typeface="+mn-lt"/>
                <a:ea typeface="Roboto" panose="02000000000000000000" pitchFamily="2" charset="0"/>
                <a:cs typeface="Roboto" panose="02000000000000000000" pitchFamily="2" charset="0"/>
              </a:rPr>
              <a:t>Children under 18 with cognitive disability must have a parent/guardian or support person with them during a strip search.</a:t>
            </a:r>
          </a:p>
        </p:txBody>
      </p:sp>
      <p:sp>
        <p:nvSpPr>
          <p:cNvPr id="4" name="Slide Number Placeholder 3"/>
          <p:cNvSpPr>
            <a:spLocks noGrp="1"/>
          </p:cNvSpPr>
          <p:nvPr>
            <p:ph type="sldNum" sz="quarter" idx="5"/>
          </p:nvPr>
        </p:nvSpPr>
        <p:spPr/>
        <p:txBody>
          <a:bodyPr/>
          <a:lstStyle/>
          <a:p>
            <a:fld id="{DEAF3522-EFC1-744D-97DC-9D0809F0259C}" type="slidenum">
              <a:rPr lang="en-AU" smtClean="0"/>
              <a:t>70</a:t>
            </a:fld>
            <a:endParaRPr lang="en-AU" dirty="0"/>
          </a:p>
        </p:txBody>
      </p:sp>
    </p:spTree>
    <p:extLst>
      <p:ext uri="{BB962C8B-B14F-4D97-AF65-F5344CB8AC3E}">
        <p14:creationId xmlns:p14="http://schemas.microsoft.com/office/powerpoint/2010/main" val="223301229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a:lnSpc>
                <a:spcPct val="114000"/>
              </a:lnSpc>
              <a:spcAft>
                <a:spcPts val="500"/>
              </a:spcAft>
            </a:pPr>
            <a:r>
              <a:rPr lang="en-AU" sz="1200" dirty="0">
                <a:latin typeface="+mn-lt"/>
                <a:ea typeface="Roboto" panose="02000000000000000000" pitchFamily="2" charset="0"/>
                <a:cs typeface="Roboto" panose="02000000000000000000" pitchFamily="2" charset="0"/>
              </a:rPr>
              <a:t>In the </a:t>
            </a:r>
            <a:r>
              <a:rPr lang="en-US" sz="1200" b="1" dirty="0">
                <a:highlight>
                  <a:srgbClr val="FFB7C4"/>
                </a:highlight>
                <a:latin typeface="+mn-lt"/>
                <a:ea typeface="Roboto" panose="02000000000000000000" pitchFamily="2" charset="0"/>
                <a:cs typeface="Roboto" panose="02000000000000000000" pitchFamily="2" charset="0"/>
              </a:rPr>
              <a:t>Northern Territory</a:t>
            </a:r>
            <a:r>
              <a:rPr lang="en-AU" sz="1200" dirty="0">
                <a:latin typeface="+mn-lt"/>
                <a:ea typeface="Roboto" panose="02000000000000000000" pitchFamily="2" charset="0"/>
                <a:cs typeface="Roboto" panose="02000000000000000000" pitchFamily="2" charset="0"/>
              </a:rPr>
              <a:t>:</a:t>
            </a:r>
          </a:p>
          <a:p>
            <a:pPr marL="285750" indent="-285750">
              <a:lnSpc>
                <a:spcPct val="114000"/>
              </a:lnSpc>
              <a:spcAft>
                <a:spcPts val="500"/>
              </a:spcAft>
              <a:buFont typeface="Arial" panose="020B0604020202020204" pitchFamily="34" charset="0"/>
              <a:buChar char="•"/>
            </a:pPr>
            <a:r>
              <a:rPr lang="en-AU" sz="1200" dirty="0">
                <a:latin typeface="+mn-lt"/>
                <a:ea typeface="Roboto" panose="02000000000000000000" pitchFamily="2" charset="0"/>
                <a:cs typeface="Roboto" panose="02000000000000000000" pitchFamily="2" charset="0"/>
              </a:rPr>
              <a:t>Police can search you </a:t>
            </a:r>
            <a:r>
              <a:rPr lang="en-AU" sz="1200" b="1" dirty="0">
                <a:latin typeface="+mn-lt"/>
                <a:ea typeface="Roboto" panose="02000000000000000000" pitchFamily="2" charset="0"/>
                <a:cs typeface="Roboto" panose="02000000000000000000" pitchFamily="2" charset="0"/>
              </a:rPr>
              <a:t>without a warrant </a:t>
            </a:r>
            <a:r>
              <a:rPr lang="en-AU" sz="1200" dirty="0">
                <a:latin typeface="+mn-lt"/>
                <a:ea typeface="Roboto" panose="02000000000000000000" pitchFamily="2" charset="0"/>
                <a:cs typeface="Roboto" panose="02000000000000000000" pitchFamily="2" charset="0"/>
              </a:rPr>
              <a:t>if they think you have:</a:t>
            </a:r>
          </a:p>
          <a:p>
            <a:pPr marL="774889" lvl="3" indent="-285750">
              <a:lnSpc>
                <a:spcPct val="114000"/>
              </a:lnSpc>
              <a:spcAft>
                <a:spcPts val="500"/>
              </a:spcAft>
              <a:buFont typeface="Courier New" panose="02070309020205020404" pitchFamily="49" charset="0"/>
              <a:buChar char="o"/>
            </a:pPr>
            <a:r>
              <a:rPr lang="en-US" sz="1200" dirty="0">
                <a:latin typeface="+mn-lt"/>
                <a:ea typeface="Roboto" panose="02000000000000000000" pitchFamily="2" charset="0"/>
                <a:cs typeface="Roboto" panose="02000000000000000000" pitchFamily="2" charset="0"/>
              </a:rPr>
              <a:t>Non-illegal substances that can be inhaled to get high</a:t>
            </a:r>
          </a:p>
          <a:p>
            <a:pPr marL="774889" lvl="3" indent="-285750">
              <a:lnSpc>
                <a:spcPct val="114000"/>
              </a:lnSpc>
              <a:spcAft>
                <a:spcPts val="500"/>
              </a:spcAft>
              <a:buFont typeface="Courier New" panose="02070309020205020404" pitchFamily="49" charset="0"/>
              <a:buChar char="o"/>
            </a:pPr>
            <a:r>
              <a:rPr lang="en-US" sz="1200" dirty="0">
                <a:latin typeface="+mn-lt"/>
                <a:ea typeface="Roboto" panose="02000000000000000000" pitchFamily="2" charset="0"/>
                <a:cs typeface="Roboto" panose="02000000000000000000" pitchFamily="2" charset="0"/>
              </a:rPr>
              <a:t>Something connected with a crime (eg something that can be used for breaking into houses, stealing cars or making or taking drugs)</a:t>
            </a:r>
            <a:endParaRPr lang="en-AU" sz="1200" dirty="0">
              <a:latin typeface="+mn-lt"/>
              <a:ea typeface="Roboto" panose="02000000000000000000" pitchFamily="2" charset="0"/>
              <a:cs typeface="Roboto" panose="02000000000000000000" pitchFamily="2" charset="0"/>
            </a:endParaRPr>
          </a:p>
          <a:p>
            <a:pPr marL="285750" indent="-285750">
              <a:lnSpc>
                <a:spcPct val="114000"/>
              </a:lnSpc>
              <a:spcAft>
                <a:spcPts val="500"/>
              </a:spcAft>
              <a:buFont typeface="Arial" panose="020B0604020202020204" pitchFamily="34" charset="0"/>
              <a:buChar char="•"/>
            </a:pPr>
            <a:r>
              <a:rPr lang="en-AU" sz="1200" dirty="0">
                <a:latin typeface="+mn-lt"/>
                <a:ea typeface="Roboto" panose="02000000000000000000" pitchFamily="2" charset="0"/>
                <a:cs typeface="Roboto" panose="02000000000000000000" pitchFamily="2" charset="0"/>
              </a:rPr>
              <a:t>Police can use reasonable force to search you if they have a legal reason to search you and you don’t cooperate.</a:t>
            </a:r>
          </a:p>
          <a:p>
            <a:pPr marL="285750" indent="-285750">
              <a:lnSpc>
                <a:spcPct val="114000"/>
              </a:lnSpc>
              <a:spcAft>
                <a:spcPts val="500"/>
              </a:spcAft>
              <a:buFont typeface="Arial" panose="020B0604020202020204" pitchFamily="34" charset="0"/>
              <a:buChar char="•"/>
            </a:pPr>
            <a:r>
              <a:rPr lang="en-AU" sz="1200" dirty="0">
                <a:latin typeface="+mn-lt"/>
                <a:ea typeface="Roboto" panose="02000000000000000000" pitchFamily="2" charset="0"/>
                <a:cs typeface="Roboto" panose="02000000000000000000" pitchFamily="2" charset="0"/>
              </a:rPr>
              <a:t>If you are female, strip searches must be done by a female police officer, doctor, nurse, or other authorised person.</a:t>
            </a:r>
          </a:p>
          <a:p>
            <a:pPr marL="285750" indent="-285750">
              <a:lnSpc>
                <a:spcPct val="114000"/>
              </a:lnSpc>
              <a:spcAft>
                <a:spcPts val="500"/>
              </a:spcAft>
              <a:buFont typeface="Arial" panose="020B0604020202020204" pitchFamily="34" charset="0"/>
              <a:buChar char="•"/>
            </a:pPr>
            <a:r>
              <a:rPr lang="en-AU" sz="1200" dirty="0">
                <a:latin typeface="+mn-lt"/>
                <a:ea typeface="Roboto" panose="02000000000000000000" pitchFamily="2" charset="0"/>
                <a:cs typeface="Roboto" panose="02000000000000000000" pitchFamily="2" charset="0"/>
              </a:rPr>
              <a:t>If you’re under 18, police can search you without a parent/guardian or support person where:</a:t>
            </a:r>
          </a:p>
          <a:p>
            <a:pPr marL="742950" lvl="1" indent="-285750">
              <a:lnSpc>
                <a:spcPct val="114000"/>
              </a:lnSpc>
              <a:spcAft>
                <a:spcPts val="500"/>
              </a:spcAft>
              <a:buFont typeface="Courier New" panose="02070309020205020404" pitchFamily="49" charset="0"/>
              <a:buChar char="o"/>
            </a:pPr>
            <a:r>
              <a:rPr lang="en-US" sz="1200" dirty="0">
                <a:latin typeface="+mn-lt"/>
                <a:ea typeface="Roboto" panose="02000000000000000000" pitchFamily="2" charset="0"/>
                <a:cs typeface="Roboto" panose="02000000000000000000" pitchFamily="2" charset="0"/>
              </a:rPr>
              <a:t>The search needs to be carried out urgently</a:t>
            </a:r>
          </a:p>
          <a:p>
            <a:pPr marL="742950" lvl="1" indent="-285750">
              <a:lnSpc>
                <a:spcPct val="114000"/>
              </a:lnSpc>
              <a:spcAft>
                <a:spcPts val="500"/>
              </a:spcAft>
              <a:buFont typeface="Courier New" panose="02070309020205020404" pitchFamily="49" charset="0"/>
              <a:buChar char="o"/>
            </a:pPr>
            <a:r>
              <a:rPr lang="en-US" sz="1200" dirty="0">
                <a:latin typeface="+mn-lt"/>
                <a:ea typeface="Roboto" panose="02000000000000000000" pitchFamily="2" charset="0"/>
                <a:cs typeface="Roboto" panose="02000000000000000000" pitchFamily="2" charset="0"/>
              </a:rPr>
              <a:t>Delaying the search could put you or another person in danger, or</a:t>
            </a:r>
          </a:p>
          <a:p>
            <a:pPr marL="742950" lvl="1" indent="-285750">
              <a:lnSpc>
                <a:spcPct val="114000"/>
              </a:lnSpc>
              <a:spcAft>
                <a:spcPts val="500"/>
              </a:spcAft>
              <a:buFont typeface="Courier New" panose="02070309020205020404" pitchFamily="49" charset="0"/>
              <a:buChar char="o"/>
            </a:pPr>
            <a:r>
              <a:rPr lang="en-US" sz="1200" dirty="0">
                <a:latin typeface="+mn-lt"/>
                <a:ea typeface="Roboto" panose="02000000000000000000" pitchFamily="2" charset="0"/>
                <a:cs typeface="Roboto" panose="02000000000000000000" pitchFamily="2" charset="0"/>
              </a:rPr>
              <a:t>Delaying the search may cause evidence to be lost or destroyed.</a:t>
            </a:r>
          </a:p>
        </p:txBody>
      </p:sp>
      <p:sp>
        <p:nvSpPr>
          <p:cNvPr id="4" name="Slide Number Placeholder 3"/>
          <p:cNvSpPr>
            <a:spLocks noGrp="1"/>
          </p:cNvSpPr>
          <p:nvPr>
            <p:ph type="sldNum" sz="quarter" idx="5"/>
          </p:nvPr>
        </p:nvSpPr>
        <p:spPr/>
        <p:txBody>
          <a:bodyPr/>
          <a:lstStyle/>
          <a:p>
            <a:fld id="{DEAF3522-EFC1-744D-97DC-9D0809F0259C}" type="slidenum">
              <a:rPr lang="en-AU" smtClean="0"/>
              <a:t>71</a:t>
            </a:fld>
            <a:endParaRPr lang="en-AU" dirty="0"/>
          </a:p>
        </p:txBody>
      </p:sp>
    </p:spTree>
    <p:extLst>
      <p:ext uri="{BB962C8B-B14F-4D97-AF65-F5344CB8AC3E}">
        <p14:creationId xmlns:p14="http://schemas.microsoft.com/office/powerpoint/2010/main" val="556342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a:lnSpc>
                <a:spcPct val="113000"/>
              </a:lnSpc>
              <a:spcBef>
                <a:spcPts val="0"/>
              </a:spcBef>
              <a:spcAft>
                <a:spcPts val="800"/>
              </a:spcAft>
            </a:pPr>
            <a:r>
              <a:rPr lang="en-AU" sz="1200" dirty="0">
                <a:latin typeface="+mn-lt"/>
                <a:ea typeface="Roboto" panose="02000000000000000000" pitchFamily="2" charset="0"/>
                <a:cs typeface="Roboto" panose="02000000000000000000" pitchFamily="2" charset="0"/>
              </a:rPr>
              <a:t>In </a:t>
            </a:r>
            <a:r>
              <a:rPr lang="en-US" sz="1200" b="1" dirty="0">
                <a:highlight>
                  <a:srgbClr val="FFC61F"/>
                </a:highlight>
                <a:latin typeface="+mn-lt"/>
                <a:ea typeface="Roboto" panose="02000000000000000000" pitchFamily="2" charset="0"/>
                <a:cs typeface="Roboto" panose="02000000000000000000" pitchFamily="2" charset="0"/>
              </a:rPr>
              <a:t>Queensland</a:t>
            </a:r>
            <a:r>
              <a:rPr lang="en-AU" sz="1200" dirty="0">
                <a:latin typeface="+mn-lt"/>
                <a:ea typeface="Roboto" panose="02000000000000000000" pitchFamily="2" charset="0"/>
                <a:cs typeface="Roboto" panose="02000000000000000000" pitchFamily="2" charset="0"/>
              </a:rPr>
              <a:t>:</a:t>
            </a:r>
          </a:p>
          <a:p>
            <a:pPr marL="342900" indent="-285750">
              <a:lnSpc>
                <a:spcPct val="113000"/>
              </a:lnSpc>
              <a:spcAft>
                <a:spcPts val="800"/>
              </a:spcAft>
              <a:buFont typeface="Arial" panose="020B0604020202020204" pitchFamily="34" charset="0"/>
              <a:buChar char="•"/>
            </a:pPr>
            <a:r>
              <a:rPr lang="en-US" sz="1200" dirty="0">
                <a:effectLst/>
                <a:latin typeface="+mn-lt"/>
                <a:ea typeface="Roboto" panose="02000000000000000000" pitchFamily="2" charset="0"/>
                <a:cs typeface="Roboto" panose="02000000000000000000" pitchFamily="2" charset="0"/>
              </a:rPr>
              <a:t>Police can also search you </a:t>
            </a:r>
            <a:r>
              <a:rPr lang="en-US" sz="1200" b="1" dirty="0">
                <a:effectLst/>
                <a:latin typeface="+mn-lt"/>
                <a:ea typeface="Roboto" panose="02000000000000000000" pitchFamily="2" charset="0"/>
                <a:cs typeface="Roboto" panose="02000000000000000000" pitchFamily="2" charset="0"/>
              </a:rPr>
              <a:t>without a warrant</a:t>
            </a:r>
            <a:r>
              <a:rPr lang="en-US" sz="1200" dirty="0">
                <a:effectLst/>
                <a:latin typeface="+mn-lt"/>
                <a:ea typeface="Roboto" panose="02000000000000000000" pitchFamily="2" charset="0"/>
                <a:cs typeface="Roboto" panose="02000000000000000000" pitchFamily="2" charset="0"/>
              </a:rPr>
              <a:t> </a:t>
            </a:r>
            <a:r>
              <a:rPr lang="en-US" sz="1200" dirty="0">
                <a:latin typeface="+mn-lt"/>
                <a:ea typeface="Roboto" panose="02000000000000000000" pitchFamily="2" charset="0"/>
                <a:cs typeface="Roboto" panose="02000000000000000000" pitchFamily="2" charset="0"/>
              </a:rPr>
              <a:t>if they think you have:</a:t>
            </a:r>
          </a:p>
          <a:p>
            <a:pPr marL="774889" lvl="3" indent="-285750">
              <a:lnSpc>
                <a:spcPct val="113000"/>
              </a:lnSpc>
              <a:spcAft>
                <a:spcPts val="800"/>
              </a:spcAft>
              <a:buFont typeface="Courier New" panose="02070309020205020404" pitchFamily="49" charset="0"/>
              <a:buChar char="o"/>
            </a:pPr>
            <a:r>
              <a:rPr lang="en-US" sz="1200" dirty="0">
                <a:latin typeface="+mn-lt"/>
                <a:ea typeface="Roboto" panose="02000000000000000000" pitchFamily="2" charset="0"/>
                <a:cs typeface="Roboto" panose="02000000000000000000" pitchFamily="2" charset="0"/>
              </a:rPr>
              <a:t>stolen property</a:t>
            </a:r>
          </a:p>
          <a:p>
            <a:pPr marL="774889" lvl="3" indent="-285750">
              <a:lnSpc>
                <a:spcPct val="113000"/>
              </a:lnSpc>
              <a:spcAft>
                <a:spcPts val="800"/>
              </a:spcAft>
              <a:buFont typeface="Courier New" panose="02070309020205020404" pitchFamily="49" charset="0"/>
              <a:buChar char="o"/>
            </a:pPr>
            <a:r>
              <a:rPr lang="en-US" sz="1200" dirty="0">
                <a:latin typeface="+mn-lt"/>
                <a:ea typeface="Roboto" panose="02000000000000000000" pitchFamily="2" charset="0"/>
                <a:cs typeface="Roboto" panose="02000000000000000000" pitchFamily="2" charset="0"/>
              </a:rPr>
              <a:t>evidence for certain serious crimes</a:t>
            </a:r>
          </a:p>
          <a:p>
            <a:pPr marL="774889" lvl="3" indent="-285750">
              <a:lnSpc>
                <a:spcPct val="113000"/>
              </a:lnSpc>
              <a:spcAft>
                <a:spcPts val="800"/>
              </a:spcAft>
              <a:buFont typeface="Courier New" panose="02070309020205020404" pitchFamily="49" charset="0"/>
              <a:buChar char="o"/>
            </a:pPr>
            <a:r>
              <a:rPr lang="en-US" sz="1200" dirty="0">
                <a:latin typeface="+mn-lt"/>
                <a:ea typeface="Roboto" panose="02000000000000000000" pitchFamily="2" charset="0"/>
                <a:cs typeface="Roboto" panose="02000000000000000000" pitchFamily="2" charset="0"/>
              </a:rPr>
              <a:t>something that can be used to hurt yourself or others</a:t>
            </a:r>
            <a:endParaRPr lang="en-AU" sz="1200" dirty="0">
              <a:latin typeface="+mn-lt"/>
              <a:ea typeface="Roboto" panose="02000000000000000000" pitchFamily="2" charset="0"/>
              <a:cs typeface="Roboto" panose="02000000000000000000" pitchFamily="2" charset="0"/>
            </a:endParaRPr>
          </a:p>
          <a:p>
            <a:pPr marL="285750" indent="-285750">
              <a:lnSpc>
                <a:spcPct val="113000"/>
              </a:lnSpc>
              <a:spcBef>
                <a:spcPts val="0"/>
              </a:spcBef>
              <a:spcAft>
                <a:spcPts val="800"/>
              </a:spcAft>
              <a:buFont typeface="Arial" panose="020B0604020202020204" pitchFamily="34" charset="0"/>
              <a:buChar char="•"/>
            </a:pPr>
            <a:r>
              <a:rPr lang="en-AU" sz="1200" dirty="0">
                <a:latin typeface="+mn-lt"/>
                <a:ea typeface="Roboto" panose="02000000000000000000" pitchFamily="2" charset="0"/>
                <a:cs typeface="Roboto" panose="02000000000000000000" pitchFamily="2" charset="0"/>
              </a:rPr>
              <a:t>Strip searches must be done by someone the same sex as you (police officer, doctor, other authorised person)</a:t>
            </a:r>
          </a:p>
        </p:txBody>
      </p:sp>
      <p:sp>
        <p:nvSpPr>
          <p:cNvPr id="4" name="Slide Number Placeholder 3"/>
          <p:cNvSpPr>
            <a:spLocks noGrp="1"/>
          </p:cNvSpPr>
          <p:nvPr>
            <p:ph type="sldNum" sz="quarter" idx="5"/>
          </p:nvPr>
        </p:nvSpPr>
        <p:spPr/>
        <p:txBody>
          <a:bodyPr/>
          <a:lstStyle/>
          <a:p>
            <a:fld id="{DEAF3522-EFC1-744D-97DC-9D0809F0259C}" type="slidenum">
              <a:rPr lang="en-AU" smtClean="0"/>
              <a:t>72</a:t>
            </a:fld>
            <a:endParaRPr lang="en-AU" dirty="0"/>
          </a:p>
        </p:txBody>
      </p:sp>
    </p:spTree>
    <p:extLst>
      <p:ext uri="{BB962C8B-B14F-4D97-AF65-F5344CB8AC3E}">
        <p14:creationId xmlns:p14="http://schemas.microsoft.com/office/powerpoint/2010/main" val="39180525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a:lnSpc>
                <a:spcPct val="113000"/>
              </a:lnSpc>
              <a:spcBef>
                <a:spcPts val="0"/>
              </a:spcBef>
              <a:spcAft>
                <a:spcPts val="800"/>
              </a:spcAft>
            </a:pPr>
            <a:r>
              <a:rPr lang="en-AU" sz="1200" dirty="0">
                <a:effectLst/>
                <a:latin typeface="+mn-lt"/>
                <a:ea typeface="Roboto" panose="02000000000000000000" pitchFamily="2" charset="0"/>
                <a:cs typeface="Roboto" panose="02000000000000000000" pitchFamily="2" charset="0"/>
              </a:rPr>
              <a:t>In </a:t>
            </a:r>
            <a:r>
              <a:rPr lang="en-US" sz="1200" b="1" dirty="0">
                <a:highlight>
                  <a:srgbClr val="F9E8F3"/>
                </a:highlight>
                <a:latin typeface="+mn-lt"/>
                <a:ea typeface="Roboto" panose="02000000000000000000" pitchFamily="2" charset="0"/>
                <a:cs typeface="Roboto" panose="02000000000000000000" pitchFamily="2" charset="0"/>
              </a:rPr>
              <a:t>South Australia</a:t>
            </a:r>
            <a:r>
              <a:rPr lang="en-AU" sz="1200" dirty="0">
                <a:effectLst/>
                <a:latin typeface="+mn-lt"/>
                <a:ea typeface="Roboto" panose="02000000000000000000" pitchFamily="2" charset="0"/>
                <a:cs typeface="Roboto" panose="02000000000000000000" pitchFamily="2" charset="0"/>
              </a:rPr>
              <a:t>: </a:t>
            </a:r>
          </a:p>
          <a:p>
            <a:pPr marL="285750" indent="-285750">
              <a:lnSpc>
                <a:spcPct val="113000"/>
              </a:lnSpc>
              <a:spcBef>
                <a:spcPts val="0"/>
              </a:spcBef>
              <a:spcAft>
                <a:spcPts val="800"/>
              </a:spcAft>
              <a:buFont typeface="Arial" panose="020B0604020202020204" pitchFamily="34" charset="0"/>
              <a:buChar char="•"/>
            </a:pPr>
            <a:r>
              <a:rPr lang="en-US" sz="1200" dirty="0">
                <a:effectLst/>
                <a:latin typeface="+mn-lt"/>
                <a:ea typeface="Roboto" panose="02000000000000000000" pitchFamily="2" charset="0"/>
                <a:cs typeface="Roboto" panose="02000000000000000000" pitchFamily="2" charset="0"/>
              </a:rPr>
              <a:t>Police can also search you </a:t>
            </a:r>
            <a:r>
              <a:rPr lang="en-US" sz="1200" b="1" dirty="0">
                <a:effectLst/>
                <a:latin typeface="+mn-lt"/>
                <a:ea typeface="Roboto" panose="02000000000000000000" pitchFamily="2" charset="0"/>
                <a:cs typeface="Roboto" panose="02000000000000000000" pitchFamily="2" charset="0"/>
              </a:rPr>
              <a:t>without a warrant </a:t>
            </a:r>
            <a:r>
              <a:rPr lang="en-US" sz="1200" dirty="0">
                <a:effectLst/>
                <a:latin typeface="+mn-lt"/>
                <a:ea typeface="Roboto" panose="02000000000000000000" pitchFamily="2" charset="0"/>
                <a:cs typeface="Roboto" panose="02000000000000000000" pitchFamily="2" charset="0"/>
              </a:rPr>
              <a:t>if they think you have:</a:t>
            </a:r>
          </a:p>
          <a:p>
            <a:pPr marL="630893" lvl="2" indent="-285750">
              <a:lnSpc>
                <a:spcPct val="113000"/>
              </a:lnSpc>
              <a:spcAft>
                <a:spcPts val="800"/>
              </a:spcAft>
              <a:buFont typeface="Courier New" panose="02070309020205020404" pitchFamily="49" charset="0"/>
              <a:buChar char="o"/>
            </a:pPr>
            <a:r>
              <a:rPr lang="en-US" sz="1200" dirty="0">
                <a:latin typeface="+mn-lt"/>
                <a:ea typeface="Roboto" panose="02000000000000000000" pitchFamily="2" charset="0"/>
                <a:cs typeface="Roboto" panose="02000000000000000000" pitchFamily="2" charset="0"/>
              </a:rPr>
              <a:t>evidence of a serious crime</a:t>
            </a:r>
          </a:p>
          <a:p>
            <a:pPr marL="630893" lvl="2" indent="-285750">
              <a:lnSpc>
                <a:spcPct val="113000"/>
              </a:lnSpc>
              <a:spcAft>
                <a:spcPts val="800"/>
              </a:spcAft>
              <a:buFont typeface="Courier New" panose="02070309020205020404" pitchFamily="49" charset="0"/>
              <a:buChar char="o"/>
            </a:pPr>
            <a:r>
              <a:rPr lang="en-US" sz="1200" dirty="0">
                <a:latin typeface="+mn-lt"/>
                <a:ea typeface="Roboto" panose="02000000000000000000" pitchFamily="2" charset="0"/>
                <a:cs typeface="Roboto" panose="02000000000000000000" pitchFamily="2" charset="0"/>
              </a:rPr>
              <a:t>in some cases, firearms</a:t>
            </a:r>
          </a:p>
          <a:p>
            <a:pPr marL="630893" lvl="2" indent="-285750">
              <a:lnSpc>
                <a:spcPct val="113000"/>
              </a:lnSpc>
              <a:spcAft>
                <a:spcPts val="800"/>
              </a:spcAft>
              <a:buFont typeface="Courier New" panose="02070309020205020404" pitchFamily="49" charset="0"/>
              <a:buChar char="o"/>
            </a:pPr>
            <a:r>
              <a:rPr lang="en-US" sz="1200" dirty="0">
                <a:latin typeface="+mn-lt"/>
                <a:ea typeface="Roboto" panose="02000000000000000000" pitchFamily="2" charset="0"/>
                <a:cs typeface="Roboto" panose="02000000000000000000" pitchFamily="2" charset="0"/>
              </a:rPr>
              <a:t>something stolen or illegal (like drugs)</a:t>
            </a:r>
            <a:endParaRPr lang="en-AU" sz="1200" dirty="0">
              <a:effectLst/>
              <a:latin typeface="+mn-lt"/>
              <a:ea typeface="Roboto" panose="02000000000000000000" pitchFamily="2" charset="0"/>
              <a:cs typeface="Roboto" panose="02000000000000000000" pitchFamily="2" charset="0"/>
            </a:endParaRPr>
          </a:p>
          <a:p>
            <a:pPr marL="285750" indent="-285750">
              <a:lnSpc>
                <a:spcPct val="113000"/>
              </a:lnSpc>
              <a:spcBef>
                <a:spcPts val="0"/>
              </a:spcBef>
              <a:spcAft>
                <a:spcPts val="800"/>
              </a:spcAft>
              <a:buFont typeface="Arial" panose="020B0604020202020204" pitchFamily="34" charset="0"/>
              <a:buChar char="•"/>
            </a:pPr>
            <a:r>
              <a:rPr lang="en-AU" sz="1200" dirty="0">
                <a:effectLst/>
                <a:latin typeface="+mn-lt"/>
                <a:ea typeface="Roboto" panose="02000000000000000000" pitchFamily="2" charset="0"/>
                <a:cs typeface="Roboto" panose="02000000000000000000" pitchFamily="2" charset="0"/>
              </a:rPr>
              <a:t>Police can use reasonable force to search you if they have a legal reason to search you and you don’t cooperate.</a:t>
            </a:r>
            <a:endParaRPr lang="en-AU" sz="1200" dirty="0">
              <a:latin typeface="+mn-lt"/>
              <a:ea typeface="Roboto" panose="02000000000000000000" pitchFamily="2" charset="0"/>
              <a:cs typeface="Roboto" panose="02000000000000000000" pitchFamily="2" charset="0"/>
            </a:endParaRPr>
          </a:p>
          <a:p>
            <a:pPr marL="285750" indent="-285750">
              <a:lnSpc>
                <a:spcPct val="113000"/>
              </a:lnSpc>
              <a:spcBef>
                <a:spcPts val="0"/>
              </a:spcBef>
              <a:spcAft>
                <a:spcPts val="800"/>
              </a:spcAft>
              <a:buFont typeface="Arial" panose="020B0604020202020204" pitchFamily="34" charset="0"/>
              <a:buChar char="•"/>
            </a:pPr>
            <a:r>
              <a:rPr lang="en-AU" sz="1200" dirty="0">
                <a:latin typeface="+mn-lt"/>
                <a:ea typeface="Roboto" panose="02000000000000000000" pitchFamily="2" charset="0"/>
                <a:cs typeface="Roboto" panose="02000000000000000000" pitchFamily="2" charset="0"/>
              </a:rPr>
              <a:t>Basic/frisk searches can also include passing a metal detector over your outer clothing.</a:t>
            </a:r>
          </a:p>
          <a:p>
            <a:pPr marL="285750" indent="-285750">
              <a:lnSpc>
                <a:spcPct val="113000"/>
              </a:lnSpc>
              <a:spcBef>
                <a:spcPts val="0"/>
              </a:spcBef>
              <a:spcAft>
                <a:spcPts val="800"/>
              </a:spcAft>
              <a:buFont typeface="Arial" panose="020B0604020202020204" pitchFamily="34" charset="0"/>
              <a:buChar char="•"/>
            </a:pPr>
            <a:r>
              <a:rPr lang="en-AU" sz="1200" dirty="0">
                <a:effectLst/>
                <a:latin typeface="+mn-lt"/>
                <a:ea typeface="Roboto" panose="02000000000000000000" pitchFamily="2" charset="0"/>
                <a:cs typeface="Roboto" panose="02000000000000000000" pitchFamily="2" charset="0"/>
              </a:rPr>
              <a:t>If you are arrested, st</a:t>
            </a:r>
            <a:r>
              <a:rPr lang="en-AU" sz="1200" dirty="0">
                <a:latin typeface="+mn-lt"/>
                <a:ea typeface="Roboto" panose="02000000000000000000" pitchFamily="2" charset="0"/>
                <a:cs typeface="Roboto" panose="02000000000000000000" pitchFamily="2" charset="0"/>
              </a:rPr>
              <a:t>rip searches must be done by someone of the same sex as you when possible.</a:t>
            </a:r>
            <a:endParaRPr lang="en-AU" sz="1200" dirty="0">
              <a:effectLst/>
              <a:latin typeface="+mn-lt"/>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73</a:t>
            </a:fld>
            <a:endParaRPr lang="en-AU" dirty="0"/>
          </a:p>
        </p:txBody>
      </p:sp>
    </p:spTree>
    <p:extLst>
      <p:ext uri="{BB962C8B-B14F-4D97-AF65-F5344CB8AC3E}">
        <p14:creationId xmlns:p14="http://schemas.microsoft.com/office/powerpoint/2010/main" val="30083330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a:lnSpc>
                <a:spcPct val="113000"/>
              </a:lnSpc>
              <a:spcBef>
                <a:spcPts val="0"/>
              </a:spcBef>
              <a:spcAft>
                <a:spcPts val="800"/>
              </a:spcAft>
            </a:pPr>
            <a:r>
              <a:rPr lang="en-AU" dirty="0">
                <a:latin typeface="+mn-lt"/>
                <a:ea typeface="Roboto" panose="02000000000000000000" pitchFamily="2" charset="0"/>
                <a:cs typeface="Roboto" panose="02000000000000000000" pitchFamily="2" charset="0"/>
              </a:rPr>
              <a:t>In </a:t>
            </a:r>
            <a:r>
              <a:rPr lang="en-AU" b="1" dirty="0">
                <a:highlight>
                  <a:srgbClr val="FFFFC8"/>
                </a:highlight>
                <a:latin typeface="+mn-lt"/>
                <a:ea typeface="Roboto" panose="02000000000000000000" pitchFamily="2" charset="0"/>
                <a:cs typeface="Roboto" panose="02000000000000000000" pitchFamily="2" charset="0"/>
              </a:rPr>
              <a:t>Tasmania</a:t>
            </a:r>
            <a:r>
              <a:rPr lang="en-AU" dirty="0">
                <a:latin typeface="+mn-lt"/>
                <a:ea typeface="Roboto" panose="02000000000000000000" pitchFamily="2" charset="0"/>
                <a:cs typeface="Roboto" panose="02000000000000000000" pitchFamily="2" charset="0"/>
              </a:rPr>
              <a:t>: </a:t>
            </a:r>
          </a:p>
          <a:p>
            <a:pPr marL="342900" indent="-285750">
              <a:lnSpc>
                <a:spcPct val="113000"/>
              </a:lnSpc>
              <a:spcAft>
                <a:spcPts val="800"/>
              </a:spcAft>
              <a:buFont typeface="Arial" panose="020B0604020202020204" pitchFamily="34" charset="0"/>
              <a:buChar char="•"/>
            </a:pPr>
            <a:r>
              <a:rPr lang="en-US" dirty="0">
                <a:effectLst/>
                <a:latin typeface="+mn-lt"/>
                <a:ea typeface="Roboto" panose="02000000000000000000" pitchFamily="2" charset="0"/>
                <a:cs typeface="Roboto" panose="02000000000000000000" pitchFamily="2" charset="0"/>
              </a:rPr>
              <a:t>Police can also search you </a:t>
            </a:r>
            <a:r>
              <a:rPr lang="en-US" b="1" dirty="0">
                <a:effectLst/>
                <a:latin typeface="+mn-lt"/>
                <a:ea typeface="Roboto" panose="02000000000000000000" pitchFamily="2" charset="0"/>
                <a:cs typeface="Roboto" panose="02000000000000000000" pitchFamily="2" charset="0"/>
              </a:rPr>
              <a:t>without a warrant </a:t>
            </a:r>
            <a:r>
              <a:rPr lang="en-US" dirty="0">
                <a:effectLst/>
                <a:latin typeface="+mn-lt"/>
                <a:ea typeface="Roboto" panose="02000000000000000000" pitchFamily="2" charset="0"/>
                <a:cs typeface="Roboto" panose="02000000000000000000" pitchFamily="2" charset="0"/>
              </a:rPr>
              <a:t>if:</a:t>
            </a:r>
            <a:endParaRPr lang="en-US" dirty="0">
              <a:highlight>
                <a:srgbClr val="BFDBE6"/>
              </a:highlight>
              <a:latin typeface="+mn-lt"/>
              <a:ea typeface="Roboto" panose="02000000000000000000" pitchFamily="2" charset="0"/>
              <a:cs typeface="Roboto" panose="02000000000000000000" pitchFamily="2" charset="0"/>
            </a:endParaRPr>
          </a:p>
          <a:p>
            <a:pPr marL="774889" lvl="3" indent="-285750">
              <a:lnSpc>
                <a:spcPct val="113000"/>
              </a:lnSpc>
              <a:spcAft>
                <a:spcPts val="800"/>
              </a:spcAft>
              <a:buFont typeface="Courier New" panose="02070309020205020404" pitchFamily="49" charset="0"/>
              <a:buChar char="o"/>
            </a:pPr>
            <a:r>
              <a:rPr lang="en-US" dirty="0">
                <a:latin typeface="+mn-lt"/>
                <a:ea typeface="Roboto" panose="02000000000000000000" pitchFamily="2" charset="0"/>
                <a:cs typeface="Roboto" panose="02000000000000000000" pitchFamily="2" charset="0"/>
              </a:rPr>
              <a:t>you’re taken into custody for being a danger as you’re drinking, are drunk or have an open bottle of alcohol in public</a:t>
            </a:r>
          </a:p>
          <a:p>
            <a:pPr marL="774889" lvl="3" indent="-285750">
              <a:lnSpc>
                <a:spcPct val="113000"/>
              </a:lnSpc>
              <a:spcAft>
                <a:spcPts val="800"/>
              </a:spcAft>
              <a:buFont typeface="Courier New" panose="02070309020205020404" pitchFamily="49" charset="0"/>
              <a:buChar char="o"/>
            </a:pPr>
            <a:r>
              <a:rPr lang="en-US" dirty="0">
                <a:latin typeface="+mn-lt"/>
                <a:ea typeface="Roboto" panose="02000000000000000000" pitchFamily="2" charset="0"/>
                <a:cs typeface="Roboto" panose="02000000000000000000" pitchFamily="2" charset="0"/>
              </a:rPr>
              <a:t>you’re taken into custody and they think you might have a weapon or dangerous item or something that can be used as evidence for a crime</a:t>
            </a:r>
          </a:p>
          <a:p>
            <a:pPr marL="774889" lvl="3" indent="-285750">
              <a:lnSpc>
                <a:spcPct val="113000"/>
              </a:lnSpc>
              <a:spcAft>
                <a:spcPts val="800"/>
              </a:spcAft>
              <a:buFont typeface="Courier New" panose="02070309020205020404" pitchFamily="49" charset="0"/>
              <a:buChar char="o"/>
            </a:pPr>
            <a:r>
              <a:rPr lang="en-US" dirty="0">
                <a:latin typeface="+mn-lt"/>
                <a:ea typeface="Roboto" panose="02000000000000000000" pitchFamily="2" charset="0"/>
                <a:cs typeface="Roboto" panose="02000000000000000000" pitchFamily="2" charset="0"/>
              </a:rPr>
              <a:t>they think you’re carrying something used to graffiti, a laser pointer or something poisonous</a:t>
            </a:r>
          </a:p>
          <a:p>
            <a:pPr marL="774889" lvl="3" indent="-285750">
              <a:lnSpc>
                <a:spcPct val="113000"/>
              </a:lnSpc>
              <a:spcAft>
                <a:spcPts val="800"/>
              </a:spcAft>
              <a:buFont typeface="Courier New" panose="02070309020205020404" pitchFamily="49" charset="0"/>
              <a:buChar char="o"/>
            </a:pPr>
            <a:r>
              <a:rPr lang="en-US" dirty="0">
                <a:latin typeface="+mn-lt"/>
                <a:ea typeface="Roboto" panose="02000000000000000000" pitchFamily="2" charset="0"/>
                <a:cs typeface="Roboto" panose="02000000000000000000" pitchFamily="2" charset="0"/>
              </a:rPr>
              <a:t>you’re trying to sell something stolen or illegal</a:t>
            </a:r>
            <a:endParaRPr lang="en-AU" dirty="0">
              <a:latin typeface="+mn-lt"/>
              <a:ea typeface="Roboto" panose="02000000000000000000" pitchFamily="2" charset="0"/>
              <a:cs typeface="Roboto" panose="02000000000000000000" pitchFamily="2" charset="0"/>
            </a:endParaRPr>
          </a:p>
          <a:p>
            <a:pPr marL="285750" indent="-285750">
              <a:lnSpc>
                <a:spcPct val="113000"/>
              </a:lnSpc>
              <a:spcBef>
                <a:spcPts val="0"/>
              </a:spcBef>
              <a:spcAft>
                <a:spcPts val="800"/>
              </a:spcAft>
              <a:buFont typeface="Arial" panose="020B0604020202020204" pitchFamily="34" charset="0"/>
              <a:buChar char="•"/>
            </a:pPr>
            <a:r>
              <a:rPr lang="en-AU" dirty="0">
                <a:latin typeface="+mn-lt"/>
                <a:ea typeface="Roboto" panose="02000000000000000000" pitchFamily="2" charset="0"/>
                <a:cs typeface="Roboto" panose="02000000000000000000" pitchFamily="2" charset="0"/>
              </a:rPr>
              <a:t>Strip searches must be done by a police officer of the same gender as you. </a:t>
            </a:r>
          </a:p>
          <a:p>
            <a:pPr marL="285750" indent="-285750">
              <a:lnSpc>
                <a:spcPct val="113000"/>
              </a:lnSpc>
              <a:spcBef>
                <a:spcPts val="0"/>
              </a:spcBef>
              <a:spcAft>
                <a:spcPts val="800"/>
              </a:spcAft>
              <a:buFont typeface="Arial" panose="020B0604020202020204" pitchFamily="34" charset="0"/>
              <a:buChar char="•"/>
            </a:pPr>
            <a:r>
              <a:rPr lang="en-AU" dirty="0">
                <a:latin typeface="+mn-lt"/>
                <a:ea typeface="Roboto" panose="02000000000000000000" pitchFamily="2" charset="0"/>
                <a:cs typeface="Roboto" panose="02000000000000000000" pitchFamily="2" charset="0"/>
              </a:rPr>
              <a:t>If they think you have drugs inside your body, they need permission from the court and you can ask for it to be done by a doctor or nurse of the same gender as you.</a:t>
            </a:r>
          </a:p>
        </p:txBody>
      </p:sp>
      <p:sp>
        <p:nvSpPr>
          <p:cNvPr id="4" name="Slide Number Placeholder 3"/>
          <p:cNvSpPr>
            <a:spLocks noGrp="1"/>
          </p:cNvSpPr>
          <p:nvPr>
            <p:ph type="sldNum" sz="quarter" idx="5"/>
          </p:nvPr>
        </p:nvSpPr>
        <p:spPr/>
        <p:txBody>
          <a:bodyPr/>
          <a:lstStyle/>
          <a:p>
            <a:fld id="{DEAF3522-EFC1-744D-97DC-9D0809F0259C}" type="slidenum">
              <a:rPr lang="en-AU" smtClean="0"/>
              <a:t>74</a:t>
            </a:fld>
            <a:endParaRPr lang="en-AU" dirty="0"/>
          </a:p>
        </p:txBody>
      </p:sp>
    </p:spTree>
    <p:extLst>
      <p:ext uri="{BB962C8B-B14F-4D97-AF65-F5344CB8AC3E}">
        <p14:creationId xmlns:p14="http://schemas.microsoft.com/office/powerpoint/2010/main" val="20914158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a:lnSpc>
                <a:spcPct val="113000"/>
              </a:lnSpc>
              <a:spcBef>
                <a:spcPts val="0"/>
              </a:spcBef>
              <a:spcAft>
                <a:spcPts val="500"/>
              </a:spcAft>
            </a:pPr>
            <a:r>
              <a:rPr lang="en-AU" dirty="0">
                <a:latin typeface="+mn-lt"/>
                <a:ea typeface="Roboto" panose="02000000000000000000" pitchFamily="2" charset="0"/>
                <a:cs typeface="Roboto" panose="02000000000000000000" pitchFamily="2" charset="0"/>
              </a:rPr>
              <a:t>In </a:t>
            </a:r>
            <a:r>
              <a:rPr lang="en-AU" b="1" dirty="0">
                <a:highlight>
                  <a:srgbClr val="F3E4D7"/>
                </a:highlight>
                <a:latin typeface="+mn-lt"/>
                <a:ea typeface="Roboto" panose="02000000000000000000" pitchFamily="2" charset="0"/>
                <a:cs typeface="Roboto" panose="02000000000000000000" pitchFamily="2" charset="0"/>
              </a:rPr>
              <a:t>Victoria</a:t>
            </a:r>
            <a:r>
              <a:rPr lang="en-AU" dirty="0">
                <a:latin typeface="+mn-lt"/>
                <a:ea typeface="Roboto" panose="02000000000000000000" pitchFamily="2" charset="0"/>
                <a:cs typeface="Roboto" panose="02000000000000000000" pitchFamily="2" charset="0"/>
              </a:rPr>
              <a:t>: </a:t>
            </a:r>
          </a:p>
          <a:p>
            <a:pPr marL="342900" indent="-285750">
              <a:lnSpc>
                <a:spcPct val="113000"/>
              </a:lnSpc>
              <a:spcAft>
                <a:spcPts val="500"/>
              </a:spcAft>
              <a:buFont typeface="Arial" panose="020B0604020202020204" pitchFamily="34" charset="0"/>
              <a:buChar char="•"/>
            </a:pPr>
            <a:r>
              <a:rPr lang="en-US" dirty="0">
                <a:effectLst/>
                <a:latin typeface="+mn-lt"/>
                <a:ea typeface="Roboto" panose="02000000000000000000" pitchFamily="2" charset="0"/>
                <a:cs typeface="Roboto" panose="02000000000000000000" pitchFamily="2" charset="0"/>
              </a:rPr>
              <a:t>Police can also search you </a:t>
            </a:r>
            <a:r>
              <a:rPr lang="en-US" b="1" dirty="0">
                <a:effectLst/>
                <a:latin typeface="+mn-lt"/>
                <a:ea typeface="Roboto" panose="02000000000000000000" pitchFamily="2" charset="0"/>
                <a:cs typeface="Roboto" panose="02000000000000000000" pitchFamily="2" charset="0"/>
              </a:rPr>
              <a:t>without a warrant </a:t>
            </a:r>
            <a:r>
              <a:rPr lang="en-US" dirty="0">
                <a:effectLst/>
                <a:latin typeface="+mn-lt"/>
                <a:ea typeface="Roboto" panose="02000000000000000000" pitchFamily="2" charset="0"/>
                <a:cs typeface="Roboto" panose="02000000000000000000" pitchFamily="2" charset="0"/>
              </a:rPr>
              <a:t>if </a:t>
            </a:r>
            <a:r>
              <a:rPr lang="en-US" dirty="0">
                <a:latin typeface="+mn-lt"/>
                <a:ea typeface="Roboto" panose="02000000000000000000" pitchFamily="2" charset="0"/>
                <a:cs typeface="Roboto" panose="02000000000000000000" pitchFamily="2" charset="0"/>
              </a:rPr>
              <a:t>they think you have:</a:t>
            </a:r>
          </a:p>
          <a:p>
            <a:pPr marL="774889" lvl="3" indent="-285750">
              <a:lnSpc>
                <a:spcPct val="113000"/>
              </a:lnSpc>
              <a:spcAft>
                <a:spcPts val="500"/>
              </a:spcAft>
              <a:buFont typeface="Courier New" panose="02070309020205020404" pitchFamily="49" charset="0"/>
              <a:buChar char="o"/>
            </a:pPr>
            <a:r>
              <a:rPr lang="en-US" dirty="0">
                <a:latin typeface="+mn-lt"/>
                <a:ea typeface="Roboto" panose="02000000000000000000" pitchFamily="2" charset="0"/>
                <a:cs typeface="Roboto" panose="02000000000000000000" pitchFamily="2" charset="0"/>
              </a:rPr>
              <a:t>Something to inhale an illegal drug with (like a bong)</a:t>
            </a:r>
          </a:p>
          <a:p>
            <a:pPr marL="774889" lvl="3" indent="-285750">
              <a:lnSpc>
                <a:spcPct val="113000"/>
              </a:lnSpc>
              <a:spcAft>
                <a:spcPts val="500"/>
              </a:spcAft>
              <a:buFont typeface="Courier New" panose="02070309020205020404" pitchFamily="49" charset="0"/>
              <a:buChar char="o"/>
            </a:pPr>
            <a:r>
              <a:rPr lang="en-US" dirty="0">
                <a:latin typeface="+mn-lt"/>
                <a:ea typeface="Roboto" panose="02000000000000000000" pitchFamily="2" charset="0"/>
                <a:cs typeface="Roboto" panose="02000000000000000000" pitchFamily="2" charset="0"/>
              </a:rPr>
              <a:t>In some cases, they can also search your car without a warrant if they believe the search will help them find evidence of a crime.</a:t>
            </a:r>
            <a:endParaRPr lang="en-US" dirty="0">
              <a:effectLst/>
              <a:latin typeface="+mn-lt"/>
              <a:ea typeface="Roboto" panose="02000000000000000000" pitchFamily="2" charset="0"/>
              <a:cs typeface="Roboto" panose="02000000000000000000" pitchFamily="2" charset="0"/>
            </a:endParaRPr>
          </a:p>
          <a:p>
            <a:pPr marL="285750" indent="-285750">
              <a:lnSpc>
                <a:spcPct val="113000"/>
              </a:lnSpc>
              <a:spcBef>
                <a:spcPts val="0"/>
              </a:spcBef>
              <a:spcAft>
                <a:spcPts val="500"/>
              </a:spcAft>
              <a:buFont typeface="Arial" panose="020B0604020202020204" pitchFamily="34" charset="0"/>
              <a:buChar char="•"/>
            </a:pPr>
            <a:r>
              <a:rPr lang="en-AU" dirty="0">
                <a:latin typeface="+mn-lt"/>
                <a:ea typeface="Roboto" panose="02000000000000000000" pitchFamily="2" charset="0"/>
                <a:cs typeface="Roboto" panose="02000000000000000000" pitchFamily="2" charset="0"/>
              </a:rPr>
              <a:t>Basic/frisk searches can also include passing a metal detector over your outer clothing.</a:t>
            </a:r>
          </a:p>
          <a:p>
            <a:pPr marL="285750" indent="-285750">
              <a:lnSpc>
                <a:spcPct val="113000"/>
              </a:lnSpc>
              <a:spcBef>
                <a:spcPts val="0"/>
              </a:spcBef>
              <a:spcAft>
                <a:spcPts val="500"/>
              </a:spcAft>
              <a:buFont typeface="Arial" panose="020B0604020202020204" pitchFamily="34" charset="0"/>
              <a:buChar char="•"/>
            </a:pPr>
            <a:r>
              <a:rPr lang="en-AU" dirty="0">
                <a:latin typeface="+mn-lt"/>
                <a:ea typeface="Roboto" panose="02000000000000000000" pitchFamily="2" charset="0"/>
                <a:cs typeface="Roboto" panose="02000000000000000000" pitchFamily="2" charset="0"/>
              </a:rPr>
              <a:t>Basic/frisk must be done by someone the same sex as you when possible.</a:t>
            </a:r>
            <a:endParaRPr lang="en-AU" dirty="0">
              <a:highlight>
                <a:srgbClr val="FFFFFF"/>
              </a:highlight>
              <a:latin typeface="+mn-lt"/>
              <a:ea typeface="Roboto" panose="02000000000000000000" pitchFamily="2" charset="0"/>
              <a:cs typeface="Roboto" panose="02000000000000000000" pitchFamily="2" charset="0"/>
            </a:endParaRPr>
          </a:p>
          <a:p>
            <a:pPr marL="285750" indent="-285750">
              <a:lnSpc>
                <a:spcPct val="113000"/>
              </a:lnSpc>
              <a:spcBef>
                <a:spcPts val="0"/>
              </a:spcBef>
              <a:spcAft>
                <a:spcPts val="500"/>
              </a:spcAft>
              <a:buFont typeface="Arial" panose="020B0604020202020204" pitchFamily="34" charset="0"/>
              <a:buChar char="•"/>
            </a:pPr>
            <a:r>
              <a:rPr lang="en-AU" dirty="0">
                <a:latin typeface="+mn-lt"/>
                <a:ea typeface="Roboto" panose="02000000000000000000" pitchFamily="2" charset="0"/>
                <a:cs typeface="Roboto" panose="02000000000000000000" pitchFamily="2" charset="0"/>
              </a:rPr>
              <a:t>Strip searches must be done by someone the same sex as you (police officer, doctor, other authorised person).</a:t>
            </a:r>
          </a:p>
          <a:p>
            <a:pPr marL="717739" lvl="3" indent="-285750">
              <a:lnSpc>
                <a:spcPct val="113000"/>
              </a:lnSpc>
              <a:spcAft>
                <a:spcPts val="500"/>
              </a:spcAft>
              <a:buFont typeface="Courier New" panose="02070309020205020404" pitchFamily="49" charset="0"/>
              <a:buChar char="o"/>
            </a:pPr>
            <a:r>
              <a:rPr lang="en-AU" dirty="0">
                <a:effectLst/>
                <a:latin typeface="+mn-lt"/>
                <a:ea typeface="Roboto" panose="02000000000000000000" pitchFamily="2" charset="0"/>
                <a:cs typeface="Roboto" panose="02000000000000000000" pitchFamily="2" charset="0"/>
              </a:rPr>
              <a:t>Police must not search your genital area (including a female or transgender person’s breasts) unless it is necessary for the search.</a:t>
            </a:r>
          </a:p>
          <a:p>
            <a:pPr marL="285750" indent="-285750">
              <a:lnSpc>
                <a:spcPct val="113000"/>
              </a:lnSpc>
              <a:spcBef>
                <a:spcPts val="0"/>
              </a:spcBef>
              <a:spcAft>
                <a:spcPts val="500"/>
              </a:spcAft>
              <a:buFont typeface="Arial" panose="020B0604020202020204" pitchFamily="34" charset="0"/>
              <a:buChar char="•"/>
            </a:pPr>
            <a:r>
              <a:rPr lang="en-AU" dirty="0">
                <a:latin typeface="+mn-lt"/>
                <a:ea typeface="Roboto" panose="02000000000000000000" pitchFamily="2" charset="0"/>
                <a:cs typeface="Roboto" panose="02000000000000000000" pitchFamily="2" charset="0"/>
              </a:rPr>
              <a:t>If you are under 18, unless police are searching for weapons, they can’t strip search you unless you give them permission, or they get a permission from the Children’s Court. (NEVER give police permission!)</a:t>
            </a:r>
          </a:p>
          <a:p>
            <a:pPr marL="285750" indent="-285750">
              <a:lnSpc>
                <a:spcPct val="113000"/>
              </a:lnSpc>
              <a:spcBef>
                <a:spcPts val="0"/>
              </a:spcBef>
              <a:spcAft>
                <a:spcPts val="500"/>
              </a:spcAft>
              <a:buFont typeface="Arial" panose="020B0604020202020204" pitchFamily="34" charset="0"/>
              <a:buChar char="•"/>
            </a:pPr>
            <a:r>
              <a:rPr lang="en-AU" dirty="0">
                <a:latin typeface="+mn-lt"/>
                <a:ea typeface="Roboto" panose="02000000000000000000" pitchFamily="2" charset="0"/>
                <a:cs typeface="Roboto" panose="02000000000000000000" pitchFamily="2" charset="0"/>
              </a:rPr>
              <a:t>If you are under 18 and police still think you a weapon after they frisk search you, they can strip search you, but it has to be by someone that is the same sex as you and a parent/guardian must be with you.</a:t>
            </a:r>
          </a:p>
        </p:txBody>
      </p:sp>
      <p:sp>
        <p:nvSpPr>
          <p:cNvPr id="4" name="Slide Number Placeholder 3"/>
          <p:cNvSpPr>
            <a:spLocks noGrp="1"/>
          </p:cNvSpPr>
          <p:nvPr>
            <p:ph type="sldNum" sz="quarter" idx="5"/>
          </p:nvPr>
        </p:nvSpPr>
        <p:spPr/>
        <p:txBody>
          <a:bodyPr/>
          <a:lstStyle/>
          <a:p>
            <a:fld id="{DEAF3522-EFC1-744D-97DC-9D0809F0259C}" type="slidenum">
              <a:rPr lang="en-AU" smtClean="0"/>
              <a:t>75</a:t>
            </a:fld>
            <a:endParaRPr lang="en-AU" dirty="0"/>
          </a:p>
        </p:txBody>
      </p:sp>
    </p:spTree>
    <p:extLst>
      <p:ext uri="{BB962C8B-B14F-4D97-AF65-F5344CB8AC3E}">
        <p14:creationId xmlns:p14="http://schemas.microsoft.com/office/powerpoint/2010/main" val="414072273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a:lnSpc>
                <a:spcPct val="113000"/>
              </a:lnSpc>
              <a:spcBef>
                <a:spcPts val="0"/>
              </a:spcBef>
              <a:spcAft>
                <a:spcPts val="800"/>
              </a:spcAft>
            </a:pPr>
            <a:r>
              <a:rPr lang="en-AU" sz="1200" dirty="0">
                <a:latin typeface="+mn-lt"/>
                <a:ea typeface="Roboto" panose="02000000000000000000" pitchFamily="2" charset="0"/>
                <a:cs typeface="Roboto" panose="02000000000000000000" pitchFamily="2" charset="0"/>
              </a:rPr>
              <a:t>In </a:t>
            </a:r>
            <a:r>
              <a:rPr lang="en-US" sz="1200" b="1" dirty="0">
                <a:highlight>
                  <a:srgbClr val="8DCCFF"/>
                </a:highlight>
                <a:latin typeface="+mn-lt"/>
                <a:ea typeface="Roboto" panose="02000000000000000000" pitchFamily="2" charset="0"/>
                <a:cs typeface="Roboto" panose="02000000000000000000" pitchFamily="2" charset="0"/>
              </a:rPr>
              <a:t>Western Australia</a:t>
            </a:r>
            <a:r>
              <a:rPr lang="en-US" sz="1200" dirty="0">
                <a:highlight>
                  <a:srgbClr val="8DCCFF"/>
                </a:highlight>
                <a:latin typeface="+mn-lt"/>
                <a:ea typeface="Roboto" panose="02000000000000000000" pitchFamily="2" charset="0"/>
                <a:cs typeface="Roboto" panose="02000000000000000000" pitchFamily="2" charset="0"/>
              </a:rPr>
              <a:t>:</a:t>
            </a:r>
            <a:r>
              <a:rPr lang="en-AU" sz="1200" dirty="0">
                <a:latin typeface="+mn-lt"/>
                <a:ea typeface="Roboto" panose="02000000000000000000" pitchFamily="2" charset="0"/>
                <a:cs typeface="Roboto" panose="02000000000000000000" pitchFamily="2" charset="0"/>
              </a:rPr>
              <a:t> </a:t>
            </a:r>
          </a:p>
          <a:p>
            <a:pPr marL="285750" indent="-285750">
              <a:lnSpc>
                <a:spcPct val="113000"/>
              </a:lnSpc>
              <a:spcBef>
                <a:spcPts val="0"/>
              </a:spcBef>
              <a:spcAft>
                <a:spcPts val="800"/>
              </a:spcAft>
              <a:buFont typeface="Arial" panose="020B0604020202020204" pitchFamily="34" charset="0"/>
              <a:buChar char="•"/>
            </a:pPr>
            <a:r>
              <a:rPr lang="en-AU" sz="1200" dirty="0">
                <a:latin typeface="+mn-lt"/>
                <a:ea typeface="Roboto" panose="02000000000000000000" pitchFamily="2" charset="0"/>
                <a:cs typeface="Roboto" panose="02000000000000000000" pitchFamily="2" charset="0"/>
              </a:rPr>
              <a:t>Police can also search you </a:t>
            </a:r>
            <a:r>
              <a:rPr lang="en-AU" sz="1200" b="1" dirty="0">
                <a:latin typeface="+mn-lt"/>
                <a:ea typeface="Roboto" panose="02000000000000000000" pitchFamily="2" charset="0"/>
                <a:cs typeface="Roboto" panose="02000000000000000000" pitchFamily="2" charset="0"/>
              </a:rPr>
              <a:t>without a warrant </a:t>
            </a:r>
            <a:r>
              <a:rPr lang="en-AU" sz="1200" dirty="0">
                <a:latin typeface="+mn-lt"/>
                <a:ea typeface="Roboto" panose="02000000000000000000" pitchFamily="2" charset="0"/>
                <a:cs typeface="Roboto" panose="02000000000000000000" pitchFamily="2" charset="0"/>
              </a:rPr>
              <a:t>if they think you have something that’s related to a crime.</a:t>
            </a:r>
          </a:p>
          <a:p>
            <a:pPr marL="285750" indent="-285750">
              <a:lnSpc>
                <a:spcPct val="113000"/>
              </a:lnSpc>
              <a:spcBef>
                <a:spcPts val="0"/>
              </a:spcBef>
              <a:spcAft>
                <a:spcPts val="800"/>
              </a:spcAft>
              <a:buFont typeface="Arial" panose="020B0604020202020204" pitchFamily="34" charset="0"/>
              <a:buChar char="•"/>
            </a:pPr>
            <a:r>
              <a:rPr lang="en-AU" sz="1200" dirty="0">
                <a:latin typeface="+mn-lt"/>
                <a:ea typeface="Roboto" panose="02000000000000000000" pitchFamily="2" charset="0"/>
                <a:cs typeface="Roboto" panose="02000000000000000000" pitchFamily="2" charset="0"/>
              </a:rPr>
              <a:t>Basic/frisk searches can also include passing a metal detector over your outer clothing.</a:t>
            </a:r>
          </a:p>
          <a:p>
            <a:pPr marL="285750" marR="0" lvl="0" indent="-285750" algn="l" defTabSz="914400" rtl="0" eaLnBrk="1" fontAlgn="auto" latinLnBrk="0" hangingPunct="1">
              <a:lnSpc>
                <a:spcPct val="113000"/>
              </a:lnSpc>
              <a:spcBef>
                <a:spcPts val="0"/>
              </a:spcBef>
              <a:spcAft>
                <a:spcPts val="800"/>
              </a:spcAft>
              <a:buClrTx/>
              <a:buSzTx/>
              <a:buFont typeface="Arial" panose="020B0604020202020204" pitchFamily="34" charset="0"/>
              <a:buChar char="•"/>
              <a:tabLst/>
              <a:defRPr/>
            </a:pPr>
            <a:r>
              <a:rPr lang="en-AU" sz="1200" dirty="0">
                <a:latin typeface="+mn-lt"/>
                <a:ea typeface="Roboto" panose="02000000000000000000" pitchFamily="2" charset="0"/>
                <a:cs typeface="Roboto" panose="02000000000000000000" pitchFamily="2" charset="0"/>
              </a:rPr>
              <a:t>Strip searches include searching inside your mouth and your external private areas (but not inside).</a:t>
            </a:r>
          </a:p>
          <a:p>
            <a:pPr marL="285750" indent="-285750">
              <a:lnSpc>
                <a:spcPct val="113000"/>
              </a:lnSpc>
              <a:spcBef>
                <a:spcPts val="0"/>
              </a:spcBef>
              <a:spcAft>
                <a:spcPts val="800"/>
              </a:spcAft>
              <a:buFont typeface="Arial" panose="020B0604020202020204" pitchFamily="34" charset="0"/>
              <a:buChar char="•"/>
            </a:pPr>
            <a:r>
              <a:rPr lang="en-AU" sz="1200" dirty="0">
                <a:latin typeface="+mn-lt"/>
                <a:ea typeface="Roboto" panose="02000000000000000000" pitchFamily="2" charset="0"/>
                <a:cs typeface="Roboto" panose="02000000000000000000" pitchFamily="2" charset="0"/>
              </a:rPr>
              <a:t>Basic/frisk and strip searches must be done by someone of the same gender as you when possible, unless they’re a doctor or nurse.</a:t>
            </a:r>
          </a:p>
          <a:p>
            <a:pPr marL="285750" indent="-285750">
              <a:lnSpc>
                <a:spcPct val="113000"/>
              </a:lnSpc>
              <a:spcBef>
                <a:spcPts val="0"/>
              </a:spcBef>
              <a:spcAft>
                <a:spcPts val="800"/>
              </a:spcAft>
              <a:buFont typeface="Arial" panose="020B0604020202020204" pitchFamily="34" charset="0"/>
              <a:buChar char="•"/>
            </a:pPr>
            <a:r>
              <a:rPr lang="en-AU" sz="1200" dirty="0">
                <a:latin typeface="+mn-lt"/>
                <a:ea typeface="Roboto" panose="02000000000000000000" pitchFamily="2" charset="0"/>
                <a:cs typeface="Roboto" panose="02000000000000000000" pitchFamily="2" charset="0"/>
              </a:rPr>
              <a:t>Police can only keep you as long as they need to do the search.</a:t>
            </a:r>
          </a:p>
          <a:p>
            <a:pPr marL="285750" indent="-285750">
              <a:lnSpc>
                <a:spcPct val="113000"/>
              </a:lnSpc>
              <a:spcBef>
                <a:spcPts val="0"/>
              </a:spcBef>
              <a:spcAft>
                <a:spcPts val="800"/>
              </a:spcAft>
              <a:buFont typeface="Arial" panose="020B0604020202020204" pitchFamily="34" charset="0"/>
              <a:buChar char="•"/>
            </a:pPr>
            <a:r>
              <a:rPr lang="en-AU" sz="1200" dirty="0">
                <a:latin typeface="+mn-lt"/>
                <a:ea typeface="Roboto" panose="02000000000000000000" pitchFamily="2" charset="0"/>
                <a:cs typeface="Roboto" panose="02000000000000000000" pitchFamily="2" charset="0"/>
              </a:rPr>
              <a:t>Police must not question you during the search.</a:t>
            </a:r>
          </a:p>
          <a:p>
            <a:pPr>
              <a:lnSpc>
                <a:spcPct val="113000"/>
              </a:lnSpc>
              <a:spcBef>
                <a:spcPts val="0"/>
              </a:spcBef>
              <a:spcAft>
                <a:spcPts val="500"/>
              </a:spcAft>
            </a:pPr>
            <a:endParaRPr lang="en-AU" dirty="0">
              <a:latin typeface="+mn-lt"/>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76</a:t>
            </a:fld>
            <a:endParaRPr lang="en-AU" dirty="0"/>
          </a:p>
        </p:txBody>
      </p:sp>
    </p:spTree>
    <p:extLst>
      <p:ext uri="{BB962C8B-B14F-4D97-AF65-F5344CB8AC3E}">
        <p14:creationId xmlns:p14="http://schemas.microsoft.com/office/powerpoint/2010/main" val="25124130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ADD YOUR CHOSEN SCENARIOS, DISCUSSION POINTS &amp; TIPS TO THE SLIDES AND/OR SLIDE NOTES HERE. SEE THE TRAINER GUIDE DOCUMENT FOR ACTIVITY SUGGESTIONS]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AF3522-EFC1-744D-97DC-9D0809F0259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33748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6EF59-19B9-3C98-B312-5750029CC9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A124A8-C98C-996A-704E-12845FEC31B3}"/>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8F1B1ECC-7F4D-1AEA-066F-A4DEE240F810}"/>
              </a:ext>
            </a:extLst>
          </p:cNvPr>
          <p:cNvSpPr>
            <a:spLocks noGrp="1"/>
          </p:cNvSpPr>
          <p:nvPr>
            <p:ph type="body" idx="1"/>
          </p:nvPr>
        </p:nvSpPr>
        <p:spPr/>
        <p:txBody>
          <a:bodyPr/>
          <a:lstStyle/>
          <a:p>
            <a:pPr marL="0" indent="0">
              <a:buFontTx/>
              <a:buNone/>
            </a:pPr>
            <a:endParaRPr lang="en-US" dirty="0">
              <a:latin typeface="+mn-lt"/>
              <a:cs typeface="Arial" panose="020B0604020202020204" pitchFamily="34" charset="0"/>
            </a:endParaRPr>
          </a:p>
        </p:txBody>
      </p:sp>
      <p:sp>
        <p:nvSpPr>
          <p:cNvPr id="4" name="Slide Number Placeholder 3">
            <a:extLst>
              <a:ext uri="{FF2B5EF4-FFF2-40B4-BE49-F238E27FC236}">
                <a16:creationId xmlns:a16="http://schemas.microsoft.com/office/drawing/2014/main" id="{1E0231AF-D682-C560-6F0C-657D0EC9FEA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AF3522-EFC1-744D-97DC-9D0809F0259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19076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indent="0" defTabSz="530339">
              <a:lnSpc>
                <a:spcPct val="114000"/>
              </a:lnSpc>
              <a:buFont typeface="Arial" panose="020B0604020202020204" pitchFamily="34" charset="0"/>
              <a:buNone/>
            </a:pPr>
            <a:r>
              <a:rPr lang="en-AU" sz="1200" b="1" dirty="0">
                <a:latin typeface="+mn-lt"/>
                <a:ea typeface="Roboto" panose="02000000000000000000" pitchFamily="2" charset="0"/>
                <a:cs typeface="Roboto" panose="02000000000000000000" pitchFamily="2" charset="0"/>
              </a:rPr>
              <a:t>YOUR RIGHTS</a:t>
            </a:r>
            <a:endParaRPr lang="en-AU" sz="1200" dirty="0">
              <a:latin typeface="+mn-lt"/>
              <a:ea typeface="Roboto" panose="02000000000000000000" pitchFamily="2" charset="0"/>
              <a:cs typeface="Roboto" panose="02000000000000000000" pitchFamily="2" charset="0"/>
            </a:endParaRPr>
          </a:p>
          <a:p>
            <a:pPr marL="285750" indent="-285750" defTabSz="530339">
              <a:lnSpc>
                <a:spcPct val="114000"/>
              </a:lnSpc>
              <a:buFont typeface="Arial" panose="020B0604020202020204" pitchFamily="34" charset="0"/>
              <a:buChar char="•"/>
            </a:pPr>
            <a:r>
              <a:rPr lang="en-AU" sz="1200" dirty="0">
                <a:latin typeface="+mn-lt"/>
                <a:ea typeface="Roboto" panose="02000000000000000000" pitchFamily="2" charset="0"/>
                <a:cs typeface="Roboto" panose="02000000000000000000" pitchFamily="2" charset="0"/>
              </a:rPr>
              <a:t>If you feel like your rights have been violated, you have been discriminated against or mistreated by police, you have a right to make a formal complaint:</a:t>
            </a:r>
          </a:p>
          <a:p>
            <a:pPr marL="774891" lvl="3" indent="-342891" defTabSz="530339">
              <a:lnSpc>
                <a:spcPct val="114000"/>
              </a:lnSpc>
              <a:buFont typeface="Courier New" panose="02070309020205020404" pitchFamily="49" charset="0"/>
              <a:buChar char="o"/>
            </a:pPr>
            <a:r>
              <a:rPr lang="en-AU" sz="1200" dirty="0">
                <a:latin typeface="+mn-lt"/>
                <a:ea typeface="Roboto" panose="02000000000000000000" pitchFamily="2" charset="0"/>
                <a:cs typeface="Roboto" panose="02000000000000000000" pitchFamily="2" charset="0"/>
              </a:rPr>
              <a:t>to the relevant complaints body</a:t>
            </a:r>
          </a:p>
          <a:p>
            <a:pPr marL="774891" lvl="3" indent="-342891" defTabSz="530339">
              <a:lnSpc>
                <a:spcPct val="114000"/>
              </a:lnSpc>
              <a:buFont typeface="Courier New" panose="02070309020205020404" pitchFamily="49" charset="0"/>
              <a:buChar char="o"/>
            </a:pPr>
            <a:r>
              <a:rPr lang="en-AU" sz="1200" dirty="0">
                <a:latin typeface="+mn-lt"/>
                <a:ea typeface="Roboto" panose="02000000000000000000" pitchFamily="2" charset="0"/>
                <a:cs typeface="Roboto" panose="02000000000000000000" pitchFamily="2" charset="0"/>
              </a:rPr>
              <a:t>through a lawyer</a:t>
            </a:r>
          </a:p>
          <a:p>
            <a:pPr marL="774891" lvl="3" indent="-342891" defTabSz="530339">
              <a:lnSpc>
                <a:spcPct val="114000"/>
              </a:lnSpc>
              <a:buFont typeface="Courier New" panose="02070309020205020404" pitchFamily="49" charset="0"/>
              <a:buChar char="o"/>
            </a:pPr>
            <a:r>
              <a:rPr lang="en-AU" sz="1200" dirty="0">
                <a:latin typeface="+mn-lt"/>
                <a:ea typeface="Roboto" panose="02000000000000000000" pitchFamily="2" charset="0"/>
                <a:cs typeface="Roboto" panose="02000000000000000000" pitchFamily="2" charset="0"/>
              </a:rPr>
              <a:t>to the police station.</a:t>
            </a:r>
            <a:endParaRPr lang="en-US" sz="1200" dirty="0">
              <a:latin typeface="+mn-lt"/>
              <a:ea typeface="Roboto" panose="02000000000000000000" pitchFamily="2" charset="0"/>
              <a:cs typeface="Roboto" panose="02000000000000000000" pitchFamily="2" charset="0"/>
            </a:endParaRPr>
          </a:p>
          <a:p>
            <a:pPr marL="285744" indent="-285744" defTabSz="530339">
              <a:lnSpc>
                <a:spcPct val="114000"/>
              </a:lnSpc>
              <a:buFont typeface="Arial" panose="020B0604020202020204" pitchFamily="34" charset="0"/>
              <a:buChar char="•"/>
            </a:pPr>
            <a:endParaRPr lang="en-US" sz="1200" dirty="0">
              <a:latin typeface="+mn-lt"/>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dirty="0">
                <a:latin typeface="+mn-lt"/>
                <a:ea typeface="Roboto" panose="02000000000000000000" pitchFamily="2" charset="0"/>
                <a:cs typeface="Roboto" panose="02000000000000000000" pitchFamily="2" charset="0"/>
              </a:rPr>
              <a:t>[SEE BELOW SLIDES FOR A LIST OF DISCRIMINATION COMPLAINTS BODIES IN YOUR STATE/TERRITORY]</a:t>
            </a:r>
          </a:p>
          <a:p>
            <a:endParaRPr lang="en-US" sz="1200" b="1" dirty="0">
              <a:latin typeface="+mn-lt"/>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79</a:t>
            </a:fld>
            <a:endParaRPr lang="en-AU" dirty="0"/>
          </a:p>
        </p:txBody>
      </p:sp>
    </p:spTree>
    <p:extLst>
      <p:ext uri="{BB962C8B-B14F-4D97-AF65-F5344CB8AC3E}">
        <p14:creationId xmlns:p14="http://schemas.microsoft.com/office/powerpoint/2010/main" val="4244590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latin typeface="+mn-lt"/>
                <a:cs typeface="Arial" panose="020B0604020202020204" pitchFamily="34" charset="0"/>
              </a:rPr>
              <a:t>[EDIT THIS SLIDE AS NEEDED ACCORDING TO YOUR TRAINING AGENDA &amp; YOUR COMMUNITY/GROUP]</a:t>
            </a:r>
            <a:endParaRPr lang="en-US" b="0" dirty="0">
              <a:latin typeface="+mn-lt"/>
              <a:cs typeface="Arial" panose="020B0604020202020204" pitchFamily="34" charset="0"/>
            </a:endParaRPr>
          </a:p>
          <a:p>
            <a:endParaRPr lang="en-AU" sz="1200" b="1" dirty="0">
              <a:latin typeface="+mn-lt"/>
              <a:cs typeface="Arial" panose="020B0604020202020204" pitchFamily="34" charset="0"/>
            </a:endParaRPr>
          </a:p>
          <a:p>
            <a:r>
              <a:rPr lang="en-AU" sz="1200" b="1" dirty="0">
                <a:latin typeface="+mn-lt"/>
                <a:cs typeface="Arial" panose="020B0604020202020204" pitchFamily="34" charset="0"/>
              </a:rPr>
              <a:t>ACTIVITY – INTRODUCTIONS</a:t>
            </a:r>
          </a:p>
          <a:p>
            <a:pPr marL="171450" indent="-171450">
              <a:buFont typeface="Arial" panose="020B0604020202020204" pitchFamily="34" charset="0"/>
              <a:buChar char="•"/>
            </a:pPr>
            <a:r>
              <a:rPr lang="en-AU" sz="1200" b="0" dirty="0">
                <a:latin typeface="+mn-lt"/>
                <a:cs typeface="Arial" panose="020B0604020202020204" pitchFamily="34" charset="0"/>
              </a:rPr>
              <a:t>Going around the room, tell us a little bit about yourselves. I’ll start if you like?</a:t>
            </a:r>
            <a:endParaRPr lang="en-AU" sz="1200" b="1" kern="1200" dirty="0">
              <a:effectLst/>
              <a:latin typeface="+mn-lt"/>
              <a:ea typeface="+mn-ea"/>
              <a:cs typeface="Arial" panose="020B0604020202020204" pitchFamily="34" charset="0"/>
            </a:endParaRPr>
          </a:p>
          <a:p>
            <a:pPr marL="0" indent="0">
              <a:buFont typeface="Arial" panose="020B0604020202020204" pitchFamily="34" charset="0"/>
              <a:buNone/>
            </a:pPr>
            <a:endParaRPr lang="en-AU" sz="1200" b="1" kern="1200" dirty="0">
              <a:effectLst/>
              <a:latin typeface="+mn-lt"/>
              <a:ea typeface="+mn-ea"/>
              <a:cs typeface="Arial" panose="020B0604020202020204" pitchFamily="34" charset="0"/>
            </a:endParaRPr>
          </a:p>
          <a:p>
            <a:pPr marL="0" indent="0">
              <a:buFont typeface="Arial" panose="020B0604020202020204" pitchFamily="34" charset="0"/>
              <a:buNone/>
            </a:pPr>
            <a:r>
              <a:rPr lang="en-AU" sz="1200" b="1" kern="1200" dirty="0">
                <a:effectLst/>
                <a:latin typeface="+mn-lt"/>
                <a:ea typeface="+mn-ea"/>
                <a:cs typeface="Arial" panose="020B0604020202020204" pitchFamily="34" charset="0"/>
              </a:rPr>
              <a:t>Tips:</a:t>
            </a:r>
          </a:p>
          <a:p>
            <a:pPr marL="171450" lvl="0" indent="-171450">
              <a:buFont typeface="Arial" panose="020B0604020202020204" pitchFamily="34" charset="0"/>
              <a:buChar char="•"/>
            </a:pPr>
            <a:r>
              <a:rPr lang="en-US" sz="1200" kern="100" dirty="0">
                <a:effectLst/>
                <a:latin typeface="+mn-lt"/>
                <a:ea typeface="Calibri" panose="020F0502020204030204" pitchFamily="34" charset="0"/>
                <a:cs typeface="Arial" panose="020B0604020202020204" pitchFamily="34" charset="0"/>
              </a:rPr>
              <a:t>Trainers should answer the icebreaker question/s first to help break any awkward silences and open up the conversation.</a:t>
            </a:r>
            <a:endParaRPr lang="en-US" sz="1200" b="1" dirty="0">
              <a:latin typeface="+mn-lt"/>
              <a:cs typeface="Arial" panose="020B0604020202020204" pitchFamily="34" charset="0"/>
            </a:endParaRPr>
          </a:p>
          <a:p>
            <a:pPr marL="0" lvl="0" indent="0">
              <a:lnSpc>
                <a:spcPct val="115000"/>
              </a:lnSpc>
              <a:spcAft>
                <a:spcPts val="300"/>
              </a:spcAft>
              <a:buFont typeface="Arial" panose="020B0604020202020204" pitchFamily="34" charset="0"/>
              <a:buNone/>
              <a:tabLst>
                <a:tab pos="228600" algn="l"/>
                <a:tab pos="457200" algn="l"/>
              </a:tabLst>
            </a:pPr>
            <a:endParaRPr lang="en-US" sz="1200" b="1" dirty="0">
              <a:latin typeface="+mn-lt"/>
              <a:cs typeface="Arial" panose="020B0604020202020204" pitchFamily="34" charset="0"/>
            </a:endParaRPr>
          </a:p>
          <a:p>
            <a:pPr marL="0" lvl="0" indent="0">
              <a:lnSpc>
                <a:spcPct val="115000"/>
              </a:lnSpc>
              <a:spcAft>
                <a:spcPts val="300"/>
              </a:spcAft>
              <a:buFont typeface="Arial" panose="020B0604020202020204" pitchFamily="34" charset="0"/>
              <a:buNone/>
              <a:tabLst>
                <a:tab pos="228600" algn="l"/>
                <a:tab pos="457200" algn="l"/>
              </a:tabLst>
            </a:pPr>
            <a:r>
              <a:rPr lang="en-US" sz="1200" b="1" dirty="0">
                <a:latin typeface="+mn-lt"/>
                <a:cs typeface="Arial" panose="020B0604020202020204" pitchFamily="34" charset="0"/>
              </a:rPr>
              <a:t>ACTIVITY – PERCEPTIONS OF POLICE</a:t>
            </a:r>
          </a:p>
          <a:p>
            <a:pPr marL="171450" lvl="0" indent="-171450">
              <a:lnSpc>
                <a:spcPct val="115000"/>
              </a:lnSpc>
              <a:spcAft>
                <a:spcPts val="300"/>
              </a:spcAft>
              <a:buFont typeface="Arial" panose="020B0604020202020204" pitchFamily="34" charset="0"/>
              <a:buChar char="•"/>
              <a:tabLst>
                <a:tab pos="228600" algn="l"/>
                <a:tab pos="457200" algn="l"/>
              </a:tabLst>
            </a:pPr>
            <a:r>
              <a:rPr lang="en-AU" sz="1200" dirty="0">
                <a:effectLst/>
                <a:latin typeface="+mn-lt"/>
                <a:ea typeface="Calibri" panose="020F0502020204030204" pitchFamily="34" charset="0"/>
                <a:cs typeface="Arial" panose="020B0604020202020204" pitchFamily="34" charset="0"/>
              </a:rPr>
              <a:t>Call out the first thing that comes to mind when thinking about interactions with police in your community.</a:t>
            </a:r>
            <a:r>
              <a:rPr lang="en-AU" sz="1200" dirty="0">
                <a:effectLst/>
                <a:latin typeface="+mn-lt"/>
                <a:cs typeface="Arial" panose="020B0604020202020204" pitchFamily="34" charset="0"/>
              </a:rPr>
              <a:t> </a:t>
            </a:r>
            <a:endParaRPr lang="en-AU" sz="1200" b="1" kern="1200" dirty="0">
              <a:effectLst/>
              <a:latin typeface="+mn-lt"/>
              <a:ea typeface="+mn-ea"/>
              <a:cs typeface="Arial" panose="020B0604020202020204" pitchFamily="34" charset="0"/>
            </a:endParaRPr>
          </a:p>
          <a:p>
            <a:pPr marL="0" indent="0">
              <a:buFont typeface="Arial" panose="020B0604020202020204" pitchFamily="34" charset="0"/>
              <a:buNone/>
            </a:pPr>
            <a:endParaRPr lang="en-AU" sz="1200" b="1" kern="1200" dirty="0">
              <a:effectLst/>
              <a:latin typeface="+mn-lt"/>
              <a:ea typeface="+mn-ea"/>
              <a:cs typeface="Arial" panose="020B0604020202020204" pitchFamily="34" charset="0"/>
            </a:endParaRPr>
          </a:p>
          <a:p>
            <a:pPr marL="0" indent="0">
              <a:buFont typeface="Arial" panose="020B0604020202020204" pitchFamily="34" charset="0"/>
              <a:buNone/>
            </a:pPr>
            <a:r>
              <a:rPr lang="en-AU" sz="1200" b="1" kern="1200" dirty="0">
                <a:effectLst/>
                <a:latin typeface="+mn-lt"/>
                <a:ea typeface="+mn-ea"/>
                <a:cs typeface="Arial" panose="020B0604020202020204" pitchFamily="34" charset="0"/>
              </a:rPr>
              <a:t>Tips:</a:t>
            </a:r>
          </a:p>
          <a:p>
            <a:pPr marL="171450" lvl="0" indent="-171450">
              <a:lnSpc>
                <a:spcPct val="115000"/>
              </a:lnSpc>
              <a:spcBef>
                <a:spcPts val="300"/>
              </a:spcBef>
              <a:spcAft>
                <a:spcPts val="600"/>
              </a:spcAft>
              <a:buFont typeface="Arial" panose="020B0604020202020204" pitchFamily="34" charset="0"/>
              <a:buChar char="•"/>
              <a:tabLst>
                <a:tab pos="228600" algn="l"/>
                <a:tab pos="457200" algn="l"/>
              </a:tabLst>
            </a:pPr>
            <a:r>
              <a:rPr lang="en-AU" sz="1200" kern="100" dirty="0">
                <a:effectLst/>
                <a:latin typeface="+mn-lt"/>
                <a:ea typeface="Calibri" panose="020F0502020204030204" pitchFamily="34" charset="0"/>
                <a:cs typeface="Arial" panose="020B0604020202020204" pitchFamily="34" charset="0"/>
              </a:rPr>
              <a:t>We recommend doing this activity twice – once at the start of the training, then again at the very end of the training – and comparing notes at the end to see if there are any differences in participant reactions and perspectives.</a:t>
            </a:r>
          </a:p>
          <a:p>
            <a:pPr marL="171450" lvl="0" indent="-171450">
              <a:lnSpc>
                <a:spcPct val="115000"/>
              </a:lnSpc>
              <a:spcBef>
                <a:spcPts val="300"/>
              </a:spcBef>
              <a:spcAft>
                <a:spcPts val="600"/>
              </a:spcAft>
              <a:buFont typeface="Arial" panose="020B0604020202020204" pitchFamily="34" charset="0"/>
              <a:buChar char="•"/>
              <a:tabLst>
                <a:tab pos="228600" algn="l"/>
                <a:tab pos="457200" algn="l"/>
              </a:tabLst>
            </a:pPr>
            <a:r>
              <a:rPr lang="en-AU" sz="1200" kern="100" dirty="0">
                <a:effectLst/>
                <a:latin typeface="+mn-lt"/>
                <a:ea typeface="Calibri" panose="020F0502020204030204" pitchFamily="34" charset="0"/>
                <a:cs typeface="Arial" panose="020B0604020202020204" pitchFamily="34" charset="0"/>
              </a:rPr>
              <a:t>The goal of this activity is to get participants to call out the very first thing that comes to mind, without thinking too much about it. </a:t>
            </a:r>
          </a:p>
          <a:p>
            <a:pPr marL="171450" lvl="0" indent="-171450">
              <a:lnSpc>
                <a:spcPct val="115000"/>
              </a:lnSpc>
              <a:spcBef>
                <a:spcPts val="300"/>
              </a:spcBef>
              <a:spcAft>
                <a:spcPts val="600"/>
              </a:spcAft>
              <a:buFont typeface="Arial" panose="020B0604020202020204" pitchFamily="34" charset="0"/>
              <a:buChar char="•"/>
              <a:tabLst>
                <a:tab pos="228600" algn="l"/>
                <a:tab pos="457200" algn="l"/>
              </a:tabLst>
            </a:pPr>
            <a:r>
              <a:rPr lang="en-AU" sz="1200" kern="100" dirty="0">
                <a:effectLst/>
                <a:latin typeface="+mn-lt"/>
                <a:ea typeface="Calibri" panose="020F0502020204030204" pitchFamily="34" charset="0"/>
                <a:cs typeface="Arial" panose="020B0604020202020204" pitchFamily="34" charset="0"/>
              </a:rPr>
              <a:t>Note participant responses on the chalk/whiteboard, butcher paper or a piece of paper/notebook. You can ask for a volunteer to help you.</a:t>
            </a:r>
          </a:p>
          <a:p>
            <a:pPr marL="171450" lvl="0" indent="-171450">
              <a:lnSpc>
                <a:spcPct val="115000"/>
              </a:lnSpc>
              <a:spcBef>
                <a:spcPts val="300"/>
              </a:spcBef>
              <a:spcAft>
                <a:spcPts val="600"/>
              </a:spcAft>
              <a:buFont typeface="Arial" panose="020B0604020202020204" pitchFamily="34" charset="0"/>
              <a:buChar char="•"/>
              <a:tabLst>
                <a:tab pos="228600" algn="l"/>
                <a:tab pos="457200" algn="l"/>
              </a:tabLst>
            </a:pPr>
            <a:r>
              <a:rPr lang="en-AU" sz="1200" kern="100" dirty="0">
                <a:effectLst/>
                <a:latin typeface="+mn-lt"/>
                <a:ea typeface="Calibri" panose="020F0502020204030204" pitchFamily="34" charset="0"/>
                <a:cs typeface="Arial" panose="020B0604020202020204" pitchFamily="34" charset="0"/>
              </a:rPr>
              <a:t>If you are using a chalk/whiteboard, you may need to take a photo after the first round of responses in case you need to erase the board for later activities.</a:t>
            </a:r>
          </a:p>
          <a:p>
            <a:pPr marL="171450" lvl="0" indent="-171450">
              <a:lnSpc>
                <a:spcPct val="115000"/>
              </a:lnSpc>
              <a:spcBef>
                <a:spcPts val="300"/>
              </a:spcBef>
              <a:spcAft>
                <a:spcPts val="600"/>
              </a:spcAft>
              <a:buFont typeface="Arial" panose="020B0604020202020204" pitchFamily="34" charset="0"/>
              <a:buChar char="•"/>
              <a:tabLst>
                <a:tab pos="228600" algn="l"/>
                <a:tab pos="457200" algn="l"/>
              </a:tabLst>
            </a:pPr>
            <a:r>
              <a:rPr lang="en-AU" sz="1200" kern="100" dirty="0">
                <a:effectLst/>
                <a:latin typeface="+mn-lt"/>
                <a:ea typeface="Calibri" panose="020F0502020204030204" pitchFamily="34" charset="0"/>
                <a:cs typeface="Arial" panose="020B0604020202020204" pitchFamily="34" charset="0"/>
              </a:rPr>
              <a:t>For larger groups, you can ask participants to write their answers down on a piece of paper and either go around the room or pin/stick them up on the board.</a:t>
            </a:r>
          </a:p>
          <a:p>
            <a:pPr marL="171450" lvl="0" indent="-171450">
              <a:lnSpc>
                <a:spcPct val="115000"/>
              </a:lnSpc>
              <a:spcBef>
                <a:spcPts val="300"/>
              </a:spcBef>
              <a:spcAft>
                <a:spcPts val="600"/>
              </a:spcAft>
              <a:buFont typeface="Arial" panose="020B0604020202020204" pitchFamily="34" charset="0"/>
              <a:buChar char="•"/>
              <a:tabLst>
                <a:tab pos="228600" algn="l"/>
                <a:tab pos="457200" algn="l"/>
              </a:tabLst>
            </a:pPr>
            <a:r>
              <a:rPr lang="en-AU" sz="1200" kern="100" dirty="0">
                <a:effectLst/>
                <a:latin typeface="+mn-lt"/>
                <a:ea typeface="Calibri" panose="020F0502020204030204" pitchFamily="34" charset="0"/>
                <a:cs typeface="Arial" panose="020B0604020202020204" pitchFamily="34" charset="0"/>
              </a:rPr>
              <a:t>This activity can also be good way to gauge the experiences and vibe of the group at the start of the training in case you need to consider making any adjustments to the training.</a:t>
            </a:r>
          </a:p>
          <a:p>
            <a:pPr marL="171450" lvl="0" indent="-171450">
              <a:lnSpc>
                <a:spcPct val="115000"/>
              </a:lnSpc>
              <a:spcBef>
                <a:spcPts val="300"/>
              </a:spcBef>
              <a:spcAft>
                <a:spcPts val="600"/>
              </a:spcAft>
              <a:buFont typeface="Arial" panose="020B0604020202020204" pitchFamily="34" charset="0"/>
              <a:buChar char="•"/>
              <a:tabLst>
                <a:tab pos="228600" algn="l"/>
                <a:tab pos="457200" algn="l"/>
              </a:tabLst>
            </a:pPr>
            <a:r>
              <a:rPr lang="en-AU" sz="1200" kern="100" dirty="0">
                <a:effectLst/>
                <a:latin typeface="+mn-lt"/>
                <a:ea typeface="Calibri" panose="020F0502020204030204" pitchFamily="34" charset="0"/>
                <a:cs typeface="Arial" panose="020B0604020202020204" pitchFamily="34" charset="0"/>
              </a:rPr>
              <a:t>This activity can also be used as an alternative ice-breaker for larger groups.</a:t>
            </a:r>
          </a:p>
        </p:txBody>
      </p:sp>
      <p:sp>
        <p:nvSpPr>
          <p:cNvPr id="4" name="Slide Number Placeholder 3"/>
          <p:cNvSpPr>
            <a:spLocks noGrp="1"/>
          </p:cNvSpPr>
          <p:nvPr>
            <p:ph type="sldNum" sz="quarter" idx="5"/>
          </p:nvPr>
        </p:nvSpPr>
        <p:spPr/>
        <p:txBody>
          <a:bodyPr/>
          <a:lstStyle/>
          <a:p>
            <a:fld id="{DEAF3522-EFC1-744D-97DC-9D0809F0259C}" type="slidenum">
              <a:rPr lang="en-AU" smtClean="0"/>
              <a:t>8</a:t>
            </a:fld>
            <a:endParaRPr lang="en-AU" dirty="0"/>
          </a:p>
        </p:txBody>
      </p:sp>
    </p:spTree>
    <p:extLst>
      <p:ext uri="{BB962C8B-B14F-4D97-AF65-F5344CB8AC3E}">
        <p14:creationId xmlns:p14="http://schemas.microsoft.com/office/powerpoint/2010/main" val="306611814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marR="0" lvl="0" indent="0" algn="l" defTabSz="530339" rtl="0" eaLnBrk="1" fontAlgn="auto" latinLnBrk="0" hangingPunct="1">
              <a:lnSpc>
                <a:spcPct val="114000"/>
              </a:lnSpc>
              <a:spcBef>
                <a:spcPts val="0"/>
              </a:spcBef>
              <a:spcAft>
                <a:spcPts val="0"/>
              </a:spcAft>
              <a:buClrTx/>
              <a:buSzTx/>
              <a:buFont typeface="Arial" panose="020B0604020202020204" pitchFamily="34" charset="0"/>
              <a:buNone/>
              <a:tabLst/>
              <a:defRPr/>
            </a:pPr>
            <a:r>
              <a:rPr lang="en-AU" sz="1200" b="1" dirty="0">
                <a:latin typeface="+mn-lt"/>
                <a:ea typeface="Roboto" panose="02000000000000000000" pitchFamily="2" charset="0"/>
                <a:cs typeface="Roboto" panose="02000000000000000000" pitchFamily="2" charset="0"/>
              </a:rPr>
              <a:t>MAKING A COMPLAINT (continues next slide)</a:t>
            </a:r>
            <a:endParaRPr lang="en-AU" dirty="0">
              <a:latin typeface="+mn-lt"/>
              <a:ea typeface="Roboto" panose="02000000000000000000" pitchFamily="2" charset="0"/>
              <a:cs typeface="Roboto" panose="02000000000000000000" pitchFamily="2" charset="0"/>
            </a:endParaRPr>
          </a:p>
          <a:p>
            <a:pPr marL="171450" indent="-171450" defTabSz="530339">
              <a:lnSpc>
                <a:spcPct val="114000"/>
              </a:lnSpc>
              <a:buFont typeface="Arial" panose="020B0604020202020204" pitchFamily="34" charset="0"/>
              <a:buChar char="•"/>
            </a:pPr>
            <a:r>
              <a:rPr lang="en-AU" dirty="0">
                <a:latin typeface="+mn-lt"/>
                <a:ea typeface="Roboto" panose="02000000000000000000" pitchFamily="2" charset="0"/>
                <a:cs typeface="Roboto" panose="02000000000000000000" pitchFamily="2" charset="0"/>
              </a:rPr>
              <a:t>As soon as you are safe and supported after an incident with police, you should try to write down what happened, including:</a:t>
            </a:r>
          </a:p>
          <a:p>
            <a:pPr marL="774891" lvl="3" indent="-342891" defTabSz="530339">
              <a:lnSpc>
                <a:spcPct val="114000"/>
              </a:lnSpc>
              <a:buFont typeface="Courier New" panose="02070309020205020404" pitchFamily="49" charset="0"/>
              <a:buChar char="o"/>
            </a:pPr>
            <a:r>
              <a:rPr lang="en-AU" dirty="0">
                <a:latin typeface="+mn-lt"/>
                <a:ea typeface="Roboto" panose="02000000000000000000" pitchFamily="2" charset="0"/>
                <a:cs typeface="Roboto" panose="02000000000000000000" pitchFamily="2" charset="0"/>
              </a:rPr>
              <a:t>The name and badge number of the police officers involved (they must give you this information if you ask for it)</a:t>
            </a:r>
          </a:p>
          <a:p>
            <a:pPr marL="774891" lvl="3" indent="-342891" defTabSz="530339">
              <a:lnSpc>
                <a:spcPct val="114000"/>
              </a:lnSpc>
              <a:buFont typeface="Courier New" panose="02070309020205020404" pitchFamily="49" charset="0"/>
              <a:buChar char="o"/>
            </a:pPr>
            <a:r>
              <a:rPr lang="en-AU" dirty="0">
                <a:latin typeface="+mn-lt"/>
                <a:ea typeface="Roboto" panose="02000000000000000000" pitchFamily="2" charset="0"/>
                <a:cs typeface="Roboto" panose="02000000000000000000" pitchFamily="2" charset="0"/>
              </a:rPr>
              <a:t>The place, date and time</a:t>
            </a:r>
          </a:p>
          <a:p>
            <a:pPr marL="774891" lvl="3" indent="-342891" defTabSz="530339">
              <a:lnSpc>
                <a:spcPct val="114000"/>
              </a:lnSpc>
              <a:buFont typeface="Courier New" panose="02070309020205020404" pitchFamily="49" charset="0"/>
              <a:buChar char="o"/>
            </a:pPr>
            <a:r>
              <a:rPr lang="en-AU" dirty="0">
                <a:latin typeface="+mn-lt"/>
                <a:ea typeface="Roboto" panose="02000000000000000000" pitchFamily="2" charset="0"/>
                <a:cs typeface="Roboto" panose="02000000000000000000" pitchFamily="2" charset="0"/>
              </a:rPr>
              <a:t>Who was there, and</a:t>
            </a:r>
          </a:p>
          <a:p>
            <a:pPr marL="774891" lvl="3" indent="-342891" defTabSz="530339">
              <a:lnSpc>
                <a:spcPct val="114000"/>
              </a:lnSpc>
              <a:buFont typeface="Courier New" panose="02070309020205020404" pitchFamily="49" charset="0"/>
              <a:buChar char="o"/>
            </a:pPr>
            <a:r>
              <a:rPr lang="en-AU" dirty="0">
                <a:latin typeface="+mn-lt"/>
                <a:ea typeface="Roboto" panose="02000000000000000000" pitchFamily="2" charset="0"/>
                <a:cs typeface="Roboto" panose="02000000000000000000" pitchFamily="2" charset="0"/>
              </a:rPr>
              <a:t>As much detail about what happened as possible.</a:t>
            </a:r>
          </a:p>
          <a:p>
            <a:pPr marL="171450" indent="-171450" defTabSz="530339">
              <a:lnSpc>
                <a:spcPct val="114000"/>
              </a:lnSpc>
              <a:buFont typeface="Arial" panose="020B0604020202020204" pitchFamily="34" charset="0"/>
              <a:buChar char="•"/>
            </a:pPr>
            <a:r>
              <a:rPr lang="en-AU" dirty="0">
                <a:latin typeface="+mn-lt"/>
                <a:ea typeface="Roboto" panose="02000000000000000000" pitchFamily="2" charset="0"/>
                <a:cs typeface="Roboto" panose="02000000000000000000" pitchFamily="2" charset="0"/>
              </a:rPr>
              <a:t>If you have been physically hurt by police:</a:t>
            </a:r>
          </a:p>
          <a:p>
            <a:pPr marL="774891" lvl="3" indent="-342891" algn="l" defTabSz="530339" rtl="0" eaLnBrk="1" latinLnBrk="0" hangingPunct="1">
              <a:lnSpc>
                <a:spcPct val="114000"/>
              </a:lnSpc>
              <a:buFont typeface="Courier New" panose="02070309020205020404" pitchFamily="49" charset="0"/>
              <a:buChar char="o"/>
            </a:pPr>
            <a:r>
              <a:rPr lang="en-AU" sz="1200" kern="1200" dirty="0">
                <a:solidFill>
                  <a:schemeClr val="tx1"/>
                </a:solidFill>
                <a:latin typeface="+mn-lt"/>
                <a:ea typeface="Roboto" panose="02000000000000000000" pitchFamily="2" charset="0"/>
                <a:cs typeface="Roboto" panose="02000000000000000000" pitchFamily="2" charset="0"/>
              </a:rPr>
              <a:t>Take photos of any physical injuries inflicted by police (as evidence)</a:t>
            </a:r>
          </a:p>
          <a:p>
            <a:pPr marL="774891" lvl="3" indent="-342891" algn="l" defTabSz="530339" rtl="0" eaLnBrk="1" latinLnBrk="0" hangingPunct="1">
              <a:lnSpc>
                <a:spcPct val="114000"/>
              </a:lnSpc>
              <a:buFont typeface="Courier New" panose="02070309020205020404" pitchFamily="49" charset="0"/>
              <a:buChar char="o"/>
            </a:pPr>
            <a:r>
              <a:rPr lang="en-AU" sz="1200" kern="1200" dirty="0">
                <a:solidFill>
                  <a:schemeClr val="tx1"/>
                </a:solidFill>
                <a:latin typeface="+mn-lt"/>
                <a:ea typeface="Roboto" panose="02000000000000000000" pitchFamily="2" charset="0"/>
                <a:cs typeface="Roboto" panose="02000000000000000000" pitchFamily="2" charset="0"/>
              </a:rPr>
              <a:t>See a doctor</a:t>
            </a:r>
          </a:p>
          <a:p>
            <a:pPr marL="774891" lvl="3" indent="-342891" algn="l" defTabSz="530339" rtl="0" eaLnBrk="1" latinLnBrk="0" hangingPunct="1">
              <a:lnSpc>
                <a:spcPct val="114000"/>
              </a:lnSpc>
              <a:buFont typeface="Courier New" panose="02070309020205020404" pitchFamily="49" charset="0"/>
              <a:buChar char="o"/>
            </a:pPr>
            <a:r>
              <a:rPr lang="en-AU" sz="1200" kern="1200" dirty="0">
                <a:solidFill>
                  <a:schemeClr val="tx1"/>
                </a:solidFill>
                <a:latin typeface="+mn-lt"/>
                <a:ea typeface="Roboto" panose="02000000000000000000" pitchFamily="2" charset="0"/>
                <a:cs typeface="Roboto" panose="02000000000000000000" pitchFamily="2" charset="0"/>
              </a:rPr>
              <a:t>Tell your lawyer</a:t>
            </a:r>
          </a:p>
          <a:p>
            <a:pPr marL="285744" indent="-285744" defTabSz="530339">
              <a:lnSpc>
                <a:spcPct val="114000"/>
              </a:lnSpc>
              <a:buFont typeface="Arial" panose="020B0604020202020204" pitchFamily="34" charset="0"/>
              <a:buChar char="•"/>
            </a:pPr>
            <a:endParaRPr lang="en-US" dirty="0">
              <a:latin typeface="+mn-lt"/>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dirty="0">
                <a:latin typeface="+mn-lt"/>
                <a:ea typeface="Roboto" panose="02000000000000000000" pitchFamily="2" charset="0"/>
                <a:cs typeface="Roboto" panose="02000000000000000000" pitchFamily="2" charset="0"/>
              </a:rPr>
              <a:t>[SEE BELOW SLIDES FOR A LIST OF DISCRIMINATION COMPLAINTS BODIES IN YOUR STATE/TERRITORY]</a:t>
            </a:r>
          </a:p>
          <a:p>
            <a:endParaRPr lang="en-US" b="1" dirty="0">
              <a:latin typeface="+mn-lt"/>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80</a:t>
            </a:fld>
            <a:endParaRPr lang="en-AU" dirty="0"/>
          </a:p>
        </p:txBody>
      </p:sp>
    </p:spTree>
    <p:extLst>
      <p:ext uri="{BB962C8B-B14F-4D97-AF65-F5344CB8AC3E}">
        <p14:creationId xmlns:p14="http://schemas.microsoft.com/office/powerpoint/2010/main" val="343227291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indent="0" defTabSz="530339">
              <a:lnSpc>
                <a:spcPct val="114000"/>
              </a:lnSpc>
              <a:buFont typeface="Arial" panose="020B0604020202020204" pitchFamily="34" charset="0"/>
              <a:buNone/>
            </a:pPr>
            <a:r>
              <a:rPr lang="en-US" sz="1200" b="1" dirty="0">
                <a:latin typeface="+mn-lt"/>
                <a:ea typeface="Roboto" panose="02000000000000000000" pitchFamily="2" charset="0"/>
                <a:cs typeface="Roboto" panose="02000000000000000000" pitchFamily="2" charset="0"/>
              </a:rPr>
              <a:t>MAKING A COMPLAINT (continued from previous slide)</a:t>
            </a:r>
          </a:p>
          <a:p>
            <a:pPr marL="285744" indent="-285744" defTabSz="530339">
              <a:lnSpc>
                <a:spcPct val="114000"/>
              </a:lnSpc>
              <a:buFont typeface="Arial" panose="020B0604020202020204" pitchFamily="34" charset="0"/>
              <a:buChar char="•"/>
            </a:pPr>
            <a:r>
              <a:rPr lang="en-US" sz="1200" b="1" dirty="0">
                <a:latin typeface="+mn-lt"/>
                <a:ea typeface="Roboto" panose="02000000000000000000" pitchFamily="2" charset="0"/>
                <a:cs typeface="Roboto" panose="02000000000000000000" pitchFamily="2" charset="0"/>
              </a:rPr>
              <a:t>Get help</a:t>
            </a:r>
            <a:r>
              <a:rPr lang="en-US" sz="1200" dirty="0">
                <a:latin typeface="+mn-lt"/>
                <a:ea typeface="Roboto" panose="02000000000000000000" pitchFamily="2" charset="0"/>
                <a:cs typeface="Roboto" panose="02000000000000000000" pitchFamily="2" charset="0"/>
              </a:rPr>
              <a:t>: We strongly recommend contacting a lawyer or advocate to help prepare a complaint. Which body you choose to make a complaint to, and the content of your complaint is very important.</a:t>
            </a:r>
          </a:p>
          <a:p>
            <a:pPr marL="285744" indent="-285744" defTabSz="530339">
              <a:lnSpc>
                <a:spcPct val="114000"/>
              </a:lnSpc>
              <a:buFont typeface="Arial" panose="020B0604020202020204" pitchFamily="34" charset="0"/>
              <a:buChar char="•"/>
            </a:pPr>
            <a:r>
              <a:rPr lang="en-US" sz="1200" b="1" dirty="0">
                <a:latin typeface="+mn-lt"/>
                <a:ea typeface="Roboto" panose="02000000000000000000" pitchFamily="2" charset="0"/>
                <a:cs typeface="Roboto" panose="02000000000000000000" pitchFamily="2" charset="0"/>
              </a:rPr>
              <a:t>Time limits</a:t>
            </a:r>
            <a:r>
              <a:rPr lang="en-US" sz="1200" dirty="0">
                <a:latin typeface="+mn-lt"/>
                <a:ea typeface="Roboto" panose="02000000000000000000" pitchFamily="2" charset="0"/>
                <a:cs typeface="Roboto" panose="02000000000000000000" pitchFamily="2" charset="0"/>
              </a:rPr>
              <a:t>: Complaints generally must be made within a specific timeframe, so it is important to check the limits of the body you want to make a complaint to. There may also be limited time to gather any potential evidence such as CCTV, body-warn cameras or other recordings, so you may need to act quickly.</a:t>
            </a:r>
          </a:p>
          <a:p>
            <a:pPr marL="285744" indent="-285744" defTabSz="530339">
              <a:lnSpc>
                <a:spcPct val="114000"/>
              </a:lnSpc>
              <a:buFont typeface="Arial" panose="020B0604020202020204" pitchFamily="34" charset="0"/>
              <a:buChar char="•"/>
            </a:pPr>
            <a:r>
              <a:rPr lang="en-US" sz="1200" b="1" dirty="0">
                <a:latin typeface="+mn-lt"/>
                <a:ea typeface="Roboto" panose="02000000000000000000" pitchFamily="2" charset="0"/>
                <a:cs typeface="Roboto" panose="02000000000000000000" pitchFamily="2" charset="0"/>
              </a:rPr>
              <a:t>Who to contact</a:t>
            </a:r>
            <a:r>
              <a:rPr lang="en-US" sz="1200" dirty="0">
                <a:latin typeface="+mn-lt"/>
                <a:ea typeface="Roboto" panose="02000000000000000000" pitchFamily="2" charset="0"/>
                <a:cs typeface="Roboto" panose="02000000000000000000" pitchFamily="2" charset="0"/>
              </a:rPr>
              <a:t>: There are numerous organisations that receive police discrimination and other types of complaints. [See below slides and the CopWatch website's Help &amp; Resources page under ‘Legal Services’ and ‘Additional Resources and Links’]</a:t>
            </a:r>
          </a:p>
          <a:p>
            <a:pPr marL="285744" indent="-285744" defTabSz="530339">
              <a:lnSpc>
                <a:spcPct val="114000"/>
              </a:lnSpc>
              <a:buFont typeface="Arial" panose="020B0604020202020204" pitchFamily="34" charset="0"/>
              <a:buChar char="•"/>
            </a:pPr>
            <a:r>
              <a:rPr lang="en-US" sz="1200" b="1" dirty="0">
                <a:latin typeface="+mn-lt"/>
                <a:ea typeface="Roboto" panose="02000000000000000000" pitchFamily="2" charset="0"/>
                <a:cs typeface="Roboto" panose="02000000000000000000" pitchFamily="2" charset="0"/>
              </a:rPr>
              <a:t>What to include</a:t>
            </a:r>
            <a:r>
              <a:rPr lang="en-US" sz="1200" dirty="0">
                <a:latin typeface="+mn-lt"/>
                <a:ea typeface="Roboto" panose="02000000000000000000" pitchFamily="2" charset="0"/>
                <a:cs typeface="Roboto" panose="02000000000000000000" pitchFamily="2" charset="0"/>
              </a:rPr>
              <a:t>: The content of your complaint is important as it forms the basis of the entire process. It is important to include the relevant information and not to include anything that might be harmful to your case. Providing false or misleading information could be an offence. We suggest seeking help from a lawyer or advocate before making a complaint.</a:t>
            </a:r>
          </a:p>
          <a:p>
            <a:endParaRPr lang="en-US"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dirty="0">
                <a:latin typeface="+mn-lt"/>
                <a:ea typeface="Roboto" panose="02000000000000000000" pitchFamily="2" charset="0"/>
                <a:cs typeface="Roboto" panose="02000000000000000000" pitchFamily="2" charset="0"/>
              </a:rPr>
              <a:t>[SEE BELOW SLIDES FOR A LIST OF DISCRIMINATION COMPLAINTS BODIES IN YOUR STATE/TERRITORY]</a:t>
            </a:r>
          </a:p>
          <a:p>
            <a:endParaRPr lang="en-US" b="1" dirty="0">
              <a:latin typeface="+mn-lt"/>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81</a:t>
            </a:fld>
            <a:endParaRPr lang="en-AU" dirty="0"/>
          </a:p>
        </p:txBody>
      </p:sp>
    </p:spTree>
    <p:extLst>
      <p:ext uri="{BB962C8B-B14F-4D97-AF65-F5344CB8AC3E}">
        <p14:creationId xmlns:p14="http://schemas.microsoft.com/office/powerpoint/2010/main" val="310433381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B3AED-0CB4-4AC8-B4E1-83B5CE94BA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B96A2D-5560-4A6D-D268-6AB6F627AFF4}"/>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1BBE4175-7BC7-11E5-A510-43F0C44B62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latin typeface="+mn-lt"/>
                <a:cs typeface="Arial" panose="020B0604020202020204" pitchFamily="34" charset="0"/>
              </a:rPr>
              <a:t>[EDIT THE SLIDES IN THIS SECTION AS NEEDED ACCORDING TO YOUR LOCATION/COMMUNITY]</a:t>
            </a:r>
          </a:p>
          <a:p>
            <a:pPr marL="0" indent="0">
              <a:buFontTx/>
              <a:buNone/>
            </a:pPr>
            <a:endParaRPr lang="en-US" dirty="0">
              <a:latin typeface="+mn-lt"/>
              <a:cs typeface="Arial" panose="020B0604020202020204" pitchFamily="34" charset="0"/>
            </a:endParaRPr>
          </a:p>
        </p:txBody>
      </p:sp>
      <p:sp>
        <p:nvSpPr>
          <p:cNvPr id="4" name="Slide Number Placeholder 3">
            <a:extLst>
              <a:ext uri="{FF2B5EF4-FFF2-40B4-BE49-F238E27FC236}">
                <a16:creationId xmlns:a16="http://schemas.microsoft.com/office/drawing/2014/main" id="{34A60FC8-FC35-B737-4C04-7F7029BCAF9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AF3522-EFC1-744D-97DC-9D0809F0259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482449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algn="just" fontAlgn="base">
              <a:lnSpc>
                <a:spcPct val="113000"/>
              </a:lnSpc>
            </a:pPr>
            <a:r>
              <a:rPr lang="en-AU" b="1" i="0" dirty="0">
                <a:solidFill>
                  <a:schemeClr val="tx1"/>
                </a:solidFill>
                <a:effectLst/>
                <a:latin typeface="+mn-lt"/>
                <a:ea typeface="Roboto" panose="02000000000000000000" pitchFamily="2" charset="0"/>
                <a:cs typeface="Roboto" panose="02000000000000000000" pitchFamily="2" charset="0"/>
              </a:rPr>
              <a:t>COMPLAINT PATHWAYS – ACT </a:t>
            </a:r>
            <a:endParaRPr lang="en-AU" b="0" i="0" dirty="0">
              <a:solidFill>
                <a:schemeClr val="tx1"/>
              </a:solidFill>
              <a:effectLst/>
              <a:latin typeface="+mn-lt"/>
              <a:ea typeface="Roboto" panose="02000000000000000000" pitchFamily="2" charset="0"/>
              <a:cs typeface="Roboto" panose="02000000000000000000" pitchFamily="2" charset="0"/>
            </a:endParaRPr>
          </a:p>
          <a:p>
            <a:pPr marL="0" indent="0" algn="just" fontAlgn="base">
              <a:lnSpc>
                <a:spcPct val="113000"/>
              </a:lnSpc>
              <a:buFont typeface="Arial" panose="020B0604020202020204" pitchFamily="34" charset="0"/>
              <a:buNone/>
            </a:pPr>
            <a:r>
              <a:rPr lang="en-US" b="0" dirty="0">
                <a:solidFill>
                  <a:schemeClr val="tx1"/>
                </a:solidFill>
                <a:highlight>
                  <a:srgbClr val="F9E8F3"/>
                </a:highlight>
                <a:latin typeface="+mn-lt"/>
                <a:ea typeface="Roboto" panose="02000000000000000000" pitchFamily="2" charset="0"/>
                <a:cs typeface="Roboto" panose="02000000000000000000" pitchFamily="2" charset="0"/>
              </a:rPr>
              <a:t>Each State and Territory have their own processes for making complaints and there may be more than one option available to you. If possible, we strongly recommend seeking help from a lawyer or advocate before submitting a complaint.</a:t>
            </a:r>
          </a:p>
          <a:p>
            <a:pPr algn="just" fontAlgn="base">
              <a:lnSpc>
                <a:spcPct val="113000"/>
              </a:lnSpc>
            </a:pPr>
            <a:endParaRPr lang="en-AU" b="0" i="0" dirty="0">
              <a:solidFill>
                <a:schemeClr val="tx1"/>
              </a:solidFill>
              <a:effectLst/>
              <a:latin typeface="+mn-lt"/>
              <a:ea typeface="Roboto" panose="02000000000000000000" pitchFamily="2" charset="0"/>
              <a:cs typeface="Roboto" panose="02000000000000000000" pitchFamily="2" charset="0"/>
            </a:endParaRPr>
          </a:p>
          <a:p>
            <a:pPr marL="171450" indent="-171450" algn="just" fontAlgn="base">
              <a:lnSpc>
                <a:spcPct val="113000"/>
              </a:lnSpc>
              <a:buFont typeface="Arial" panose="020B0604020202020204" pitchFamily="34" charset="0"/>
              <a:buChar char="•"/>
            </a:pPr>
            <a:r>
              <a:rPr lang="en-US" b="1" dirty="0">
                <a:solidFill>
                  <a:schemeClr val="tx1"/>
                </a:solidFill>
                <a:highlight>
                  <a:srgbClr val="BFDBE6"/>
                </a:highlight>
                <a:latin typeface="+mn-lt"/>
                <a:ea typeface="Roboto" panose="02000000000000000000" pitchFamily="2" charset="0"/>
                <a:cs typeface="Roboto" panose="02000000000000000000" pitchFamily="2" charset="0"/>
              </a:rPr>
              <a:t>Australian Capital Territory </a:t>
            </a:r>
            <a:r>
              <a:rPr lang="en-US" dirty="0">
                <a:solidFill>
                  <a:schemeClr val="tx1"/>
                </a:solidFill>
                <a:highlight>
                  <a:srgbClr val="BFDBE6"/>
                </a:highlight>
                <a:latin typeface="+mn-lt"/>
                <a:ea typeface="Roboto" panose="02000000000000000000" pitchFamily="2" charset="0"/>
                <a:cs typeface="Roboto" panose="02000000000000000000" pitchFamily="2" charset="0"/>
              </a:rPr>
              <a:t>(ACT)</a:t>
            </a:r>
            <a:r>
              <a:rPr lang="en-AU" i="0" dirty="0">
                <a:solidFill>
                  <a:schemeClr val="tx1"/>
                </a:solidFill>
                <a:effectLst/>
                <a:latin typeface="+mn-lt"/>
                <a:ea typeface="Roboto" panose="02000000000000000000" pitchFamily="2" charset="0"/>
                <a:cs typeface="Roboto" panose="02000000000000000000" pitchFamily="2" charset="0"/>
              </a:rPr>
              <a:t>: </a:t>
            </a:r>
            <a:r>
              <a:rPr lang="en-AU" b="0" i="0" u="none" strike="noStrike" dirty="0">
                <a:solidFill>
                  <a:schemeClr val="tx1"/>
                </a:solidFill>
                <a:effectLst/>
                <a:latin typeface="+mn-lt"/>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ACT Police </a:t>
            </a:r>
            <a:r>
              <a:rPr lang="en-AU" b="0" i="0" dirty="0">
                <a:solidFill>
                  <a:schemeClr val="tx1"/>
                </a:solidFill>
                <a:effectLst/>
                <a:latin typeface="+mn-lt"/>
                <a:ea typeface="Roboto" panose="02000000000000000000" pitchFamily="2" charset="0"/>
                <a:cs typeface="Roboto" panose="02000000000000000000" pitchFamily="2" charset="0"/>
              </a:rPr>
              <a:t>or </a:t>
            </a:r>
            <a:r>
              <a:rPr lang="en-AU" b="0" i="0" u="none" strike="noStrike" dirty="0">
                <a:solidFill>
                  <a:schemeClr val="tx1"/>
                </a:solidFill>
                <a:effectLst/>
                <a:latin typeface="+mn-lt"/>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AFP Professional Standards</a:t>
            </a:r>
            <a:endParaRPr lang="en-AU" b="0" i="0" dirty="0">
              <a:solidFill>
                <a:schemeClr val="tx1"/>
              </a:solidFill>
              <a:effectLst/>
              <a:latin typeface="+mn-lt"/>
              <a:ea typeface="Roboto" panose="02000000000000000000" pitchFamily="2" charset="0"/>
              <a:cs typeface="Roboto" panose="02000000000000000000" pitchFamily="2" charset="0"/>
            </a:endParaRPr>
          </a:p>
          <a:p>
            <a:pPr marL="742950" lvl="1" indent="-285750" algn="just" fontAlgn="base">
              <a:lnSpc>
                <a:spcPct val="113000"/>
              </a:lnSpc>
              <a:buFont typeface="Courier New" panose="02070309020205020404" pitchFamily="49" charset="0"/>
              <a:buChar char="o"/>
            </a:pPr>
            <a:r>
              <a:rPr lang="en-AU" b="0" i="0" dirty="0">
                <a:solidFill>
                  <a:schemeClr val="tx1"/>
                </a:solidFill>
                <a:effectLst/>
                <a:latin typeface="+mn-lt"/>
                <a:ea typeface="Roboto" panose="02000000000000000000" pitchFamily="2" charset="0"/>
                <a:cs typeface="Roboto" panose="02000000000000000000" pitchFamily="2" charset="0"/>
              </a:rPr>
              <a:t>If you are not satisfied with the response to your complaint, you can contact the </a:t>
            </a:r>
            <a:r>
              <a:rPr lang="en-AU" b="0" i="0" u="none" strike="noStrike" dirty="0">
                <a:solidFill>
                  <a:schemeClr val="tx1"/>
                </a:solidFill>
                <a:effectLst/>
                <a:latin typeface="+mn-lt"/>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ACT Ombudsman</a:t>
            </a:r>
            <a:endParaRPr lang="en-AU" b="0" i="0" dirty="0">
              <a:solidFill>
                <a:schemeClr val="tx1"/>
              </a:solidFill>
              <a:effectLst/>
              <a:latin typeface="+mn-lt"/>
              <a:ea typeface="Roboto" panose="02000000000000000000" pitchFamily="2" charset="0"/>
              <a:cs typeface="Roboto" panose="02000000000000000000"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1" i="0" dirty="0">
                <a:solidFill>
                  <a:schemeClr val="tx1"/>
                </a:solidFill>
                <a:effectLst/>
                <a:latin typeface="+mn-lt"/>
                <a:ea typeface="Roboto" panose="02000000000000000000" pitchFamily="2" charset="0"/>
                <a:cs typeface="Roboto" panose="02000000000000000000" pitchFamily="2" charset="0"/>
              </a:rPr>
              <a:t>National: </a:t>
            </a:r>
            <a:r>
              <a:rPr lang="en-AU" sz="1200" i="0" dirty="0">
                <a:solidFill>
                  <a:schemeClr val="tx1"/>
                </a:solidFill>
                <a:effectLst/>
                <a:latin typeface="+mn-lt"/>
                <a:ea typeface="Roboto" panose="02000000000000000000" pitchFamily="2" charset="0"/>
                <a:cs typeface="Roboto" panose="02000000000000000000" pitchFamily="2" charset="0"/>
              </a:rPr>
              <a:t>Complaints against the Australian Federal Police (AFP) must be made directly with the </a:t>
            </a:r>
            <a:r>
              <a:rPr lang="en-AU" sz="1200" i="0" u="none" strike="noStrike" dirty="0">
                <a:solidFill>
                  <a:schemeClr val="tx1"/>
                </a:solidFill>
                <a:effectLst/>
                <a:latin typeface="+mn-lt"/>
                <a:ea typeface="Roboto" panose="02000000000000000000" pitchFamily="2" charset="0"/>
                <a:cs typeface="Roboto" panose="02000000000000000000" pitchFamily="2" charset="0"/>
                <a:hlinkClick r:id="rId6">
                  <a:extLst>
                    <a:ext uri="{A12FA001-AC4F-418D-AE19-62706E023703}">
                      <ahyp:hlinkClr xmlns:ahyp="http://schemas.microsoft.com/office/drawing/2018/hyperlinkcolor" val="tx"/>
                    </a:ext>
                  </a:extLst>
                </a:hlinkClick>
              </a:rPr>
              <a:t>AFP</a:t>
            </a:r>
            <a:endParaRPr lang="en-AU" sz="1200" i="0" u="none" strike="noStrike" dirty="0">
              <a:solidFill>
                <a:schemeClr val="tx1"/>
              </a:solidFill>
              <a:effectLst/>
              <a:latin typeface="+mn-lt"/>
              <a:ea typeface="Roboto" panose="02000000000000000000" pitchFamily="2" charset="0"/>
              <a:cs typeface="Roboto" panose="02000000000000000000" pitchFamily="2" charset="0"/>
            </a:endParaRPr>
          </a:p>
          <a:p>
            <a:endParaRPr lang="en-US" b="1" dirty="0">
              <a:solidFill>
                <a:schemeClr val="tx1"/>
              </a:solidFill>
              <a:latin typeface="+mn-lt"/>
            </a:endParaRPr>
          </a:p>
          <a:p>
            <a:r>
              <a:rPr lang="en-US" b="0" dirty="0">
                <a:solidFill>
                  <a:schemeClr val="tx1"/>
                </a:solidFill>
                <a:latin typeface="+mn-lt"/>
              </a:rPr>
              <a:t>[A full list of contacts and links are available on the CopWatch website at https://www.copwatch.org.au/complaint, under the section ‘Where can I make a complaint?’]</a:t>
            </a:r>
          </a:p>
        </p:txBody>
      </p:sp>
      <p:sp>
        <p:nvSpPr>
          <p:cNvPr id="4" name="Slide Number Placeholder 3"/>
          <p:cNvSpPr>
            <a:spLocks noGrp="1"/>
          </p:cNvSpPr>
          <p:nvPr>
            <p:ph type="sldNum" sz="quarter" idx="5"/>
          </p:nvPr>
        </p:nvSpPr>
        <p:spPr/>
        <p:txBody>
          <a:bodyPr/>
          <a:lstStyle/>
          <a:p>
            <a:fld id="{DEAF3522-EFC1-744D-97DC-9D0809F0259C}" type="slidenum">
              <a:rPr lang="en-AU" smtClean="0"/>
              <a:t>83</a:t>
            </a:fld>
            <a:endParaRPr lang="en-AU" dirty="0"/>
          </a:p>
        </p:txBody>
      </p:sp>
    </p:spTree>
    <p:extLst>
      <p:ext uri="{BB962C8B-B14F-4D97-AF65-F5344CB8AC3E}">
        <p14:creationId xmlns:p14="http://schemas.microsoft.com/office/powerpoint/2010/main" val="221017226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algn="just" fontAlgn="base">
              <a:lnSpc>
                <a:spcPct val="113000"/>
              </a:lnSpc>
            </a:pPr>
            <a:r>
              <a:rPr lang="en-AU" b="1" i="0" dirty="0">
                <a:solidFill>
                  <a:schemeClr val="tx1"/>
                </a:solidFill>
                <a:effectLst/>
                <a:latin typeface="+mn-lt"/>
                <a:ea typeface="Roboto" panose="02000000000000000000" pitchFamily="2" charset="0"/>
                <a:cs typeface="Roboto" panose="02000000000000000000" pitchFamily="2" charset="0"/>
              </a:rPr>
              <a:t>COMPLAINT PATHWAYS – NSW </a:t>
            </a:r>
          </a:p>
          <a:p>
            <a:pPr algn="just" fontAlgn="base">
              <a:lnSpc>
                <a:spcPct val="113000"/>
              </a:lnSpc>
            </a:pPr>
            <a:endParaRPr lang="en-AU" b="0" i="0" dirty="0">
              <a:solidFill>
                <a:schemeClr val="tx1"/>
              </a:solidFill>
              <a:effectLst/>
              <a:latin typeface="+mn-lt"/>
              <a:ea typeface="Roboto" panose="02000000000000000000" pitchFamily="2" charset="0"/>
              <a:cs typeface="Roboto" panose="02000000000000000000" pitchFamily="2" charset="0"/>
            </a:endParaRPr>
          </a:p>
          <a:p>
            <a:pPr marL="0" indent="0" algn="just" fontAlgn="base">
              <a:lnSpc>
                <a:spcPct val="113000"/>
              </a:lnSpc>
              <a:buFont typeface="Arial" panose="020B0604020202020204" pitchFamily="34" charset="0"/>
              <a:buNone/>
            </a:pPr>
            <a:r>
              <a:rPr lang="en-US" b="0" dirty="0">
                <a:solidFill>
                  <a:schemeClr val="tx1"/>
                </a:solidFill>
                <a:highlight>
                  <a:srgbClr val="F9E8F3"/>
                </a:highlight>
                <a:latin typeface="+mn-lt"/>
                <a:ea typeface="Roboto" panose="02000000000000000000" pitchFamily="2" charset="0"/>
                <a:cs typeface="Roboto" panose="02000000000000000000" pitchFamily="2" charset="0"/>
              </a:rPr>
              <a:t>Each State and Territory have their own processes for making complaints and there may be more than one option available to you. If possible, we strongly recommend seeking help from a lawyer or advocate before submitting a complaint.</a:t>
            </a:r>
          </a:p>
          <a:p>
            <a:pPr algn="just" fontAlgn="base">
              <a:lnSpc>
                <a:spcPct val="113000"/>
              </a:lnSpc>
            </a:pPr>
            <a:endParaRPr lang="en-AU" b="0" i="0" dirty="0">
              <a:solidFill>
                <a:schemeClr val="tx1"/>
              </a:solidFill>
              <a:effectLst/>
              <a:latin typeface="+mn-lt"/>
              <a:ea typeface="Roboto" panose="02000000000000000000" pitchFamily="2" charset="0"/>
              <a:cs typeface="Roboto" panose="02000000000000000000" pitchFamily="2" charset="0"/>
            </a:endParaRPr>
          </a:p>
          <a:p>
            <a:pPr marL="171450" indent="-171450" algn="just" fontAlgn="base">
              <a:lnSpc>
                <a:spcPct val="113000"/>
              </a:lnSpc>
              <a:buFont typeface="Arial" panose="020B0604020202020204" pitchFamily="34" charset="0"/>
              <a:buChar char="•"/>
            </a:pPr>
            <a:r>
              <a:rPr lang="en-US" b="1" dirty="0">
                <a:solidFill>
                  <a:schemeClr val="tx1"/>
                </a:solidFill>
                <a:highlight>
                  <a:srgbClr val="B7EDCE"/>
                </a:highlight>
                <a:latin typeface="+mn-lt"/>
                <a:ea typeface="Roboto" panose="02000000000000000000" pitchFamily="2" charset="0"/>
                <a:cs typeface="Roboto" panose="02000000000000000000" pitchFamily="2" charset="0"/>
              </a:rPr>
              <a:t>New South Wales </a:t>
            </a:r>
            <a:r>
              <a:rPr lang="en-US" dirty="0">
                <a:solidFill>
                  <a:schemeClr val="tx1"/>
                </a:solidFill>
                <a:highlight>
                  <a:srgbClr val="B7EDCE"/>
                </a:highlight>
                <a:latin typeface="+mn-lt"/>
                <a:ea typeface="Roboto" panose="02000000000000000000" pitchFamily="2" charset="0"/>
                <a:cs typeface="Roboto" panose="02000000000000000000" pitchFamily="2" charset="0"/>
              </a:rPr>
              <a:t>(NSW)</a:t>
            </a:r>
            <a:r>
              <a:rPr lang="en-AU" i="0" dirty="0">
                <a:solidFill>
                  <a:schemeClr val="tx1"/>
                </a:solidFill>
                <a:effectLst/>
                <a:latin typeface="+mn-lt"/>
                <a:ea typeface="Roboto" panose="02000000000000000000" pitchFamily="2" charset="0"/>
                <a:cs typeface="Roboto" panose="02000000000000000000" pitchFamily="2" charset="0"/>
              </a:rPr>
              <a:t>: </a:t>
            </a:r>
            <a:r>
              <a:rPr lang="en-AU" b="0" i="0" u="none" strike="noStrike" dirty="0">
                <a:solidFill>
                  <a:schemeClr val="tx1"/>
                </a:solidFill>
                <a:effectLst/>
                <a:latin typeface="+mn-lt"/>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NSW Police</a:t>
            </a:r>
            <a:r>
              <a:rPr lang="en-AU" b="0" i="0" dirty="0">
                <a:solidFill>
                  <a:schemeClr val="tx1"/>
                </a:solidFill>
                <a:effectLst/>
                <a:latin typeface="+mn-lt"/>
                <a:ea typeface="Roboto" panose="02000000000000000000" pitchFamily="2" charset="0"/>
                <a:cs typeface="Roboto" panose="02000000000000000000" pitchFamily="2" charset="0"/>
              </a:rPr>
              <a:t> or </a:t>
            </a:r>
            <a:r>
              <a:rPr lang="en-AU" b="0" i="0" u="none" strike="noStrike" dirty="0">
                <a:solidFill>
                  <a:schemeClr val="tx1"/>
                </a:solidFill>
                <a:effectLst/>
                <a:latin typeface="+mn-lt"/>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Law Enforcement Conduct Commission</a:t>
            </a:r>
            <a:endParaRPr lang="en-AU" sz="1200" b="0" i="0" u="none" strike="noStrike" dirty="0">
              <a:solidFill>
                <a:schemeClr val="tx1"/>
              </a:solidFill>
              <a:effectLst/>
              <a:latin typeface="+mn-lt"/>
              <a:ea typeface="Roboto" panose="02000000000000000000" pitchFamily="2" charset="0"/>
              <a:cs typeface="Roboto" panose="02000000000000000000" pitchFamily="2" charset="0"/>
            </a:endParaRPr>
          </a:p>
          <a:p>
            <a:pPr marL="171450" indent="-171450" algn="just" fontAlgn="base">
              <a:lnSpc>
                <a:spcPct val="113000"/>
              </a:lnSpc>
              <a:buFont typeface="Arial" panose="020B0604020202020204" pitchFamily="34" charset="0"/>
              <a:buChar char="•"/>
            </a:pPr>
            <a:r>
              <a:rPr lang="en-AU" sz="1200" b="1" i="0" dirty="0">
                <a:solidFill>
                  <a:schemeClr val="tx1"/>
                </a:solidFill>
                <a:effectLst/>
                <a:latin typeface="+mn-lt"/>
                <a:ea typeface="Roboto" panose="02000000000000000000" pitchFamily="2" charset="0"/>
                <a:cs typeface="Roboto" panose="02000000000000000000" pitchFamily="2" charset="0"/>
              </a:rPr>
              <a:t>National: </a:t>
            </a:r>
            <a:r>
              <a:rPr lang="en-AU" sz="1200" i="0" dirty="0">
                <a:solidFill>
                  <a:schemeClr val="tx1"/>
                </a:solidFill>
                <a:effectLst/>
                <a:latin typeface="+mn-lt"/>
                <a:ea typeface="Roboto" panose="02000000000000000000" pitchFamily="2" charset="0"/>
                <a:cs typeface="Roboto" panose="02000000000000000000" pitchFamily="2" charset="0"/>
              </a:rPr>
              <a:t>Complaints against the Australian Federal Police (AFP) must be made directly with the </a:t>
            </a:r>
            <a:r>
              <a:rPr lang="en-AU" sz="1200" i="0" u="none" strike="noStrike" dirty="0">
                <a:solidFill>
                  <a:schemeClr val="tx1"/>
                </a:solidFill>
                <a:effectLst/>
                <a:latin typeface="+mn-lt"/>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AFP</a:t>
            </a:r>
            <a:endParaRPr lang="en-AU" sz="1200" i="0" u="none" strike="noStrike" dirty="0">
              <a:solidFill>
                <a:schemeClr val="tx1"/>
              </a:solidFill>
              <a:effectLst/>
              <a:latin typeface="+mn-lt"/>
              <a:ea typeface="Roboto" panose="02000000000000000000" pitchFamily="2" charset="0"/>
              <a:cs typeface="Roboto" panose="02000000000000000000" pitchFamily="2" charset="0"/>
            </a:endParaRPr>
          </a:p>
          <a:p>
            <a:endParaRPr lang="en-US" b="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mn-lt"/>
              </a:rPr>
              <a:t>[A full list of contacts and links are available on the CopWatch website at https://www.copwatch.org.au/complaint, under the section ‘Where can I make a complaint?’]</a:t>
            </a:r>
          </a:p>
          <a:p>
            <a:endParaRPr lang="en-US" b="1" dirty="0">
              <a:solidFill>
                <a:schemeClr val="tx1"/>
              </a:solidFill>
              <a:latin typeface="+mn-lt"/>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84</a:t>
            </a:fld>
            <a:endParaRPr lang="en-AU" dirty="0"/>
          </a:p>
        </p:txBody>
      </p:sp>
    </p:spTree>
    <p:extLst>
      <p:ext uri="{BB962C8B-B14F-4D97-AF65-F5344CB8AC3E}">
        <p14:creationId xmlns:p14="http://schemas.microsoft.com/office/powerpoint/2010/main" val="420718884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algn="just" fontAlgn="base">
              <a:lnSpc>
                <a:spcPct val="113000"/>
              </a:lnSpc>
            </a:pPr>
            <a:r>
              <a:rPr lang="en-AU" b="1" i="0" dirty="0">
                <a:solidFill>
                  <a:schemeClr val="tx1"/>
                </a:solidFill>
                <a:effectLst/>
                <a:latin typeface="+mn-lt"/>
                <a:ea typeface="Roboto" panose="02000000000000000000" pitchFamily="2" charset="0"/>
                <a:cs typeface="Roboto" panose="02000000000000000000" pitchFamily="2" charset="0"/>
              </a:rPr>
              <a:t>COMPLAINT PATHWAYS – NT </a:t>
            </a:r>
          </a:p>
          <a:p>
            <a:pPr algn="just" fontAlgn="base">
              <a:lnSpc>
                <a:spcPct val="113000"/>
              </a:lnSpc>
            </a:pPr>
            <a:endParaRPr lang="en-AU" b="0" i="0" dirty="0">
              <a:solidFill>
                <a:schemeClr val="tx1"/>
              </a:solidFill>
              <a:effectLst/>
              <a:latin typeface="+mn-lt"/>
              <a:ea typeface="Roboto" panose="02000000000000000000" pitchFamily="2" charset="0"/>
              <a:cs typeface="Roboto" panose="02000000000000000000" pitchFamily="2" charset="0"/>
            </a:endParaRPr>
          </a:p>
          <a:p>
            <a:pPr marL="0" indent="0" algn="just" fontAlgn="base">
              <a:lnSpc>
                <a:spcPct val="113000"/>
              </a:lnSpc>
              <a:buFont typeface="Arial" panose="020B0604020202020204" pitchFamily="34" charset="0"/>
              <a:buNone/>
            </a:pPr>
            <a:r>
              <a:rPr lang="en-US" b="0" dirty="0">
                <a:solidFill>
                  <a:schemeClr val="tx1"/>
                </a:solidFill>
                <a:highlight>
                  <a:srgbClr val="F9E8F3"/>
                </a:highlight>
                <a:latin typeface="+mn-lt"/>
                <a:ea typeface="Roboto" panose="02000000000000000000" pitchFamily="2" charset="0"/>
                <a:cs typeface="Roboto" panose="02000000000000000000" pitchFamily="2" charset="0"/>
              </a:rPr>
              <a:t>Each State and Territory have their own processes for making complaints and there may be more than one option available to you. If possible, we strongly recommend seeking help from a lawyer or advocate before submitting a complaint.</a:t>
            </a:r>
          </a:p>
          <a:p>
            <a:pPr algn="just" fontAlgn="base">
              <a:lnSpc>
                <a:spcPct val="113000"/>
              </a:lnSpc>
            </a:pPr>
            <a:endParaRPr lang="en-AU" b="0" i="0" dirty="0">
              <a:solidFill>
                <a:schemeClr val="tx1"/>
              </a:solidFill>
              <a:effectLst/>
              <a:latin typeface="+mn-lt"/>
              <a:ea typeface="Roboto" panose="02000000000000000000" pitchFamily="2" charset="0"/>
              <a:cs typeface="Roboto" panose="02000000000000000000" pitchFamily="2" charset="0"/>
            </a:endParaRPr>
          </a:p>
          <a:p>
            <a:pPr marL="171450" indent="-171450" algn="just" fontAlgn="base">
              <a:lnSpc>
                <a:spcPct val="113000"/>
              </a:lnSpc>
              <a:buFont typeface="Arial" panose="020B0604020202020204" pitchFamily="34" charset="0"/>
              <a:buChar char="•"/>
            </a:pPr>
            <a:r>
              <a:rPr lang="en-US" b="1" dirty="0">
                <a:solidFill>
                  <a:schemeClr val="tx1"/>
                </a:solidFill>
                <a:highlight>
                  <a:srgbClr val="FFB7C4"/>
                </a:highlight>
                <a:latin typeface="+mn-lt"/>
                <a:ea typeface="Roboto" panose="02000000000000000000" pitchFamily="2" charset="0"/>
                <a:cs typeface="Roboto" panose="02000000000000000000" pitchFamily="2" charset="0"/>
              </a:rPr>
              <a:t>Northern Territory </a:t>
            </a:r>
            <a:r>
              <a:rPr lang="en-US" dirty="0">
                <a:solidFill>
                  <a:schemeClr val="tx1"/>
                </a:solidFill>
                <a:highlight>
                  <a:srgbClr val="FFB7C4"/>
                </a:highlight>
                <a:latin typeface="+mn-lt"/>
                <a:ea typeface="Roboto" panose="02000000000000000000" pitchFamily="2" charset="0"/>
                <a:cs typeface="Roboto" panose="02000000000000000000" pitchFamily="2" charset="0"/>
              </a:rPr>
              <a:t>(NT)</a:t>
            </a:r>
            <a:r>
              <a:rPr lang="en-AU" i="0" dirty="0">
                <a:solidFill>
                  <a:schemeClr val="tx1"/>
                </a:solidFill>
                <a:effectLst/>
                <a:latin typeface="+mn-lt"/>
                <a:ea typeface="Roboto" panose="02000000000000000000" pitchFamily="2" charset="0"/>
                <a:cs typeface="Roboto" panose="02000000000000000000" pitchFamily="2" charset="0"/>
              </a:rPr>
              <a:t>: </a:t>
            </a:r>
            <a:r>
              <a:rPr lang="en-AU" b="0" i="0" u="none" strike="noStrike" dirty="0">
                <a:solidFill>
                  <a:schemeClr val="tx1"/>
                </a:solidFill>
                <a:effectLst/>
                <a:latin typeface="+mn-lt"/>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NT Police</a:t>
            </a:r>
            <a:r>
              <a:rPr lang="en-AU" b="0" i="0" dirty="0">
                <a:solidFill>
                  <a:schemeClr val="tx1"/>
                </a:solidFill>
                <a:effectLst/>
                <a:latin typeface="+mn-lt"/>
                <a:ea typeface="Roboto" panose="02000000000000000000" pitchFamily="2" charset="0"/>
                <a:cs typeface="Roboto" panose="02000000000000000000" pitchFamily="2" charset="0"/>
              </a:rPr>
              <a:t> or </a:t>
            </a:r>
            <a:r>
              <a:rPr lang="en-AU" b="0" i="0" u="none" strike="noStrike" dirty="0">
                <a:solidFill>
                  <a:schemeClr val="tx1"/>
                </a:solidFill>
                <a:effectLst/>
                <a:latin typeface="+mn-lt"/>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Office of the Ombudsman</a:t>
            </a:r>
            <a:endParaRPr lang="en-AU" sz="1200" b="0" i="0" u="none" strike="noStrike" dirty="0">
              <a:solidFill>
                <a:schemeClr val="tx1"/>
              </a:solidFill>
              <a:effectLst/>
              <a:latin typeface="+mn-lt"/>
              <a:ea typeface="Roboto" panose="02000000000000000000" pitchFamily="2" charset="0"/>
              <a:cs typeface="Roboto" panose="02000000000000000000" pitchFamily="2" charset="0"/>
            </a:endParaRPr>
          </a:p>
          <a:p>
            <a:pPr marL="171450" indent="-171450" algn="just" fontAlgn="base">
              <a:lnSpc>
                <a:spcPct val="113000"/>
              </a:lnSpc>
              <a:buFont typeface="Arial" panose="020B0604020202020204" pitchFamily="34" charset="0"/>
              <a:buChar char="•"/>
            </a:pPr>
            <a:r>
              <a:rPr lang="en-AU" sz="1200" b="1" i="0" dirty="0">
                <a:solidFill>
                  <a:schemeClr val="tx1"/>
                </a:solidFill>
                <a:effectLst/>
                <a:latin typeface="+mn-lt"/>
                <a:ea typeface="Roboto" panose="02000000000000000000" pitchFamily="2" charset="0"/>
                <a:cs typeface="Roboto" panose="02000000000000000000" pitchFamily="2" charset="0"/>
              </a:rPr>
              <a:t>National: </a:t>
            </a:r>
            <a:r>
              <a:rPr lang="en-AU" sz="1200" i="0" dirty="0">
                <a:solidFill>
                  <a:schemeClr val="tx1"/>
                </a:solidFill>
                <a:effectLst/>
                <a:latin typeface="+mn-lt"/>
                <a:ea typeface="Roboto" panose="02000000000000000000" pitchFamily="2" charset="0"/>
                <a:cs typeface="Roboto" panose="02000000000000000000" pitchFamily="2" charset="0"/>
              </a:rPr>
              <a:t>Complaints against the Australian Federal Police (AFP) must be made directly with the </a:t>
            </a:r>
            <a:r>
              <a:rPr lang="en-AU" sz="1200" i="0" u="none" strike="noStrike" dirty="0">
                <a:solidFill>
                  <a:schemeClr val="tx1"/>
                </a:solidFill>
                <a:effectLst/>
                <a:latin typeface="+mn-lt"/>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AFP</a:t>
            </a:r>
            <a:endParaRPr lang="en-AU" sz="1200" i="0" u="none" strike="noStrike" dirty="0">
              <a:solidFill>
                <a:schemeClr val="tx1"/>
              </a:solidFill>
              <a:effectLst/>
              <a:latin typeface="+mn-lt"/>
              <a:ea typeface="Roboto" panose="02000000000000000000" pitchFamily="2" charset="0"/>
              <a:cs typeface="Roboto" panose="02000000000000000000" pitchFamily="2" charset="0"/>
            </a:endParaRPr>
          </a:p>
          <a:p>
            <a:endParaRPr lang="en-US" b="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mn-lt"/>
              </a:rPr>
              <a:t>[A full list of contacts and links are available on the CopWatch website at https://www.copwatch.org.au/complaint, under the section ‘Where can I make a complaint?’]</a:t>
            </a:r>
          </a:p>
          <a:p>
            <a:endParaRPr lang="en-US" b="1" dirty="0">
              <a:solidFill>
                <a:schemeClr val="tx1"/>
              </a:solidFill>
              <a:latin typeface="+mn-lt"/>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85</a:t>
            </a:fld>
            <a:endParaRPr lang="en-AU" dirty="0"/>
          </a:p>
        </p:txBody>
      </p:sp>
    </p:spTree>
    <p:extLst>
      <p:ext uri="{BB962C8B-B14F-4D97-AF65-F5344CB8AC3E}">
        <p14:creationId xmlns:p14="http://schemas.microsoft.com/office/powerpoint/2010/main" val="116864880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algn="just" fontAlgn="base">
              <a:lnSpc>
                <a:spcPct val="113000"/>
              </a:lnSpc>
            </a:pPr>
            <a:r>
              <a:rPr lang="en-AU" b="1" i="0" dirty="0">
                <a:solidFill>
                  <a:schemeClr val="tx1"/>
                </a:solidFill>
                <a:effectLst/>
                <a:latin typeface="+mn-lt"/>
                <a:ea typeface="Roboto" panose="02000000000000000000" pitchFamily="2" charset="0"/>
                <a:cs typeface="Roboto" panose="02000000000000000000" pitchFamily="2" charset="0"/>
              </a:rPr>
              <a:t>COMPLAINT PATHWAYS – QLD </a:t>
            </a:r>
          </a:p>
          <a:p>
            <a:pPr marL="0" indent="0" algn="just" fontAlgn="base">
              <a:lnSpc>
                <a:spcPct val="113000"/>
              </a:lnSpc>
              <a:buFont typeface="Arial" panose="020B0604020202020204" pitchFamily="34" charset="0"/>
              <a:buNone/>
            </a:pPr>
            <a:endParaRPr lang="en-US" b="1" dirty="0">
              <a:solidFill>
                <a:schemeClr val="tx1"/>
              </a:solidFill>
              <a:highlight>
                <a:srgbClr val="F9E8F3"/>
              </a:highlight>
              <a:latin typeface="+mn-lt"/>
              <a:ea typeface="Roboto" panose="02000000000000000000" pitchFamily="2" charset="0"/>
              <a:cs typeface="Roboto" panose="02000000000000000000" pitchFamily="2" charset="0"/>
            </a:endParaRPr>
          </a:p>
          <a:p>
            <a:pPr marL="0" indent="0" algn="just" fontAlgn="base">
              <a:lnSpc>
                <a:spcPct val="113000"/>
              </a:lnSpc>
              <a:buFont typeface="Arial" panose="020B0604020202020204" pitchFamily="34" charset="0"/>
              <a:buNone/>
            </a:pPr>
            <a:r>
              <a:rPr lang="en-US" b="0" dirty="0">
                <a:solidFill>
                  <a:schemeClr val="tx1"/>
                </a:solidFill>
                <a:highlight>
                  <a:srgbClr val="F9E8F3"/>
                </a:highlight>
                <a:latin typeface="+mn-lt"/>
                <a:ea typeface="Roboto" panose="02000000000000000000" pitchFamily="2" charset="0"/>
                <a:cs typeface="Roboto" panose="02000000000000000000" pitchFamily="2" charset="0"/>
              </a:rPr>
              <a:t>Each State and Territory have their own processes for making complaints and there may be more than one option available to you. If possible, we strongly recommend seeking help from a lawyer or advocate before submitting a complaint.</a:t>
            </a:r>
          </a:p>
          <a:p>
            <a:pPr marL="171450" indent="-171450" algn="just" fontAlgn="base">
              <a:lnSpc>
                <a:spcPct val="113000"/>
              </a:lnSpc>
              <a:buFont typeface="Arial" panose="020B0604020202020204" pitchFamily="34" charset="0"/>
              <a:buChar char="•"/>
            </a:pPr>
            <a:endParaRPr lang="en-US" b="1" dirty="0">
              <a:solidFill>
                <a:schemeClr val="tx1"/>
              </a:solidFill>
              <a:highlight>
                <a:srgbClr val="F9E8F3"/>
              </a:highlight>
              <a:latin typeface="+mn-lt"/>
              <a:ea typeface="Roboto" panose="02000000000000000000" pitchFamily="2" charset="0"/>
              <a:cs typeface="Roboto" panose="02000000000000000000" pitchFamily="2" charset="0"/>
            </a:endParaRPr>
          </a:p>
          <a:p>
            <a:pPr marL="171450" marR="0" lvl="0" indent="-171450" algn="just" defTabSz="914400" rtl="0" eaLnBrk="1" fontAlgn="base" latinLnBrk="0" hangingPunct="1">
              <a:lnSpc>
                <a:spcPct val="113000"/>
              </a:lnSpc>
              <a:spcBef>
                <a:spcPts val="0"/>
              </a:spcBef>
              <a:spcAft>
                <a:spcPts val="0"/>
              </a:spcAft>
              <a:buClrTx/>
              <a:buSzTx/>
              <a:buFont typeface="Arial" panose="020B0604020202020204" pitchFamily="34" charset="0"/>
              <a:buChar char="•"/>
              <a:tabLst/>
              <a:defRPr/>
            </a:pPr>
            <a:r>
              <a:rPr lang="en-US" b="1" dirty="0">
                <a:solidFill>
                  <a:schemeClr val="tx1"/>
                </a:solidFill>
                <a:highlight>
                  <a:srgbClr val="FFC61F"/>
                </a:highlight>
                <a:latin typeface="+mn-lt"/>
                <a:ea typeface="Roboto" panose="02000000000000000000" pitchFamily="2" charset="0"/>
                <a:cs typeface="Roboto" panose="02000000000000000000" pitchFamily="2" charset="0"/>
              </a:rPr>
              <a:t>Queensland </a:t>
            </a:r>
            <a:r>
              <a:rPr lang="en-US" dirty="0">
                <a:solidFill>
                  <a:schemeClr val="tx1"/>
                </a:solidFill>
                <a:highlight>
                  <a:srgbClr val="FFC61F"/>
                </a:highlight>
                <a:latin typeface="+mn-lt"/>
                <a:ea typeface="Roboto" panose="02000000000000000000" pitchFamily="2" charset="0"/>
                <a:cs typeface="Roboto" panose="02000000000000000000" pitchFamily="2" charset="0"/>
              </a:rPr>
              <a:t>(Qld)</a:t>
            </a:r>
            <a:r>
              <a:rPr lang="en-AU" b="0" i="0" dirty="0">
                <a:solidFill>
                  <a:schemeClr val="tx1"/>
                </a:solidFill>
                <a:effectLst/>
                <a:latin typeface="+mn-lt"/>
                <a:ea typeface="Roboto" panose="02000000000000000000" pitchFamily="2" charset="0"/>
                <a:cs typeface="Roboto" panose="02000000000000000000" pitchFamily="2" charset="0"/>
              </a:rPr>
              <a:t>: </a:t>
            </a:r>
            <a:r>
              <a:rPr lang="en-AU" b="0" i="0" u="none" strike="noStrike" dirty="0">
                <a:solidFill>
                  <a:schemeClr val="tx1"/>
                </a:solidFill>
                <a:effectLst/>
                <a:latin typeface="+mn-lt"/>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Queensland Police</a:t>
            </a:r>
            <a:r>
              <a:rPr lang="en-AU" b="0" i="0" dirty="0">
                <a:solidFill>
                  <a:schemeClr val="tx1"/>
                </a:solidFill>
                <a:effectLst/>
                <a:latin typeface="+mn-lt"/>
                <a:ea typeface="Roboto" panose="02000000000000000000" pitchFamily="2" charset="0"/>
                <a:cs typeface="Roboto" panose="02000000000000000000" pitchFamily="2" charset="0"/>
              </a:rPr>
              <a:t> or </a:t>
            </a:r>
            <a:r>
              <a:rPr lang="en-AU" b="0" i="0" u="none" strike="noStrike" dirty="0">
                <a:solidFill>
                  <a:schemeClr val="tx1"/>
                </a:solidFill>
                <a:effectLst/>
                <a:latin typeface="+mn-lt"/>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Crime and Corruption Commission</a:t>
            </a:r>
            <a:endParaRPr lang="en-US" sz="1200" b="1" i="0" u="none" strike="noStrike" dirty="0">
              <a:solidFill>
                <a:schemeClr val="tx1"/>
              </a:solidFill>
              <a:effectLst/>
              <a:highlight>
                <a:srgbClr val="F9E8F3"/>
              </a:highlight>
              <a:latin typeface="+mn-lt"/>
              <a:ea typeface="Roboto" panose="02000000000000000000" pitchFamily="2" charset="0"/>
              <a:cs typeface="Roboto" panose="02000000000000000000" pitchFamily="2" charset="0"/>
            </a:endParaRPr>
          </a:p>
          <a:p>
            <a:pPr marL="171450" marR="0" lvl="0" indent="-171450" algn="just" defTabSz="914400" rtl="0" eaLnBrk="1" fontAlgn="base" latinLnBrk="0" hangingPunct="1">
              <a:lnSpc>
                <a:spcPct val="113000"/>
              </a:lnSpc>
              <a:spcBef>
                <a:spcPts val="0"/>
              </a:spcBef>
              <a:spcAft>
                <a:spcPts val="0"/>
              </a:spcAft>
              <a:buClrTx/>
              <a:buSzTx/>
              <a:buFont typeface="Arial" panose="020B0604020202020204" pitchFamily="34" charset="0"/>
              <a:buChar char="•"/>
              <a:tabLst/>
              <a:defRPr/>
            </a:pPr>
            <a:r>
              <a:rPr lang="en-AU" sz="1200" b="1" i="0" dirty="0">
                <a:solidFill>
                  <a:schemeClr val="tx1"/>
                </a:solidFill>
                <a:effectLst/>
                <a:latin typeface="+mn-lt"/>
                <a:ea typeface="Roboto" panose="02000000000000000000" pitchFamily="2" charset="0"/>
                <a:cs typeface="Roboto" panose="02000000000000000000" pitchFamily="2" charset="0"/>
              </a:rPr>
              <a:t>National: </a:t>
            </a:r>
            <a:r>
              <a:rPr lang="en-AU" sz="1200" i="0" dirty="0">
                <a:solidFill>
                  <a:schemeClr val="tx1"/>
                </a:solidFill>
                <a:effectLst/>
                <a:latin typeface="+mn-lt"/>
                <a:ea typeface="Roboto" panose="02000000000000000000" pitchFamily="2" charset="0"/>
                <a:cs typeface="Roboto" panose="02000000000000000000" pitchFamily="2" charset="0"/>
              </a:rPr>
              <a:t>Complaints against the Australian Federal Police (AFP) must be made directly with the </a:t>
            </a:r>
            <a:r>
              <a:rPr lang="en-AU" sz="1200" i="0" u="none" strike="noStrike" dirty="0">
                <a:solidFill>
                  <a:schemeClr val="tx1"/>
                </a:solidFill>
                <a:effectLst/>
                <a:latin typeface="+mn-lt"/>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AFP</a:t>
            </a:r>
            <a:endParaRPr lang="en-AU" sz="1200" i="0" u="none" strike="noStrike" dirty="0">
              <a:solidFill>
                <a:schemeClr val="tx1"/>
              </a:solidFill>
              <a:effectLst/>
              <a:latin typeface="+mn-lt"/>
              <a:ea typeface="Roboto" panose="02000000000000000000" pitchFamily="2" charset="0"/>
              <a:cs typeface="Roboto" panose="02000000000000000000" pitchFamily="2" charset="0"/>
            </a:endParaRPr>
          </a:p>
          <a:p>
            <a:endParaRPr lang="en-US" b="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mn-lt"/>
              </a:rPr>
              <a:t>[A full list of contacts and links are available on the CopWatch website at https://www.copwatch.org.au/complaint, under the section ‘Where can I make a complaint?’]</a:t>
            </a:r>
          </a:p>
          <a:p>
            <a:endParaRPr lang="en-US" b="1" dirty="0">
              <a:solidFill>
                <a:schemeClr val="tx1"/>
              </a:solidFill>
              <a:latin typeface="+mn-lt"/>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86</a:t>
            </a:fld>
            <a:endParaRPr lang="en-AU" dirty="0"/>
          </a:p>
        </p:txBody>
      </p:sp>
    </p:spTree>
    <p:extLst>
      <p:ext uri="{BB962C8B-B14F-4D97-AF65-F5344CB8AC3E}">
        <p14:creationId xmlns:p14="http://schemas.microsoft.com/office/powerpoint/2010/main" val="19485403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algn="just" fontAlgn="base">
              <a:lnSpc>
                <a:spcPct val="113000"/>
              </a:lnSpc>
            </a:pPr>
            <a:r>
              <a:rPr lang="en-AU" b="1" i="0" dirty="0">
                <a:solidFill>
                  <a:schemeClr val="tx1"/>
                </a:solidFill>
                <a:effectLst/>
                <a:latin typeface="+mn-lt"/>
                <a:ea typeface="Roboto" panose="02000000000000000000" pitchFamily="2" charset="0"/>
                <a:cs typeface="Roboto" panose="02000000000000000000" pitchFamily="2" charset="0"/>
              </a:rPr>
              <a:t>COMPLAINT PATHWAYS – SA </a:t>
            </a:r>
          </a:p>
          <a:p>
            <a:pPr marL="0" indent="0" algn="just" fontAlgn="base">
              <a:lnSpc>
                <a:spcPct val="113000"/>
              </a:lnSpc>
              <a:buFont typeface="Arial" panose="020B0604020202020204" pitchFamily="34" charset="0"/>
              <a:buNone/>
            </a:pPr>
            <a:endParaRPr lang="en-US" b="1" dirty="0">
              <a:solidFill>
                <a:schemeClr val="tx1"/>
              </a:solidFill>
              <a:highlight>
                <a:srgbClr val="F9E8F3"/>
              </a:highlight>
              <a:latin typeface="+mn-lt"/>
              <a:ea typeface="Roboto" panose="02000000000000000000" pitchFamily="2" charset="0"/>
              <a:cs typeface="Roboto" panose="02000000000000000000" pitchFamily="2" charset="0"/>
            </a:endParaRPr>
          </a:p>
          <a:p>
            <a:pPr marL="0" indent="0" algn="just" fontAlgn="base">
              <a:lnSpc>
                <a:spcPct val="113000"/>
              </a:lnSpc>
              <a:buFont typeface="Arial" panose="020B0604020202020204" pitchFamily="34" charset="0"/>
              <a:buNone/>
            </a:pPr>
            <a:r>
              <a:rPr lang="en-US" b="0" dirty="0">
                <a:solidFill>
                  <a:schemeClr val="tx1"/>
                </a:solidFill>
                <a:highlight>
                  <a:srgbClr val="F9E8F3"/>
                </a:highlight>
                <a:latin typeface="+mn-lt"/>
                <a:ea typeface="Roboto" panose="02000000000000000000" pitchFamily="2" charset="0"/>
                <a:cs typeface="Roboto" panose="02000000000000000000" pitchFamily="2" charset="0"/>
              </a:rPr>
              <a:t>Each State and Territory have their own processes for making complaints and there may be more than one option available to you. If possible, we strongly recommend seeking help from a lawyer or advocate before submitting a complaint.</a:t>
            </a:r>
          </a:p>
          <a:p>
            <a:pPr marL="285750" indent="-285750" algn="just" fontAlgn="base">
              <a:lnSpc>
                <a:spcPct val="113000"/>
              </a:lnSpc>
              <a:buFont typeface="Arial" panose="020B0604020202020204" pitchFamily="34" charset="0"/>
              <a:buChar char="•"/>
            </a:pPr>
            <a:endParaRPr lang="en-US" b="1" dirty="0">
              <a:solidFill>
                <a:schemeClr val="tx1"/>
              </a:solidFill>
              <a:highlight>
                <a:srgbClr val="F9E8F3"/>
              </a:highlight>
              <a:latin typeface="+mn-lt"/>
              <a:ea typeface="Roboto" panose="02000000000000000000" pitchFamily="2" charset="0"/>
              <a:cs typeface="Roboto" panose="02000000000000000000" pitchFamily="2" charset="0"/>
            </a:endParaRPr>
          </a:p>
          <a:p>
            <a:pPr marL="171450" indent="-171450" algn="just" fontAlgn="base">
              <a:lnSpc>
                <a:spcPct val="113000"/>
              </a:lnSpc>
              <a:buFont typeface="Arial" panose="020B0604020202020204" pitchFamily="34" charset="0"/>
              <a:buChar char="•"/>
            </a:pPr>
            <a:r>
              <a:rPr lang="en-US" b="1" dirty="0">
                <a:solidFill>
                  <a:schemeClr val="tx1"/>
                </a:solidFill>
                <a:highlight>
                  <a:srgbClr val="F9E8F3"/>
                </a:highlight>
                <a:latin typeface="+mn-lt"/>
                <a:ea typeface="Roboto" panose="02000000000000000000" pitchFamily="2" charset="0"/>
                <a:cs typeface="Roboto" panose="02000000000000000000" pitchFamily="2" charset="0"/>
              </a:rPr>
              <a:t>South Australia </a:t>
            </a:r>
            <a:r>
              <a:rPr lang="en-US" dirty="0">
                <a:solidFill>
                  <a:schemeClr val="tx1"/>
                </a:solidFill>
                <a:highlight>
                  <a:srgbClr val="F9E8F3"/>
                </a:highlight>
                <a:latin typeface="+mn-lt"/>
                <a:ea typeface="Roboto" panose="02000000000000000000" pitchFamily="2" charset="0"/>
                <a:cs typeface="Roboto" panose="02000000000000000000" pitchFamily="2" charset="0"/>
              </a:rPr>
              <a:t>(SA)</a:t>
            </a:r>
            <a:r>
              <a:rPr lang="en-AU" b="0" i="0" dirty="0">
                <a:solidFill>
                  <a:schemeClr val="tx1"/>
                </a:solidFill>
                <a:effectLst/>
                <a:latin typeface="+mn-lt"/>
                <a:ea typeface="Roboto" panose="02000000000000000000" pitchFamily="2" charset="0"/>
                <a:cs typeface="Roboto" panose="02000000000000000000" pitchFamily="2" charset="0"/>
              </a:rPr>
              <a:t>: </a:t>
            </a:r>
            <a:r>
              <a:rPr lang="en-AU" b="0" i="0" u="none" strike="noStrike" dirty="0">
                <a:solidFill>
                  <a:schemeClr val="tx1"/>
                </a:solidFill>
                <a:effectLst/>
                <a:latin typeface="+mn-lt"/>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SA Police</a:t>
            </a:r>
            <a:r>
              <a:rPr lang="en-AU" b="0" i="0" dirty="0">
                <a:solidFill>
                  <a:schemeClr val="tx1"/>
                </a:solidFill>
                <a:effectLst/>
                <a:latin typeface="+mn-lt"/>
                <a:ea typeface="Roboto" panose="02000000000000000000" pitchFamily="2" charset="0"/>
                <a:cs typeface="Roboto" panose="02000000000000000000" pitchFamily="2" charset="0"/>
              </a:rPr>
              <a:t> or </a:t>
            </a:r>
            <a:r>
              <a:rPr lang="en-AU" b="0" i="0" u="none" strike="noStrike" dirty="0">
                <a:solidFill>
                  <a:schemeClr val="tx1"/>
                </a:solidFill>
                <a:effectLst/>
                <a:latin typeface="+mn-lt"/>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Office of Public Integrity</a:t>
            </a:r>
            <a:r>
              <a:rPr lang="en-AU" b="0" i="0" dirty="0">
                <a:solidFill>
                  <a:schemeClr val="tx1"/>
                </a:solidFill>
                <a:effectLst/>
                <a:latin typeface="+mn-lt"/>
                <a:ea typeface="Roboto" panose="02000000000000000000" pitchFamily="2" charset="0"/>
                <a:cs typeface="Roboto" panose="02000000000000000000" pitchFamily="2" charset="0"/>
              </a:rPr>
              <a:t>. </a:t>
            </a:r>
          </a:p>
          <a:p>
            <a:pPr marL="742950" lvl="1" indent="-285750" algn="just" fontAlgn="base">
              <a:lnSpc>
                <a:spcPct val="113000"/>
              </a:lnSpc>
              <a:buFont typeface="Courier New" panose="02070309020205020404" pitchFamily="49" charset="0"/>
              <a:buChar char="o"/>
            </a:pPr>
            <a:r>
              <a:rPr lang="en-AU" b="0" i="0" dirty="0">
                <a:solidFill>
                  <a:schemeClr val="tx1"/>
                </a:solidFill>
                <a:effectLst/>
                <a:latin typeface="+mn-lt"/>
                <a:ea typeface="Roboto" panose="02000000000000000000" pitchFamily="2" charset="0"/>
                <a:cs typeface="Roboto" panose="02000000000000000000" pitchFamily="2" charset="0"/>
              </a:rPr>
              <a:t>Complaints may be referred to the </a:t>
            </a:r>
            <a:r>
              <a:rPr lang="en-AU" b="0" i="0" u="none" strike="noStrike" dirty="0">
                <a:solidFill>
                  <a:schemeClr val="tx1"/>
                </a:solidFill>
                <a:effectLst/>
                <a:latin typeface="+mn-lt"/>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Independent Commission Against Corruption</a:t>
            </a:r>
            <a:r>
              <a:rPr lang="en-AU" b="0" i="0" dirty="0">
                <a:solidFill>
                  <a:schemeClr val="tx1"/>
                </a:solidFill>
                <a:effectLst/>
                <a:latin typeface="+mn-lt"/>
                <a:ea typeface="Roboto" panose="02000000000000000000" pitchFamily="2" charset="0"/>
                <a:cs typeface="Roboto" panose="02000000000000000000" pitchFamily="2" charset="0"/>
              </a:rPr>
              <a:t> who investigates the conduct of public SA officers</a:t>
            </a:r>
            <a:endParaRPr lang="en-US" b="1" dirty="0">
              <a:solidFill>
                <a:schemeClr val="tx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1" i="0" dirty="0">
                <a:solidFill>
                  <a:schemeClr val="tx1"/>
                </a:solidFill>
                <a:effectLst/>
                <a:latin typeface="+mn-lt"/>
                <a:ea typeface="Roboto" panose="02000000000000000000" pitchFamily="2" charset="0"/>
                <a:cs typeface="Roboto" panose="02000000000000000000" pitchFamily="2" charset="0"/>
              </a:rPr>
              <a:t>National: </a:t>
            </a:r>
            <a:r>
              <a:rPr lang="en-AU" sz="1200" i="0" dirty="0">
                <a:solidFill>
                  <a:schemeClr val="tx1"/>
                </a:solidFill>
                <a:effectLst/>
                <a:latin typeface="+mn-lt"/>
                <a:ea typeface="Roboto" panose="02000000000000000000" pitchFamily="2" charset="0"/>
                <a:cs typeface="Roboto" panose="02000000000000000000" pitchFamily="2" charset="0"/>
              </a:rPr>
              <a:t>Complaints against the Australian Federal Police (AFP) must be made directly with the </a:t>
            </a:r>
            <a:r>
              <a:rPr lang="en-AU" sz="1200" i="0" u="none" strike="noStrike" dirty="0">
                <a:solidFill>
                  <a:schemeClr val="tx1"/>
                </a:solidFill>
                <a:effectLst/>
                <a:latin typeface="+mn-lt"/>
                <a:ea typeface="Roboto" panose="02000000000000000000" pitchFamily="2" charset="0"/>
                <a:cs typeface="Roboto" panose="02000000000000000000" pitchFamily="2" charset="0"/>
                <a:hlinkClick r:id="rId6">
                  <a:extLst>
                    <a:ext uri="{A12FA001-AC4F-418D-AE19-62706E023703}">
                      <ahyp:hlinkClr xmlns:ahyp="http://schemas.microsoft.com/office/drawing/2018/hyperlinkcolor" val="tx"/>
                    </a:ext>
                  </a:extLst>
                </a:hlinkClick>
              </a:rPr>
              <a:t>AFP</a:t>
            </a:r>
            <a:endParaRPr lang="en-AU" sz="1200" i="0" u="none" strike="noStrike" dirty="0">
              <a:solidFill>
                <a:schemeClr val="tx1"/>
              </a:solidFill>
              <a:effectLst/>
              <a:latin typeface="+mn-lt"/>
              <a:ea typeface="Roboto" panose="02000000000000000000" pitchFamily="2" charset="0"/>
              <a:cs typeface="Roboto" panose="02000000000000000000" pitchFamily="2" charset="0"/>
            </a:endParaRPr>
          </a:p>
          <a:p>
            <a:endParaRPr lang="en-US" b="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mn-lt"/>
              </a:rPr>
              <a:t>[A full list of contacts and links are available on the CopWatch website at https://www.copwatch.org.au/complaint, under the section ‘Where can I make a complaint?’]</a:t>
            </a:r>
          </a:p>
          <a:p>
            <a:endParaRPr lang="en-US" b="1" dirty="0">
              <a:solidFill>
                <a:schemeClr val="tx1"/>
              </a:solidFill>
              <a:latin typeface="+mn-lt"/>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87</a:t>
            </a:fld>
            <a:endParaRPr lang="en-AU" dirty="0"/>
          </a:p>
        </p:txBody>
      </p:sp>
    </p:spTree>
    <p:extLst>
      <p:ext uri="{BB962C8B-B14F-4D97-AF65-F5344CB8AC3E}">
        <p14:creationId xmlns:p14="http://schemas.microsoft.com/office/powerpoint/2010/main" val="6825773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algn="just" fontAlgn="base">
              <a:lnSpc>
                <a:spcPct val="113000"/>
              </a:lnSpc>
            </a:pPr>
            <a:r>
              <a:rPr lang="en-AU" b="1" i="0" dirty="0">
                <a:solidFill>
                  <a:schemeClr val="tx1"/>
                </a:solidFill>
                <a:effectLst/>
                <a:latin typeface="+mn-lt"/>
                <a:ea typeface="Roboto" panose="02000000000000000000" pitchFamily="2" charset="0"/>
                <a:cs typeface="Roboto" panose="02000000000000000000" pitchFamily="2" charset="0"/>
              </a:rPr>
              <a:t>COMPLAINT PATHWAYS – TAS</a:t>
            </a:r>
          </a:p>
          <a:p>
            <a:pPr marL="0" indent="0" algn="just" fontAlgn="base">
              <a:lnSpc>
                <a:spcPct val="113000"/>
              </a:lnSpc>
              <a:buFont typeface="Arial" panose="020B0604020202020204" pitchFamily="34" charset="0"/>
              <a:buNone/>
            </a:pPr>
            <a:endParaRPr lang="en-US" b="1" dirty="0">
              <a:solidFill>
                <a:schemeClr val="tx1"/>
              </a:solidFill>
              <a:highlight>
                <a:srgbClr val="F9E8F3"/>
              </a:highlight>
              <a:latin typeface="+mn-lt"/>
              <a:ea typeface="Roboto" panose="02000000000000000000" pitchFamily="2" charset="0"/>
              <a:cs typeface="Roboto" panose="02000000000000000000" pitchFamily="2" charset="0"/>
            </a:endParaRPr>
          </a:p>
          <a:p>
            <a:pPr marL="0" indent="0" algn="just" fontAlgn="base">
              <a:lnSpc>
                <a:spcPct val="113000"/>
              </a:lnSpc>
              <a:buFont typeface="Arial" panose="020B0604020202020204" pitchFamily="34" charset="0"/>
              <a:buNone/>
            </a:pPr>
            <a:r>
              <a:rPr lang="en-US" b="0" dirty="0">
                <a:solidFill>
                  <a:schemeClr val="tx1"/>
                </a:solidFill>
                <a:highlight>
                  <a:srgbClr val="F9E8F3"/>
                </a:highlight>
                <a:latin typeface="+mn-lt"/>
                <a:ea typeface="Roboto" panose="02000000000000000000" pitchFamily="2" charset="0"/>
                <a:cs typeface="Roboto" panose="02000000000000000000" pitchFamily="2" charset="0"/>
              </a:rPr>
              <a:t>Each State and Territory have their own processes for making complaints and there may be more than one option available to you. If possible, we strongly recommend seeking help from a lawyer or advocate before submitting a complaint.</a:t>
            </a:r>
            <a:endParaRPr lang="en-US" b="1" dirty="0">
              <a:solidFill>
                <a:schemeClr val="tx1"/>
              </a:solidFill>
              <a:highlight>
                <a:srgbClr val="F9E8F3"/>
              </a:highlight>
              <a:latin typeface="+mn-lt"/>
              <a:ea typeface="Roboto" panose="02000000000000000000" pitchFamily="2" charset="0"/>
              <a:cs typeface="Roboto" panose="02000000000000000000" pitchFamily="2" charset="0"/>
            </a:endParaRPr>
          </a:p>
          <a:p>
            <a:pPr marL="285750" indent="-285750" algn="just" fontAlgn="base">
              <a:lnSpc>
                <a:spcPct val="113000"/>
              </a:lnSpc>
              <a:buFont typeface="Arial" panose="020B0604020202020204" pitchFamily="34" charset="0"/>
              <a:buChar char="•"/>
            </a:pPr>
            <a:endParaRPr lang="en-US" b="1" dirty="0">
              <a:solidFill>
                <a:schemeClr val="tx1"/>
              </a:solidFill>
              <a:highlight>
                <a:srgbClr val="F9E8F3"/>
              </a:highlight>
              <a:latin typeface="+mn-lt"/>
              <a:ea typeface="Roboto" panose="02000000000000000000" pitchFamily="2" charset="0"/>
              <a:cs typeface="Roboto" panose="02000000000000000000" pitchFamily="2" charset="0"/>
            </a:endParaRPr>
          </a:p>
          <a:p>
            <a:pPr marL="171450" indent="-171450" algn="just" fontAlgn="base">
              <a:lnSpc>
                <a:spcPct val="113000"/>
              </a:lnSpc>
              <a:buFont typeface="Arial" panose="020B0604020202020204" pitchFamily="34" charset="0"/>
              <a:buChar char="•"/>
            </a:pPr>
            <a:r>
              <a:rPr lang="en-US" b="1" dirty="0">
                <a:solidFill>
                  <a:schemeClr val="tx1"/>
                </a:solidFill>
                <a:highlight>
                  <a:srgbClr val="FFFFC8"/>
                </a:highlight>
                <a:latin typeface="+mn-lt"/>
                <a:ea typeface="Roboto" panose="02000000000000000000" pitchFamily="2" charset="0"/>
                <a:cs typeface="Roboto" panose="02000000000000000000" pitchFamily="2" charset="0"/>
              </a:rPr>
              <a:t>Tasmania</a:t>
            </a:r>
            <a:r>
              <a:rPr lang="en-US" dirty="0">
                <a:solidFill>
                  <a:schemeClr val="tx1"/>
                </a:solidFill>
                <a:highlight>
                  <a:srgbClr val="FFFFC8"/>
                </a:highlight>
                <a:latin typeface="+mn-lt"/>
                <a:ea typeface="Roboto" panose="02000000000000000000" pitchFamily="2" charset="0"/>
                <a:cs typeface="Roboto" panose="02000000000000000000" pitchFamily="2" charset="0"/>
              </a:rPr>
              <a:t> (Tas)</a:t>
            </a:r>
            <a:r>
              <a:rPr lang="en-AU" b="0" i="0" dirty="0">
                <a:solidFill>
                  <a:schemeClr val="tx1"/>
                </a:solidFill>
                <a:effectLst/>
                <a:latin typeface="+mn-lt"/>
                <a:ea typeface="Roboto" panose="02000000000000000000" pitchFamily="2" charset="0"/>
                <a:cs typeface="Roboto" panose="02000000000000000000" pitchFamily="2" charset="0"/>
              </a:rPr>
              <a:t>: </a:t>
            </a:r>
            <a:r>
              <a:rPr lang="en-AU" b="0" i="0" u="none" strike="noStrike" dirty="0">
                <a:solidFill>
                  <a:schemeClr val="tx1"/>
                </a:solidFill>
                <a:effectLst/>
                <a:latin typeface="+mn-lt"/>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Tasmania Police</a:t>
            </a:r>
            <a:r>
              <a:rPr lang="en-AU" b="0" i="0" u="none" strike="noStrike" dirty="0">
                <a:solidFill>
                  <a:schemeClr val="tx1"/>
                </a:solidFill>
                <a:effectLst/>
                <a:latin typeface="+mn-lt"/>
                <a:ea typeface="Roboto" panose="02000000000000000000" pitchFamily="2" charset="0"/>
                <a:cs typeface="Roboto" panose="02000000000000000000" pitchFamily="2" charset="0"/>
              </a:rPr>
              <a:t> or</a:t>
            </a:r>
            <a:r>
              <a:rPr lang="en-AU" b="0" i="0" dirty="0">
                <a:solidFill>
                  <a:schemeClr val="tx1"/>
                </a:solidFill>
                <a:effectLst/>
                <a:latin typeface="+mn-lt"/>
                <a:ea typeface="Roboto" panose="02000000000000000000" pitchFamily="2" charset="0"/>
                <a:cs typeface="Roboto" panose="02000000000000000000" pitchFamily="2" charset="0"/>
              </a:rPr>
              <a:t> </a:t>
            </a:r>
            <a:r>
              <a:rPr lang="en-AU" b="0" i="0" u="none" strike="noStrike" dirty="0">
                <a:solidFill>
                  <a:schemeClr val="tx1"/>
                </a:solidFill>
                <a:effectLst/>
                <a:latin typeface="+mn-lt"/>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Ombudsman Tasmania</a:t>
            </a:r>
            <a:r>
              <a:rPr lang="en-AU" b="0" i="0" dirty="0">
                <a:solidFill>
                  <a:schemeClr val="tx1"/>
                </a:solidFill>
                <a:effectLst/>
                <a:latin typeface="+mn-lt"/>
                <a:ea typeface="Roboto" panose="02000000000000000000" pitchFamily="2" charset="0"/>
                <a:cs typeface="Roboto" panose="02000000000000000000" pitchFamily="2" charset="0"/>
              </a:rPr>
              <a:t> or </a:t>
            </a:r>
            <a:r>
              <a:rPr lang="en-AU" b="0" i="0" u="none" strike="noStrike" dirty="0">
                <a:solidFill>
                  <a:schemeClr val="tx1"/>
                </a:solidFill>
                <a:effectLst/>
                <a:latin typeface="+mn-lt"/>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Integrity Commission</a:t>
            </a:r>
            <a:endParaRPr lang="en-AU" sz="1200" b="0" i="0" u="none" strike="noStrike" dirty="0">
              <a:solidFill>
                <a:schemeClr val="tx1"/>
              </a:solidFill>
              <a:effectLst/>
              <a:latin typeface="+mn-lt"/>
              <a:ea typeface="Roboto" panose="02000000000000000000" pitchFamily="2" charset="0"/>
              <a:cs typeface="Roboto" panose="02000000000000000000" pitchFamily="2" charset="0"/>
            </a:endParaRPr>
          </a:p>
          <a:p>
            <a:pPr marL="171450" indent="-171450" algn="just" fontAlgn="base">
              <a:lnSpc>
                <a:spcPct val="113000"/>
              </a:lnSpc>
              <a:buFont typeface="Arial" panose="020B0604020202020204" pitchFamily="34" charset="0"/>
              <a:buChar char="•"/>
            </a:pPr>
            <a:r>
              <a:rPr lang="en-AU" sz="1200" b="1" i="0" dirty="0">
                <a:solidFill>
                  <a:schemeClr val="tx1"/>
                </a:solidFill>
                <a:effectLst/>
                <a:latin typeface="+mn-lt"/>
                <a:ea typeface="Roboto" panose="02000000000000000000" pitchFamily="2" charset="0"/>
                <a:cs typeface="Roboto" panose="02000000000000000000" pitchFamily="2" charset="0"/>
              </a:rPr>
              <a:t>National: </a:t>
            </a:r>
            <a:r>
              <a:rPr lang="en-AU" sz="1200" i="0" dirty="0">
                <a:solidFill>
                  <a:schemeClr val="tx1"/>
                </a:solidFill>
                <a:effectLst/>
                <a:latin typeface="+mn-lt"/>
                <a:ea typeface="Roboto" panose="02000000000000000000" pitchFamily="2" charset="0"/>
                <a:cs typeface="Roboto" panose="02000000000000000000" pitchFamily="2" charset="0"/>
              </a:rPr>
              <a:t>Complaints against the Australian Federal Police (AFP) must be made directly with the </a:t>
            </a:r>
            <a:r>
              <a:rPr lang="en-AU" sz="1200" i="0" u="none" strike="noStrike" dirty="0">
                <a:solidFill>
                  <a:schemeClr val="tx1"/>
                </a:solidFill>
                <a:effectLst/>
                <a:latin typeface="+mn-lt"/>
                <a:ea typeface="Roboto" panose="02000000000000000000" pitchFamily="2" charset="0"/>
                <a:cs typeface="Roboto" panose="02000000000000000000" pitchFamily="2" charset="0"/>
                <a:hlinkClick r:id="rId6">
                  <a:extLst>
                    <a:ext uri="{A12FA001-AC4F-418D-AE19-62706E023703}">
                      <ahyp:hlinkClr xmlns:ahyp="http://schemas.microsoft.com/office/drawing/2018/hyperlinkcolor" val="tx"/>
                    </a:ext>
                  </a:extLst>
                </a:hlinkClick>
              </a:rPr>
              <a:t>AFP</a:t>
            </a:r>
            <a:endParaRPr lang="en-AU" sz="1200" i="0" u="none" strike="noStrike" dirty="0">
              <a:solidFill>
                <a:schemeClr val="tx1"/>
              </a:solidFill>
              <a:effectLst/>
              <a:latin typeface="+mn-lt"/>
              <a:ea typeface="Roboto" panose="02000000000000000000" pitchFamily="2" charset="0"/>
              <a:cs typeface="Roboto" panose="02000000000000000000" pitchFamily="2" charset="0"/>
            </a:endParaRPr>
          </a:p>
          <a:p>
            <a:endParaRPr lang="en-US" b="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mn-lt"/>
              </a:rPr>
              <a:t>[A full list of contacts and links are available on the CopWatch website at https://www.copwatch.org.au/complaint, under the section ‘Where can I make a complaint?’]</a:t>
            </a:r>
          </a:p>
          <a:p>
            <a:endParaRPr lang="en-US" b="1" dirty="0">
              <a:solidFill>
                <a:schemeClr val="tx1"/>
              </a:solidFill>
              <a:latin typeface="+mn-lt"/>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88</a:t>
            </a:fld>
            <a:endParaRPr lang="en-AU" dirty="0"/>
          </a:p>
        </p:txBody>
      </p:sp>
    </p:spTree>
    <p:extLst>
      <p:ext uri="{BB962C8B-B14F-4D97-AF65-F5344CB8AC3E}">
        <p14:creationId xmlns:p14="http://schemas.microsoft.com/office/powerpoint/2010/main" val="13054091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algn="just" fontAlgn="base">
              <a:lnSpc>
                <a:spcPct val="113000"/>
              </a:lnSpc>
            </a:pPr>
            <a:r>
              <a:rPr lang="en-AU" b="1" i="0" dirty="0">
                <a:solidFill>
                  <a:schemeClr val="tx1"/>
                </a:solidFill>
                <a:effectLst/>
                <a:latin typeface="+mn-lt"/>
                <a:ea typeface="Roboto" panose="02000000000000000000" pitchFamily="2" charset="0"/>
                <a:cs typeface="Roboto" panose="02000000000000000000" pitchFamily="2" charset="0"/>
              </a:rPr>
              <a:t>COMPLAINT PATHWAYS – VIC</a:t>
            </a:r>
          </a:p>
          <a:p>
            <a:pPr marL="0" indent="0" algn="just" fontAlgn="base">
              <a:lnSpc>
                <a:spcPct val="113000"/>
              </a:lnSpc>
              <a:buFont typeface="Arial" panose="020B0604020202020204" pitchFamily="34" charset="0"/>
              <a:buNone/>
            </a:pPr>
            <a:endParaRPr lang="en-US" b="1" dirty="0">
              <a:solidFill>
                <a:schemeClr val="tx1"/>
              </a:solidFill>
              <a:highlight>
                <a:srgbClr val="F9E8F3"/>
              </a:highlight>
              <a:latin typeface="+mn-lt"/>
              <a:ea typeface="Roboto" panose="02000000000000000000" pitchFamily="2" charset="0"/>
              <a:cs typeface="Roboto" panose="02000000000000000000" pitchFamily="2" charset="0"/>
            </a:endParaRPr>
          </a:p>
          <a:p>
            <a:pPr marL="0" marR="0" lvl="0" indent="0" algn="just" defTabSz="914400" rtl="0" eaLnBrk="1" fontAlgn="base" latinLnBrk="0" hangingPunct="1">
              <a:lnSpc>
                <a:spcPct val="113000"/>
              </a:lnSpc>
              <a:spcBef>
                <a:spcPts val="0"/>
              </a:spcBef>
              <a:spcAft>
                <a:spcPts val="0"/>
              </a:spcAft>
              <a:buClrTx/>
              <a:buSzTx/>
              <a:buFont typeface="Arial" panose="020B0604020202020204" pitchFamily="34" charset="0"/>
              <a:buNone/>
              <a:tabLst/>
              <a:defRPr/>
            </a:pPr>
            <a:r>
              <a:rPr lang="en-US" b="0" dirty="0">
                <a:solidFill>
                  <a:schemeClr val="tx1"/>
                </a:solidFill>
                <a:highlight>
                  <a:srgbClr val="F9E8F3"/>
                </a:highlight>
                <a:latin typeface="+mn-lt"/>
                <a:ea typeface="Roboto" panose="02000000000000000000" pitchFamily="2" charset="0"/>
                <a:cs typeface="Roboto" panose="02000000000000000000" pitchFamily="2" charset="0"/>
              </a:rPr>
              <a:t>Each State and Territory have their own processes for making complaints and there may be more than one option available to you. If possible, we strongly recommend seeking help from a lawyer or advocate before submitting a complaint.</a:t>
            </a:r>
          </a:p>
          <a:p>
            <a:pPr marL="0" indent="0" algn="just" fontAlgn="base">
              <a:lnSpc>
                <a:spcPct val="113000"/>
              </a:lnSpc>
              <a:buFont typeface="Arial" panose="020B0604020202020204" pitchFamily="34" charset="0"/>
              <a:buNone/>
            </a:pPr>
            <a:endParaRPr lang="en-US" b="0" dirty="0">
              <a:solidFill>
                <a:schemeClr val="tx1"/>
              </a:solidFill>
              <a:highlight>
                <a:srgbClr val="F9E8F3"/>
              </a:highlight>
              <a:latin typeface="+mn-lt"/>
              <a:ea typeface="Roboto" panose="02000000000000000000" pitchFamily="2" charset="0"/>
              <a:cs typeface="Roboto" panose="02000000000000000000" pitchFamily="2" charset="0"/>
            </a:endParaRPr>
          </a:p>
          <a:p>
            <a:pPr marL="171450" indent="-171450" algn="just" fontAlgn="base">
              <a:lnSpc>
                <a:spcPct val="113000"/>
              </a:lnSpc>
              <a:buFont typeface="Arial" panose="020B0604020202020204" pitchFamily="34" charset="0"/>
              <a:buChar char="•"/>
            </a:pPr>
            <a:r>
              <a:rPr lang="en-US" b="1" dirty="0">
                <a:solidFill>
                  <a:schemeClr val="tx1"/>
                </a:solidFill>
                <a:highlight>
                  <a:srgbClr val="F3E4D7"/>
                </a:highlight>
                <a:latin typeface="+mn-lt"/>
                <a:ea typeface="Roboto" panose="02000000000000000000" pitchFamily="2" charset="0"/>
                <a:cs typeface="Roboto" panose="02000000000000000000" pitchFamily="2" charset="0"/>
              </a:rPr>
              <a:t>Victoria</a:t>
            </a:r>
            <a:r>
              <a:rPr lang="en-US" dirty="0">
                <a:solidFill>
                  <a:schemeClr val="tx1"/>
                </a:solidFill>
                <a:highlight>
                  <a:srgbClr val="F3E4D7"/>
                </a:highlight>
                <a:latin typeface="+mn-lt"/>
                <a:ea typeface="Roboto" panose="02000000000000000000" pitchFamily="2" charset="0"/>
                <a:cs typeface="Roboto" panose="02000000000000000000" pitchFamily="2" charset="0"/>
              </a:rPr>
              <a:t> (Vic)</a:t>
            </a:r>
            <a:r>
              <a:rPr lang="en-AU" b="0" i="0" dirty="0">
                <a:solidFill>
                  <a:schemeClr val="tx1"/>
                </a:solidFill>
                <a:effectLst/>
                <a:latin typeface="+mn-lt"/>
                <a:ea typeface="Roboto" panose="02000000000000000000" pitchFamily="2" charset="0"/>
                <a:cs typeface="Roboto" panose="02000000000000000000" pitchFamily="2" charset="0"/>
              </a:rPr>
              <a:t>: </a:t>
            </a:r>
            <a:r>
              <a:rPr lang="en-AU" b="0" i="0" u="none" strike="noStrike" dirty="0">
                <a:solidFill>
                  <a:schemeClr val="tx1"/>
                </a:solidFill>
                <a:effectLst/>
                <a:latin typeface="+mn-lt"/>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Police Conduct Unit</a:t>
            </a:r>
            <a:r>
              <a:rPr lang="en-AU" b="0" i="0" dirty="0">
                <a:solidFill>
                  <a:schemeClr val="tx1"/>
                </a:solidFill>
                <a:effectLst/>
                <a:latin typeface="+mn-lt"/>
                <a:ea typeface="Roboto" panose="02000000000000000000" pitchFamily="2" charset="0"/>
                <a:cs typeface="Roboto" panose="02000000000000000000" pitchFamily="2" charset="0"/>
              </a:rPr>
              <a:t> or </a:t>
            </a:r>
            <a:r>
              <a:rPr lang="en-AU" b="0" i="0" u="none" strike="noStrike" dirty="0">
                <a:solidFill>
                  <a:schemeClr val="tx1"/>
                </a:solidFill>
                <a:effectLst/>
                <a:latin typeface="+mn-lt"/>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Independent Broad-based Anti-Corruption Commission</a:t>
            </a:r>
            <a:endParaRPr lang="en-AU" b="1" i="0" dirty="0">
              <a:solidFill>
                <a:schemeClr val="tx1"/>
              </a:solidFill>
              <a:effectLst/>
              <a:latin typeface="+mn-lt"/>
              <a:ea typeface="Roboto" panose="02000000000000000000" pitchFamily="2" charset="0"/>
              <a:cs typeface="Roboto" panose="02000000000000000000" pitchFamily="2" charset="0"/>
            </a:endParaRPr>
          </a:p>
          <a:p>
            <a:pPr marL="171450" indent="-171450" algn="just" fontAlgn="base">
              <a:lnSpc>
                <a:spcPct val="113000"/>
              </a:lnSpc>
              <a:buFont typeface="Arial" panose="020B0604020202020204" pitchFamily="34" charset="0"/>
              <a:buChar char="•"/>
            </a:pPr>
            <a:r>
              <a:rPr lang="en-AU" b="1" i="0" dirty="0">
                <a:solidFill>
                  <a:schemeClr val="tx1"/>
                </a:solidFill>
                <a:effectLst/>
                <a:latin typeface="+mn-lt"/>
                <a:ea typeface="Roboto" panose="02000000000000000000" pitchFamily="2" charset="0"/>
                <a:cs typeface="Roboto" panose="02000000000000000000" pitchFamily="2" charset="0"/>
              </a:rPr>
              <a:t>National</a:t>
            </a:r>
            <a:r>
              <a:rPr lang="en-AU" b="0" i="0" dirty="0">
                <a:solidFill>
                  <a:schemeClr val="tx1"/>
                </a:solidFill>
                <a:effectLst/>
                <a:latin typeface="+mn-lt"/>
                <a:ea typeface="Roboto" panose="02000000000000000000" pitchFamily="2" charset="0"/>
                <a:cs typeface="Roboto" panose="02000000000000000000" pitchFamily="2" charset="0"/>
              </a:rPr>
              <a:t>: Complaints against the Australian Federal Police (AFP) must be made directly with the </a:t>
            </a:r>
            <a:r>
              <a:rPr lang="en-AU" b="0" i="0" u="none" strike="noStrike" dirty="0">
                <a:solidFill>
                  <a:schemeClr val="tx1"/>
                </a:solidFill>
                <a:effectLst/>
                <a:latin typeface="+mn-lt"/>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AFP</a:t>
            </a:r>
            <a:endParaRPr lang="en-AU" b="0" i="0" u="none" strike="noStrike" dirty="0">
              <a:solidFill>
                <a:schemeClr val="tx1"/>
              </a:solidFill>
              <a:effectLst/>
              <a:latin typeface="+mn-lt"/>
              <a:ea typeface="Roboto" panose="02000000000000000000" pitchFamily="2" charset="0"/>
              <a:cs typeface="Roboto" panose="02000000000000000000" pitchFamily="2" charset="0"/>
            </a:endParaRPr>
          </a:p>
          <a:p>
            <a:pPr marL="171450" indent="-171450" algn="just" fontAlgn="base">
              <a:lnSpc>
                <a:spcPct val="113000"/>
              </a:lnSpc>
              <a:buFont typeface="Arial" panose="020B0604020202020204" pitchFamily="34" charset="0"/>
              <a:buChar char="•"/>
            </a:pPr>
            <a:endParaRPr lang="en-AU" b="0" i="0" u="none" strike="noStrike" dirty="0">
              <a:solidFill>
                <a:schemeClr val="tx1"/>
              </a:solidFill>
              <a:effectLst/>
              <a:latin typeface="+mn-lt"/>
              <a:ea typeface="Roboto" panose="02000000000000000000" pitchFamily="2" charset="0"/>
              <a:cs typeface="Roboto" panose="02000000000000000000" pitchFamily="2" charset="0"/>
            </a:endParaRPr>
          </a:p>
          <a:p>
            <a:pPr marL="0" marR="0" lvl="0" indent="0" algn="just" defTabSz="914400" rtl="0" eaLnBrk="1" fontAlgn="base" latinLnBrk="0" hangingPunct="1">
              <a:lnSpc>
                <a:spcPct val="113000"/>
              </a:lnSpc>
              <a:spcBef>
                <a:spcPts val="0"/>
              </a:spcBef>
              <a:spcAft>
                <a:spcPts val="0"/>
              </a:spcAft>
              <a:buClrTx/>
              <a:buSzTx/>
              <a:buFont typeface="Arial" panose="020B0604020202020204" pitchFamily="34" charset="0"/>
              <a:buNone/>
              <a:tabLst/>
              <a:defRPr/>
            </a:pPr>
            <a:r>
              <a:rPr lang="en-US" b="0" dirty="0">
                <a:solidFill>
                  <a:schemeClr val="tx1"/>
                </a:solidFill>
                <a:latin typeface="+mn-lt"/>
              </a:rPr>
              <a:t>[A full list of contacts and links are available on the CopWatch website at https://www.copwatch.org.au/complaint, under the section ‘Where can I make a complaint?’]</a:t>
            </a:r>
          </a:p>
          <a:p>
            <a:pPr marL="0" indent="0" algn="just" fontAlgn="base">
              <a:lnSpc>
                <a:spcPct val="113000"/>
              </a:lnSpc>
              <a:buFont typeface="Arial" panose="020B0604020202020204" pitchFamily="34" charset="0"/>
              <a:buNone/>
            </a:pPr>
            <a:endParaRPr lang="en-AU" b="0" i="0" dirty="0">
              <a:solidFill>
                <a:schemeClr val="tx1"/>
              </a:solidFill>
              <a:effectLst/>
              <a:latin typeface="+mn-lt"/>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89</a:t>
            </a:fld>
            <a:endParaRPr lang="en-AU" dirty="0"/>
          </a:p>
        </p:txBody>
      </p:sp>
    </p:spTree>
    <p:extLst>
      <p:ext uri="{BB962C8B-B14F-4D97-AF65-F5344CB8AC3E}">
        <p14:creationId xmlns:p14="http://schemas.microsoft.com/office/powerpoint/2010/main" val="2384952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4D1D3-5FBB-843D-C2FB-95F6F39021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A6BB84-454E-E3E1-47A2-5C3D5F999F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5A24CB-A88E-9173-1D12-DAEBE0037A3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latin typeface="+mn-lt"/>
                <a:cs typeface="Arial" panose="020B0604020202020204" pitchFamily="34" charset="0"/>
              </a:rPr>
              <a:t>[EDIT THIS SLIDE AS NEEDED ACCORDING TO YOUR TRAINING AGENDA]</a:t>
            </a:r>
          </a:p>
          <a:p>
            <a:endParaRPr lang="en-US" dirty="0">
              <a:latin typeface="+mn-lt"/>
            </a:endParaRPr>
          </a:p>
        </p:txBody>
      </p:sp>
      <p:sp>
        <p:nvSpPr>
          <p:cNvPr id="4" name="Slide Number Placeholder 3">
            <a:extLst>
              <a:ext uri="{FF2B5EF4-FFF2-40B4-BE49-F238E27FC236}">
                <a16:creationId xmlns:a16="http://schemas.microsoft.com/office/drawing/2014/main" id="{5C7C8A5B-5276-E53C-A81C-31945C47E607}"/>
              </a:ext>
            </a:extLst>
          </p:cNvPr>
          <p:cNvSpPr>
            <a:spLocks noGrp="1"/>
          </p:cNvSpPr>
          <p:nvPr>
            <p:ph type="sldNum" sz="quarter" idx="5"/>
          </p:nvPr>
        </p:nvSpPr>
        <p:spPr/>
        <p:txBody>
          <a:bodyPr/>
          <a:lstStyle/>
          <a:p>
            <a:fld id="{DEAF3522-EFC1-744D-97DC-9D0809F0259C}" type="slidenum">
              <a:rPr lang="en-AU" smtClean="0"/>
              <a:t>9</a:t>
            </a:fld>
            <a:endParaRPr lang="en-AU" dirty="0"/>
          </a:p>
        </p:txBody>
      </p:sp>
    </p:spTree>
    <p:extLst>
      <p:ext uri="{BB962C8B-B14F-4D97-AF65-F5344CB8AC3E}">
        <p14:creationId xmlns:p14="http://schemas.microsoft.com/office/powerpoint/2010/main" val="209577718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algn="just" fontAlgn="base">
              <a:lnSpc>
                <a:spcPct val="113000"/>
              </a:lnSpc>
            </a:pPr>
            <a:r>
              <a:rPr lang="en-AU" b="1" i="0" dirty="0">
                <a:solidFill>
                  <a:srgbClr val="000000"/>
                </a:solidFill>
                <a:effectLst/>
                <a:latin typeface="+mn-lt"/>
                <a:ea typeface="Roboto" panose="02000000000000000000" pitchFamily="2" charset="0"/>
                <a:cs typeface="Roboto" panose="02000000000000000000" pitchFamily="2" charset="0"/>
              </a:rPr>
              <a:t>COMPLAINT PATHWAYS – WA</a:t>
            </a:r>
          </a:p>
          <a:p>
            <a:pPr algn="just" fontAlgn="base">
              <a:lnSpc>
                <a:spcPct val="113000"/>
              </a:lnSpc>
            </a:pPr>
            <a:endParaRPr lang="en-US" b="1" dirty="0">
              <a:highlight>
                <a:srgbClr val="F9E8F3"/>
              </a:highlight>
              <a:latin typeface="+mn-lt"/>
              <a:ea typeface="Roboto" panose="02000000000000000000" pitchFamily="2" charset="0"/>
              <a:cs typeface="Roboto" panose="02000000000000000000" pitchFamily="2" charset="0"/>
            </a:endParaRPr>
          </a:p>
          <a:p>
            <a:pPr marL="0" marR="0" lvl="0" indent="0" algn="just" defTabSz="914400" rtl="0" eaLnBrk="1" fontAlgn="base" latinLnBrk="0" hangingPunct="1">
              <a:lnSpc>
                <a:spcPct val="113000"/>
              </a:lnSpc>
              <a:spcBef>
                <a:spcPts val="0"/>
              </a:spcBef>
              <a:spcAft>
                <a:spcPts val="0"/>
              </a:spcAft>
              <a:buClrTx/>
              <a:buSzTx/>
              <a:buFont typeface="Arial" panose="020B0604020202020204" pitchFamily="34" charset="0"/>
              <a:buNone/>
              <a:tabLst/>
              <a:defRPr/>
            </a:pPr>
            <a:r>
              <a:rPr lang="en-US" b="0" dirty="0">
                <a:highlight>
                  <a:srgbClr val="F9E8F3"/>
                </a:highlight>
                <a:latin typeface="+mn-lt"/>
                <a:ea typeface="Roboto" panose="02000000000000000000" pitchFamily="2" charset="0"/>
                <a:cs typeface="Roboto" panose="02000000000000000000" pitchFamily="2" charset="0"/>
              </a:rPr>
              <a:t>Each State and Territory have their own processes for making complaints and there may be more than one option available to you. If possible, we strongly recommend seeking help from a lawyer or advocate before submitting a complaint.</a:t>
            </a:r>
          </a:p>
          <a:p>
            <a:pPr marL="0" indent="0" algn="just" fontAlgn="base">
              <a:lnSpc>
                <a:spcPct val="113000"/>
              </a:lnSpc>
              <a:buFont typeface="Arial" panose="020B0604020202020204" pitchFamily="34" charset="0"/>
              <a:buNone/>
            </a:pPr>
            <a:endParaRPr lang="en-US" b="0" dirty="0">
              <a:highlight>
                <a:srgbClr val="F9E8F3"/>
              </a:highlight>
              <a:latin typeface="+mn-lt"/>
              <a:ea typeface="Roboto" panose="02000000000000000000" pitchFamily="2" charset="0"/>
              <a:cs typeface="Roboto" panose="02000000000000000000" pitchFamily="2" charset="0"/>
            </a:endParaRPr>
          </a:p>
          <a:p>
            <a:pPr marL="171450" indent="-171450" algn="just" fontAlgn="base">
              <a:lnSpc>
                <a:spcPct val="113000"/>
              </a:lnSpc>
              <a:buFont typeface="Arial" panose="020B0604020202020204" pitchFamily="34" charset="0"/>
              <a:buChar char="•"/>
            </a:pPr>
            <a:r>
              <a:rPr lang="en-US" b="1" dirty="0">
                <a:highlight>
                  <a:srgbClr val="8DCCFF"/>
                </a:highlight>
                <a:latin typeface="+mn-lt"/>
                <a:ea typeface="Roboto" panose="02000000000000000000" pitchFamily="2" charset="0"/>
                <a:cs typeface="Roboto" panose="02000000000000000000" pitchFamily="2" charset="0"/>
              </a:rPr>
              <a:t>Western Australia </a:t>
            </a:r>
            <a:r>
              <a:rPr lang="en-US" dirty="0">
                <a:highlight>
                  <a:srgbClr val="8DCCFF"/>
                </a:highlight>
                <a:latin typeface="+mn-lt"/>
                <a:ea typeface="Roboto" panose="02000000000000000000" pitchFamily="2" charset="0"/>
                <a:cs typeface="Roboto" panose="02000000000000000000" pitchFamily="2" charset="0"/>
              </a:rPr>
              <a:t>(WA)</a:t>
            </a:r>
            <a:r>
              <a:rPr lang="en-AU" b="0" i="0" dirty="0">
                <a:solidFill>
                  <a:srgbClr val="000000"/>
                </a:solidFill>
                <a:effectLst/>
                <a:latin typeface="+mn-lt"/>
                <a:ea typeface="Roboto" panose="02000000000000000000" pitchFamily="2" charset="0"/>
                <a:cs typeface="Roboto" panose="02000000000000000000" pitchFamily="2" charset="0"/>
              </a:rPr>
              <a:t>: </a:t>
            </a:r>
            <a:r>
              <a:rPr lang="en-AU" b="0" i="0" u="sng" strike="noStrike" dirty="0">
                <a:solidFill>
                  <a:srgbClr val="0563C1"/>
                </a:solidFill>
                <a:effectLst/>
                <a:latin typeface="+mn-lt"/>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WA </a:t>
            </a:r>
            <a:r>
              <a:rPr lang="en-AU" b="0" i="0" u="sng" strike="noStrike" dirty="0">
                <a:solidFill>
                  <a:schemeClr val="tx1"/>
                </a:solidFill>
                <a:effectLst/>
                <a:latin typeface="+mn-lt"/>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Police</a:t>
            </a:r>
            <a:r>
              <a:rPr lang="en-AU" b="0" i="0" u="sng" dirty="0">
                <a:solidFill>
                  <a:schemeClr val="tx1"/>
                </a:solidFill>
                <a:effectLst/>
                <a:latin typeface="+mn-lt"/>
                <a:ea typeface="Roboto" panose="02000000000000000000" pitchFamily="2" charset="0"/>
                <a:cs typeface="Roboto" panose="02000000000000000000" pitchFamily="2" charset="0"/>
              </a:rPr>
              <a:t> </a:t>
            </a:r>
            <a:r>
              <a:rPr lang="en-AU" b="0" i="0" u="none" dirty="0">
                <a:solidFill>
                  <a:schemeClr val="tx1"/>
                </a:solidFill>
                <a:effectLst/>
                <a:latin typeface="+mn-lt"/>
                <a:ea typeface="Roboto" panose="02000000000000000000" pitchFamily="2" charset="0"/>
                <a:cs typeface="Roboto" panose="02000000000000000000" pitchFamily="2" charset="0"/>
              </a:rPr>
              <a:t>or </a:t>
            </a:r>
            <a:r>
              <a:rPr lang="en-AU" b="0" i="0" u="none" strike="noStrike" dirty="0">
                <a:solidFill>
                  <a:srgbClr val="0563C1"/>
                </a:solidFill>
                <a:effectLst/>
                <a:latin typeface="+mn-lt"/>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Corruption and Crime </a:t>
            </a:r>
            <a:r>
              <a:rPr lang="en-AU" b="0" i="0" u="none" strike="noStrike" dirty="0">
                <a:solidFill>
                  <a:schemeClr val="tx1"/>
                </a:solidFill>
                <a:effectLst/>
                <a:latin typeface="+mn-lt"/>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Commission</a:t>
            </a:r>
            <a:r>
              <a:rPr lang="en-AU" b="0" i="0" u="none" dirty="0">
                <a:solidFill>
                  <a:schemeClr val="tx1"/>
                </a:solidFill>
                <a:effectLst/>
                <a:latin typeface="+mn-lt"/>
                <a:ea typeface="Roboto" panose="02000000000000000000" pitchFamily="2" charset="0"/>
                <a:cs typeface="Roboto" panose="02000000000000000000" pitchFamily="2" charset="0"/>
              </a:rPr>
              <a:t>. </a:t>
            </a:r>
          </a:p>
          <a:p>
            <a:pPr marL="628650" lvl="1" indent="-171450" algn="just" fontAlgn="base">
              <a:lnSpc>
                <a:spcPct val="113000"/>
              </a:lnSpc>
              <a:buFont typeface="Courier New" panose="02070309020205020404" pitchFamily="49" charset="0"/>
              <a:buChar char="o"/>
            </a:pPr>
            <a:r>
              <a:rPr lang="en-AU" b="0" i="0" u="none" dirty="0">
                <a:solidFill>
                  <a:schemeClr val="tx1"/>
                </a:solidFill>
                <a:effectLst/>
                <a:latin typeface="+mn-lt"/>
                <a:ea typeface="Roboto" panose="02000000000000000000" pitchFamily="2" charset="0"/>
                <a:cs typeface="Roboto" panose="02000000000000000000" pitchFamily="2" charset="0"/>
              </a:rPr>
              <a:t>You can also complain to the </a:t>
            </a:r>
            <a:r>
              <a:rPr lang="en-AU" b="0" i="0" u="none" strike="noStrike" dirty="0">
                <a:solidFill>
                  <a:schemeClr val="tx1"/>
                </a:solidFill>
                <a:effectLst/>
                <a:latin typeface="+mn-lt"/>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Ombudsman WA</a:t>
            </a:r>
            <a:r>
              <a:rPr lang="en-AU" b="0" i="0" u="none" dirty="0">
                <a:solidFill>
                  <a:schemeClr val="tx1"/>
                </a:solidFill>
                <a:effectLst/>
                <a:latin typeface="+mn-lt"/>
                <a:ea typeface="Roboto" panose="02000000000000000000" pitchFamily="2" charset="0"/>
                <a:cs typeface="Roboto" panose="02000000000000000000" pitchFamily="2" charset="0"/>
              </a:rPr>
              <a:t>, but only if the complaint is about police administration, for example, loss of your file</a:t>
            </a:r>
          </a:p>
          <a:p>
            <a:pPr marL="171450" indent="-171450" algn="just" fontAlgn="base">
              <a:lnSpc>
                <a:spcPct val="113000"/>
              </a:lnSpc>
              <a:buFont typeface="Arial" panose="020B0604020202020204" pitchFamily="34" charset="0"/>
              <a:buChar char="•"/>
            </a:pPr>
            <a:r>
              <a:rPr lang="en-AU" b="1" i="0" u="none" dirty="0">
                <a:solidFill>
                  <a:schemeClr val="tx1"/>
                </a:solidFill>
                <a:effectLst/>
                <a:latin typeface="+mn-lt"/>
                <a:ea typeface="Roboto" panose="02000000000000000000" pitchFamily="2" charset="0"/>
                <a:cs typeface="Roboto" panose="02000000000000000000" pitchFamily="2" charset="0"/>
              </a:rPr>
              <a:t>National</a:t>
            </a:r>
            <a:r>
              <a:rPr lang="en-AU" b="0" i="0" u="none" dirty="0">
                <a:solidFill>
                  <a:schemeClr val="tx1"/>
                </a:solidFill>
                <a:effectLst/>
                <a:latin typeface="+mn-lt"/>
                <a:ea typeface="Roboto" panose="02000000000000000000" pitchFamily="2" charset="0"/>
                <a:cs typeface="Roboto" panose="02000000000000000000" pitchFamily="2" charset="0"/>
              </a:rPr>
              <a:t>: Complaints against the Australian Federal Police (AFP) must be made directly with the </a:t>
            </a:r>
            <a:r>
              <a:rPr lang="en-AU" b="0" i="0" u="none" strike="noStrike" dirty="0">
                <a:solidFill>
                  <a:schemeClr val="tx1"/>
                </a:solidFill>
                <a:effectLst/>
                <a:latin typeface="+mn-lt"/>
                <a:ea typeface="Roboto" panose="02000000000000000000" pitchFamily="2" charset="0"/>
                <a:cs typeface="Roboto" panose="02000000000000000000" pitchFamily="2" charset="0"/>
                <a:hlinkClick r:id="rId6">
                  <a:extLst>
                    <a:ext uri="{A12FA001-AC4F-418D-AE19-62706E023703}">
                      <ahyp:hlinkClr xmlns:ahyp="http://schemas.microsoft.com/office/drawing/2018/hyperlinkcolor" val="tx"/>
                    </a:ext>
                  </a:extLst>
                </a:hlinkClick>
              </a:rPr>
              <a:t>AFP</a:t>
            </a:r>
            <a:r>
              <a:rPr lang="en-AU" b="0" i="0" u="none" strike="noStrike" dirty="0">
                <a:solidFill>
                  <a:schemeClr val="tx1"/>
                </a:solidFill>
                <a:effectLst/>
                <a:latin typeface="+mn-lt"/>
                <a:ea typeface="Roboto" panose="02000000000000000000" pitchFamily="2" charset="0"/>
                <a:cs typeface="Roboto" panose="02000000000000000000" pitchFamily="2" charset="0"/>
              </a:rPr>
              <a:t>.</a:t>
            </a:r>
          </a:p>
          <a:p>
            <a:pPr marL="171450" indent="-171450" algn="just" fontAlgn="base">
              <a:lnSpc>
                <a:spcPct val="113000"/>
              </a:lnSpc>
              <a:buFont typeface="Arial" panose="020B0604020202020204" pitchFamily="34" charset="0"/>
              <a:buChar char="•"/>
            </a:pPr>
            <a:endParaRPr lang="en-AU" b="0" i="0" u="none" strike="noStrike" dirty="0">
              <a:solidFill>
                <a:schemeClr val="tx1"/>
              </a:solidFill>
              <a:effectLst/>
              <a:latin typeface="+mn-lt"/>
              <a:ea typeface="Roboto" panose="02000000000000000000" pitchFamily="2" charset="0"/>
              <a:cs typeface="Roboto" panose="02000000000000000000" pitchFamily="2" charset="0"/>
            </a:endParaRPr>
          </a:p>
          <a:p>
            <a:pPr marL="0" marR="0" lvl="0" indent="0" algn="just" defTabSz="914400" rtl="0" eaLnBrk="1" fontAlgn="base" latinLnBrk="0" hangingPunct="1">
              <a:lnSpc>
                <a:spcPct val="113000"/>
              </a:lnSpc>
              <a:spcBef>
                <a:spcPts val="0"/>
              </a:spcBef>
              <a:spcAft>
                <a:spcPts val="0"/>
              </a:spcAft>
              <a:buClrTx/>
              <a:buSzTx/>
              <a:buFont typeface="Arial" panose="020B0604020202020204" pitchFamily="34" charset="0"/>
              <a:buNone/>
              <a:tabLst/>
              <a:defRPr/>
            </a:pPr>
            <a:r>
              <a:rPr lang="en-US" b="0" dirty="0">
                <a:latin typeface="+mn-lt"/>
              </a:rPr>
              <a:t>[A full list of contacts and links are available on the CopWatch website at https://www.copwatch.org.au/complaint, under the section ‘Where can I make a complaint?’]</a:t>
            </a:r>
          </a:p>
          <a:p>
            <a:pPr marL="0" indent="0" algn="just" fontAlgn="base">
              <a:lnSpc>
                <a:spcPct val="113000"/>
              </a:lnSpc>
              <a:buFont typeface="Arial" panose="020B0604020202020204" pitchFamily="34" charset="0"/>
              <a:buNone/>
            </a:pPr>
            <a:endParaRPr lang="en-AU" b="0" i="0" u="none" strike="noStrike" dirty="0">
              <a:solidFill>
                <a:schemeClr val="tx1"/>
              </a:solidFill>
              <a:effectLst/>
              <a:latin typeface="+mn-lt"/>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90</a:t>
            </a:fld>
            <a:endParaRPr lang="en-AU" dirty="0"/>
          </a:p>
        </p:txBody>
      </p:sp>
    </p:spTree>
    <p:extLst>
      <p:ext uri="{BB962C8B-B14F-4D97-AF65-F5344CB8AC3E}">
        <p14:creationId xmlns:p14="http://schemas.microsoft.com/office/powerpoint/2010/main" val="312682296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200" b="1" dirty="0">
                <a:latin typeface="+mn-lt"/>
                <a:ea typeface="Roboto" panose="02000000000000000000" pitchFamily="2" charset="0"/>
                <a:cs typeface="Roboto" panose="02000000000000000000" pitchFamily="2" charset="0"/>
              </a:rPr>
              <a:t>ANY QUESTIONS?</a:t>
            </a:r>
          </a:p>
          <a:p>
            <a:pPr marL="342900" indent="-342900">
              <a:buFont typeface="Arial" panose="020B0604020202020204" pitchFamily="34" charset="0"/>
              <a:buChar char="•"/>
            </a:pPr>
            <a:r>
              <a:rPr lang="en-AU" sz="1200" dirty="0">
                <a:latin typeface="+mn-lt"/>
                <a:ea typeface="Roboto" panose="02000000000000000000" pitchFamily="2" charset="0"/>
                <a:cs typeface="Roboto" panose="02000000000000000000" pitchFamily="2" charset="0"/>
              </a:rPr>
              <a:t>There are no silly questions</a:t>
            </a:r>
          </a:p>
          <a:p>
            <a:pPr marL="342900" indent="-342900">
              <a:buFont typeface="Arial" panose="020B0604020202020204" pitchFamily="34" charset="0"/>
              <a:buChar char="•"/>
            </a:pPr>
            <a:r>
              <a:rPr lang="en-AU" sz="1200" dirty="0">
                <a:latin typeface="+mn-lt"/>
                <a:ea typeface="Roboto" panose="02000000000000000000" pitchFamily="2" charset="0"/>
                <a:cs typeface="Roboto" panose="02000000000000000000" pitchFamily="2" charset="0"/>
              </a:rPr>
              <a:t>If there’s anything we can’t answer now we will try to look into it and get back to you</a:t>
            </a:r>
          </a:p>
          <a:p>
            <a:pPr marL="342900" indent="-342900">
              <a:buFont typeface="Arial" panose="020B0604020202020204" pitchFamily="34" charset="0"/>
              <a:buChar char="•"/>
            </a:pPr>
            <a:r>
              <a:rPr lang="en-AU" sz="1200" dirty="0">
                <a:latin typeface="+mn-lt"/>
                <a:ea typeface="Roboto" panose="02000000000000000000" pitchFamily="2" charset="0"/>
                <a:cs typeface="Roboto" panose="02000000000000000000" pitchFamily="2" charset="0"/>
              </a:rPr>
              <a:t>Feel free to share any feedback on the training or the app through me or directly to contact@copwatch.org.au</a:t>
            </a:r>
          </a:p>
          <a:p>
            <a:endParaRPr lang="en-US" dirty="0">
              <a:latin typeface="+mn-lt"/>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91</a:t>
            </a:fld>
            <a:endParaRPr lang="en-AU" dirty="0"/>
          </a:p>
        </p:txBody>
      </p:sp>
    </p:spTree>
    <p:extLst>
      <p:ext uri="{BB962C8B-B14F-4D97-AF65-F5344CB8AC3E}">
        <p14:creationId xmlns:p14="http://schemas.microsoft.com/office/powerpoint/2010/main" val="155454406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200" b="1" dirty="0">
                <a:latin typeface="+mn-lt"/>
                <a:ea typeface="Roboto" panose="02000000000000000000" pitchFamily="2" charset="0"/>
                <a:cs typeface="Roboto" panose="02000000000000000000" pitchFamily="2" charset="0"/>
              </a:rPr>
              <a:t>THANK YOU!!</a:t>
            </a:r>
          </a:p>
          <a:p>
            <a:pPr marL="342900" indent="-342900">
              <a:buFont typeface="Arial" panose="020B0604020202020204" pitchFamily="34" charset="0"/>
              <a:buChar char="•"/>
            </a:pPr>
            <a:r>
              <a:rPr lang="en-AU" sz="1200" dirty="0">
                <a:latin typeface="+mn-lt"/>
                <a:ea typeface="Roboto" panose="02000000000000000000" pitchFamily="2" charset="0"/>
                <a:cs typeface="Roboto" panose="02000000000000000000" pitchFamily="2" charset="0"/>
              </a:rPr>
              <a:t>Thanks for your time today</a:t>
            </a:r>
          </a:p>
          <a:p>
            <a:pPr marL="342900" indent="-342900">
              <a:buFont typeface="Arial" panose="020B0604020202020204" pitchFamily="34" charset="0"/>
              <a:buChar char="•"/>
            </a:pPr>
            <a:r>
              <a:rPr lang="en-AU" sz="1200" dirty="0">
                <a:latin typeface="+mn-lt"/>
                <a:ea typeface="Roboto" panose="02000000000000000000" pitchFamily="2" charset="0"/>
                <a:cs typeface="Roboto" panose="02000000000000000000" pitchFamily="2" charset="0"/>
              </a:rPr>
              <a:t>There are no silly questions</a:t>
            </a:r>
          </a:p>
          <a:p>
            <a:pPr marL="342900" indent="-342900">
              <a:buFont typeface="Arial" panose="020B0604020202020204" pitchFamily="34" charset="0"/>
              <a:buChar char="•"/>
            </a:pPr>
            <a:r>
              <a:rPr lang="en-AU" sz="1200" dirty="0">
                <a:latin typeface="+mn-lt"/>
                <a:ea typeface="Roboto" panose="02000000000000000000" pitchFamily="2" charset="0"/>
                <a:cs typeface="Roboto" panose="02000000000000000000" pitchFamily="2" charset="0"/>
              </a:rPr>
              <a:t>If there’s anything we can’t answer now we will try to look into it and get back to you</a:t>
            </a:r>
          </a:p>
          <a:p>
            <a:pPr marL="342900" indent="-342900">
              <a:buFont typeface="Arial" panose="020B0604020202020204" pitchFamily="34" charset="0"/>
              <a:buChar char="•"/>
            </a:pPr>
            <a:r>
              <a:rPr lang="en-AU" sz="1200" dirty="0">
                <a:latin typeface="+mn-lt"/>
                <a:ea typeface="Roboto" panose="02000000000000000000" pitchFamily="2" charset="0"/>
                <a:cs typeface="Roboto" panose="02000000000000000000" pitchFamily="2" charset="0"/>
              </a:rPr>
              <a:t>Feel free to share any feedback on the training or the app through me or directly to contact@copwatch.org.au</a:t>
            </a:r>
          </a:p>
          <a:p>
            <a:endParaRPr lang="en-US" sz="1200" dirty="0">
              <a:latin typeface="+mn-lt"/>
            </a:endParaRPr>
          </a:p>
          <a:p>
            <a:pPr algn="just">
              <a:lnSpc>
                <a:spcPct val="115000"/>
              </a:lnSpc>
              <a:spcBef>
                <a:spcPts val="600"/>
              </a:spcBef>
              <a:spcAft>
                <a:spcPts val="600"/>
              </a:spcAft>
            </a:pPr>
            <a:r>
              <a:rPr lang="en-AU" sz="1200" b="1" kern="0" dirty="0">
                <a:solidFill>
                  <a:srgbClr val="000000"/>
                </a:solidFill>
                <a:effectLst/>
                <a:latin typeface="+mn-lt"/>
                <a:ea typeface="Calibri" panose="020F0502020204030204" pitchFamily="34" charset="0"/>
                <a:cs typeface="Calibri" panose="020F0502020204030204" pitchFamily="34" charset="0"/>
              </a:rPr>
              <a:t>FINAL HOUSEKEEPING</a:t>
            </a:r>
            <a:endParaRPr lang="en-AU" sz="1200" b="1" kern="100" dirty="0">
              <a:effectLst/>
              <a:latin typeface="+mn-lt"/>
              <a:ea typeface="Calibri" panose="020F0502020204030204" pitchFamily="34" charset="0"/>
              <a:cs typeface="Times New Roman" panose="02020603050405020304" pitchFamily="18" charset="0"/>
            </a:endParaRPr>
          </a:p>
          <a:p>
            <a:pPr marL="171450" lvl="0" indent="-171450" algn="just">
              <a:lnSpc>
                <a:spcPct val="115000"/>
              </a:lnSpc>
              <a:spcBef>
                <a:spcPts val="600"/>
              </a:spcBef>
              <a:spcAft>
                <a:spcPts val="600"/>
              </a:spcAft>
              <a:buFont typeface="Arial" panose="020B0604020202020204" pitchFamily="34" charset="0"/>
              <a:buChar char="•"/>
            </a:pPr>
            <a:r>
              <a:rPr lang="en-AU" sz="1200" kern="100" dirty="0">
                <a:effectLst/>
                <a:latin typeface="+mn-lt"/>
                <a:ea typeface="Calibri" panose="020F0502020204030204" pitchFamily="34" charset="0"/>
                <a:cs typeface="Calibri" panose="020F0502020204030204" pitchFamily="34" charset="0"/>
              </a:rPr>
              <a:t>Reminders</a:t>
            </a:r>
            <a:endParaRPr lang="en-AU" sz="1200" kern="100" dirty="0">
              <a:effectLst/>
              <a:latin typeface="+mn-lt"/>
              <a:ea typeface="Calibri" panose="020F0502020204030204" pitchFamily="34" charset="0"/>
              <a:cs typeface="Times New Roman" panose="02020603050405020304" pitchFamily="18" charset="0"/>
            </a:endParaRPr>
          </a:p>
          <a:p>
            <a:pPr marL="742950" lvl="1" indent="-285750" algn="just">
              <a:lnSpc>
                <a:spcPct val="115000"/>
              </a:lnSpc>
              <a:spcBef>
                <a:spcPts val="600"/>
              </a:spcBef>
              <a:spcAft>
                <a:spcPts val="600"/>
              </a:spcAft>
              <a:buFont typeface="Courier New" panose="02070309020205020404" pitchFamily="49" charset="0"/>
              <a:buChar char="o"/>
            </a:pPr>
            <a:r>
              <a:rPr lang="en-AU" sz="1200" kern="100" dirty="0">
                <a:effectLst/>
                <a:latin typeface="+mn-lt"/>
                <a:ea typeface="Calibri" panose="020F0502020204030204" pitchFamily="34" charset="0"/>
                <a:cs typeface="Calibri" panose="020F0502020204030204" pitchFamily="34" charset="0"/>
              </a:rPr>
              <a:t>Please delete any videos of participants taken during training from both your app video storage and phone’s gallery.</a:t>
            </a:r>
            <a:endParaRPr lang="en-AU" sz="1200" kern="100" dirty="0">
              <a:effectLst/>
              <a:latin typeface="+mn-lt"/>
              <a:ea typeface="Calibri" panose="020F0502020204030204" pitchFamily="34" charset="0"/>
              <a:cs typeface="Times New Roman" panose="02020603050405020304" pitchFamily="18" charset="0"/>
            </a:endParaRPr>
          </a:p>
          <a:p>
            <a:pPr marL="742950" lvl="1" indent="-285750" algn="just">
              <a:lnSpc>
                <a:spcPct val="115000"/>
              </a:lnSpc>
              <a:spcBef>
                <a:spcPts val="600"/>
              </a:spcBef>
              <a:spcAft>
                <a:spcPts val="600"/>
              </a:spcAft>
              <a:buFont typeface="Courier New" panose="02070309020205020404" pitchFamily="49" charset="0"/>
              <a:buChar char="o"/>
            </a:pPr>
            <a:r>
              <a:rPr lang="en-AU" sz="1200" kern="100" dirty="0">
                <a:effectLst/>
                <a:latin typeface="+mn-lt"/>
                <a:ea typeface="Calibri" panose="020F0502020204030204" pitchFamily="34" charset="0"/>
                <a:cs typeface="Calibri" panose="020F0502020204030204" pitchFamily="34" charset="0"/>
              </a:rPr>
              <a:t>Anything shared during training should remain private and confidential</a:t>
            </a:r>
          </a:p>
          <a:p>
            <a:pPr marL="742950" lvl="1" indent="-285750" algn="just">
              <a:lnSpc>
                <a:spcPct val="115000"/>
              </a:lnSpc>
              <a:spcBef>
                <a:spcPts val="600"/>
              </a:spcBef>
              <a:spcAft>
                <a:spcPts val="600"/>
              </a:spcAft>
              <a:buFont typeface="Courier New" panose="02070309020205020404" pitchFamily="49" charset="0"/>
              <a:buChar char="o"/>
            </a:pPr>
            <a:r>
              <a:rPr lang="en-AU" sz="1200" kern="0" dirty="0">
                <a:effectLst/>
                <a:latin typeface="+mn-lt"/>
                <a:ea typeface="Calibri" panose="020F0502020204030204" pitchFamily="34" charset="0"/>
                <a:cs typeface="Calibri" panose="020F0502020204030204" pitchFamily="34" charset="0"/>
              </a:rPr>
              <a:t>Please let me know if you would like a copy of the training slides emailed to you.</a:t>
            </a:r>
            <a:endParaRPr lang="en-US" sz="1200" dirty="0">
              <a:latin typeface="+mn-lt"/>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92</a:t>
            </a:fld>
            <a:endParaRPr lang="en-AU" dirty="0"/>
          </a:p>
        </p:txBody>
      </p:sp>
    </p:spTree>
    <p:extLst>
      <p:ext uri="{BB962C8B-B14F-4D97-AF65-F5344CB8AC3E}">
        <p14:creationId xmlns:p14="http://schemas.microsoft.com/office/powerpoint/2010/main" val="351836423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latin typeface="+mn-lt"/>
                <a:cs typeface="Arial" panose="020B0604020202020204" pitchFamily="34" charset="0"/>
              </a:rPr>
              <a:t>[EDIT THE SLIDES IN THIS SECTION AS NEEDED ACCORDING TO YOUR LOCATION/COMMUNITY]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AF3522-EFC1-744D-97DC-9D0809F0259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93</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988923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DISCRIMINATION COMPLAINT BODIES – ACT </a:t>
            </a:r>
          </a:p>
          <a:p>
            <a:endParaRPr lang="en-US" sz="1200" b="1" dirty="0"/>
          </a:p>
          <a:p>
            <a:pPr>
              <a:lnSpc>
                <a:spcPct val="113000"/>
              </a:lnSpc>
              <a:spcAft>
                <a:spcPts val="800"/>
              </a:spcAft>
            </a:pPr>
            <a:r>
              <a:rPr lang="en-US" sz="1200" dirty="0">
                <a:latin typeface="+mn-lt"/>
                <a:ea typeface="Roboto" panose="02000000000000000000" pitchFamily="2" charset="0"/>
                <a:cs typeface="Roboto" panose="02000000000000000000" pitchFamily="2" charset="0"/>
              </a:rPr>
              <a:t>Human Rights Commission ACT</a:t>
            </a:r>
          </a:p>
          <a:p>
            <a:pPr>
              <a:lnSpc>
                <a:spcPct val="113000"/>
              </a:lnSpc>
              <a:spcAft>
                <a:spcPts val="800"/>
              </a:spcAft>
            </a:pPr>
            <a:r>
              <a:rPr lang="en-US" sz="1200" dirty="0">
                <a:latin typeface="+mn-lt"/>
                <a:ea typeface="Roboto" panose="02000000000000000000" pitchFamily="2" charset="0"/>
                <a:cs typeface="Roboto" panose="02000000000000000000" pitchFamily="2" charset="0"/>
              </a:rPr>
              <a:t>1800 822 272</a:t>
            </a:r>
            <a:br>
              <a:rPr lang="en-US" sz="1200" dirty="0">
                <a:latin typeface="+mn-lt"/>
                <a:ea typeface="Roboto" panose="02000000000000000000" pitchFamily="2" charset="0"/>
                <a:cs typeface="Roboto" panose="02000000000000000000" pitchFamily="2" charset="0"/>
              </a:rPr>
            </a:br>
            <a:r>
              <a:rPr lang="en-US" sz="1200" dirty="0">
                <a:latin typeface="+mn-lt"/>
                <a:ea typeface="Roboto" panose="02000000000000000000" pitchFamily="2" charset="0"/>
                <a:cs typeface="Roboto" panose="02000000000000000000" pitchFamily="2" charset="0"/>
                <a:hlinkClick r:id="rId3"/>
              </a:rPr>
              <a:t>https://www.hrc.act.gov.au/</a:t>
            </a:r>
            <a:r>
              <a:rPr lang="en-US" sz="1200" dirty="0">
                <a:latin typeface="+mn-lt"/>
                <a:ea typeface="Roboto" panose="02000000000000000000" pitchFamily="2" charset="0"/>
                <a:cs typeface="Roboto" panose="02000000000000000000" pitchFamily="2" charset="0"/>
              </a:rPr>
              <a:t> </a:t>
            </a:r>
          </a:p>
          <a:p>
            <a:pPr>
              <a:lnSpc>
                <a:spcPct val="113000"/>
              </a:lnSpc>
              <a:spcAft>
                <a:spcPts val="800"/>
              </a:spcAft>
            </a:pPr>
            <a:endParaRPr lang="en-US" sz="1200" b="1" dirty="0">
              <a:latin typeface="+mn-lt"/>
              <a:ea typeface="Roboto" panose="02000000000000000000" pitchFamily="2" charset="0"/>
              <a:cs typeface="Roboto" panose="02000000000000000000" pitchFamily="2" charset="0"/>
            </a:endParaRPr>
          </a:p>
          <a:p>
            <a:pPr>
              <a:lnSpc>
                <a:spcPct val="113000"/>
              </a:lnSpc>
              <a:spcAft>
                <a:spcPts val="800"/>
              </a:spcAft>
            </a:pPr>
            <a:r>
              <a:rPr lang="en-US" sz="1200" b="1" dirty="0">
                <a:latin typeface="+mn-lt"/>
                <a:ea typeface="Roboto" panose="02000000000000000000" pitchFamily="2" charset="0"/>
                <a:cs typeface="Roboto" panose="02000000000000000000" pitchFamily="2" charset="0"/>
              </a:rPr>
              <a:t>National</a:t>
            </a:r>
            <a:r>
              <a:rPr lang="en-US" sz="1200" dirty="0">
                <a:latin typeface="+mn-lt"/>
                <a:ea typeface="Roboto" panose="02000000000000000000" pitchFamily="2" charset="0"/>
                <a:cs typeface="Roboto" panose="02000000000000000000" pitchFamily="2" charset="0"/>
              </a:rPr>
              <a:t>: Australian Human Rights Commission</a:t>
            </a:r>
          </a:p>
          <a:p>
            <a:pPr>
              <a:lnSpc>
                <a:spcPct val="113000"/>
              </a:lnSpc>
              <a:spcAft>
                <a:spcPts val="800"/>
              </a:spcAft>
            </a:pPr>
            <a:r>
              <a:rPr lang="en-US" sz="1200" dirty="0">
                <a:latin typeface="+mn-lt"/>
                <a:ea typeface="Roboto" panose="02000000000000000000" pitchFamily="2" charset="0"/>
                <a:cs typeface="Roboto" panose="02000000000000000000" pitchFamily="2" charset="0"/>
              </a:rPr>
              <a:t>1300 369 711</a:t>
            </a:r>
            <a:br>
              <a:rPr lang="en-US" sz="1200" dirty="0">
                <a:latin typeface="+mn-lt"/>
                <a:ea typeface="Roboto" panose="02000000000000000000" pitchFamily="2" charset="0"/>
                <a:cs typeface="Roboto" panose="02000000000000000000" pitchFamily="2" charset="0"/>
              </a:rPr>
            </a:br>
            <a:r>
              <a:rPr lang="en-US" sz="1200" dirty="0">
                <a:latin typeface="+mn-lt"/>
                <a:ea typeface="Roboto" panose="02000000000000000000" pitchFamily="2" charset="0"/>
                <a:cs typeface="Roboto" panose="02000000000000000000" pitchFamily="2" charset="0"/>
                <a:hlinkClick r:id="rId4"/>
              </a:rPr>
              <a:t>https://humanrights.gov.au</a:t>
            </a:r>
            <a:r>
              <a:rPr lang="en-US" sz="1200" dirty="0">
                <a:latin typeface="+mn-lt"/>
                <a:ea typeface="Roboto" panose="02000000000000000000" pitchFamily="2" charset="0"/>
                <a:cs typeface="Roboto" panose="02000000000000000000" pitchFamily="2" charset="0"/>
              </a:rPr>
              <a:t> </a:t>
            </a:r>
            <a:endParaRPr lang="en-US" sz="1200" b="0" dirty="0">
              <a:latin typeface="+mn-lt"/>
            </a:endParaRPr>
          </a:p>
          <a:p>
            <a:endParaRPr lang="en-US" sz="1200" b="0" dirty="0"/>
          </a:p>
          <a:p>
            <a:endParaRPr lang="en-US" sz="1200" b="0" dirty="0"/>
          </a:p>
          <a:p>
            <a:endParaRPr lang="en-US" sz="1200" b="0" dirty="0"/>
          </a:p>
        </p:txBody>
      </p:sp>
      <p:sp>
        <p:nvSpPr>
          <p:cNvPr id="4" name="Slide Number Placeholder 3"/>
          <p:cNvSpPr>
            <a:spLocks noGrp="1"/>
          </p:cNvSpPr>
          <p:nvPr>
            <p:ph type="sldNum" sz="quarter" idx="5"/>
          </p:nvPr>
        </p:nvSpPr>
        <p:spPr/>
        <p:txBody>
          <a:bodyPr/>
          <a:lstStyle/>
          <a:p>
            <a:fld id="{DEAF3522-EFC1-744D-97DC-9D0809F0259C}" type="slidenum">
              <a:rPr lang="en-AU" smtClean="0"/>
              <a:t>94</a:t>
            </a:fld>
            <a:endParaRPr lang="en-AU" dirty="0"/>
          </a:p>
        </p:txBody>
      </p:sp>
    </p:spTree>
    <p:extLst>
      <p:ext uri="{BB962C8B-B14F-4D97-AF65-F5344CB8AC3E}">
        <p14:creationId xmlns:p14="http://schemas.microsoft.com/office/powerpoint/2010/main" val="97010700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DISCRIMINATION COMPLAINT BODIES – NSW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a:lnSpc>
                <a:spcPct val="113000"/>
              </a:lnSpc>
              <a:spcAft>
                <a:spcPts val="800"/>
              </a:spcAft>
            </a:pPr>
            <a:r>
              <a:rPr lang="en-US" sz="1200" b="1" dirty="0">
                <a:latin typeface="+mn-lt"/>
                <a:ea typeface="Roboto" panose="02000000000000000000" pitchFamily="2" charset="0"/>
                <a:cs typeface="Roboto" panose="02000000000000000000" pitchFamily="2" charset="0"/>
              </a:rPr>
              <a:t>NSW</a:t>
            </a:r>
            <a:r>
              <a:rPr lang="en-US" sz="1200" dirty="0">
                <a:latin typeface="+mn-lt"/>
                <a:ea typeface="Roboto" panose="02000000000000000000" pitchFamily="2" charset="0"/>
                <a:cs typeface="Roboto" panose="02000000000000000000" pitchFamily="2" charset="0"/>
              </a:rPr>
              <a:t>: Anti-Discrimination NSW</a:t>
            </a:r>
          </a:p>
          <a:p>
            <a:pPr>
              <a:lnSpc>
                <a:spcPct val="113000"/>
              </a:lnSpc>
              <a:spcAft>
                <a:spcPts val="800"/>
              </a:spcAft>
            </a:pPr>
            <a:r>
              <a:rPr lang="en-US" sz="1200" dirty="0">
                <a:latin typeface="+mn-lt"/>
                <a:ea typeface="Roboto" panose="02000000000000000000" pitchFamily="2" charset="0"/>
                <a:cs typeface="Roboto" panose="02000000000000000000" pitchFamily="2" charset="0"/>
              </a:rPr>
              <a:t>1800 670 812</a:t>
            </a:r>
            <a:br>
              <a:rPr lang="en-US" sz="1200" dirty="0">
                <a:latin typeface="+mn-lt"/>
                <a:ea typeface="Roboto" panose="02000000000000000000" pitchFamily="2" charset="0"/>
                <a:cs typeface="Roboto" panose="02000000000000000000" pitchFamily="2" charset="0"/>
              </a:rPr>
            </a:br>
            <a:r>
              <a:rPr lang="en-US" sz="1200" dirty="0">
                <a:latin typeface="+mn-lt"/>
                <a:ea typeface="Roboto" panose="02000000000000000000" pitchFamily="2" charset="0"/>
                <a:cs typeface="Roboto" panose="02000000000000000000" pitchFamily="2" charset="0"/>
                <a:hlinkClick r:id="rId3"/>
              </a:rPr>
              <a:t>https://antidiscrimination.nsw.gov.au</a:t>
            </a:r>
            <a:r>
              <a:rPr lang="en-US" sz="1200" dirty="0">
                <a:latin typeface="+mn-lt"/>
                <a:ea typeface="Roboto" panose="02000000000000000000" pitchFamily="2" charset="0"/>
                <a:cs typeface="Roboto" panose="02000000000000000000" pitchFamily="2" charset="0"/>
              </a:rPr>
              <a:t> </a:t>
            </a:r>
          </a:p>
          <a:p>
            <a:pPr>
              <a:lnSpc>
                <a:spcPct val="113000"/>
              </a:lnSpc>
              <a:spcAft>
                <a:spcPts val="800"/>
              </a:spcAft>
            </a:pPr>
            <a:endParaRPr lang="en-US" sz="1200" dirty="0">
              <a:latin typeface="+mn-lt"/>
              <a:ea typeface="Roboto" panose="02000000000000000000" pitchFamily="2" charset="0"/>
              <a:cs typeface="Roboto" panose="02000000000000000000" pitchFamily="2" charset="0"/>
            </a:endParaRPr>
          </a:p>
          <a:p>
            <a:pPr>
              <a:lnSpc>
                <a:spcPct val="113000"/>
              </a:lnSpc>
              <a:spcAft>
                <a:spcPts val="800"/>
              </a:spcAft>
            </a:pPr>
            <a:r>
              <a:rPr lang="en-US" sz="1200" b="1" dirty="0">
                <a:latin typeface="+mn-lt"/>
                <a:ea typeface="Roboto" panose="02000000000000000000" pitchFamily="2" charset="0"/>
                <a:cs typeface="Roboto" panose="02000000000000000000" pitchFamily="2" charset="0"/>
              </a:rPr>
              <a:t>National</a:t>
            </a:r>
            <a:r>
              <a:rPr lang="en-US" sz="1200" dirty="0">
                <a:latin typeface="+mn-lt"/>
                <a:ea typeface="Roboto" panose="02000000000000000000" pitchFamily="2" charset="0"/>
                <a:cs typeface="Roboto" panose="02000000000000000000" pitchFamily="2" charset="0"/>
              </a:rPr>
              <a:t>: Australian Human Rights Commission</a:t>
            </a:r>
          </a:p>
          <a:p>
            <a:pPr>
              <a:lnSpc>
                <a:spcPct val="113000"/>
              </a:lnSpc>
              <a:spcAft>
                <a:spcPts val="800"/>
              </a:spcAft>
            </a:pPr>
            <a:r>
              <a:rPr lang="en-AU" sz="1200" dirty="0">
                <a:latin typeface="+mn-lt"/>
                <a:ea typeface="Roboto" panose="02000000000000000000" pitchFamily="2" charset="0"/>
                <a:cs typeface="Roboto" panose="02000000000000000000" pitchFamily="2" charset="0"/>
              </a:rPr>
              <a:t>1300 369 711</a:t>
            </a:r>
            <a:br>
              <a:rPr lang="en-US" sz="1200" dirty="0">
                <a:latin typeface="+mn-lt"/>
                <a:ea typeface="Roboto" panose="02000000000000000000" pitchFamily="2" charset="0"/>
                <a:cs typeface="Roboto" panose="02000000000000000000" pitchFamily="2" charset="0"/>
              </a:rPr>
            </a:br>
            <a:r>
              <a:rPr lang="en-AU" sz="1200" dirty="0">
                <a:latin typeface="+mn-lt"/>
                <a:ea typeface="Roboto" panose="02000000000000000000" pitchFamily="2" charset="0"/>
                <a:cs typeface="Roboto" panose="02000000000000000000" pitchFamily="2" charset="0"/>
                <a:hlinkClick r:id="rId4"/>
              </a:rPr>
              <a:t>https://humanrights.gov.au</a:t>
            </a:r>
            <a:r>
              <a:rPr lang="en-AU" sz="1200" dirty="0">
                <a:latin typeface="+mn-lt"/>
                <a:ea typeface="Roboto" panose="02000000000000000000" pitchFamily="2" charset="0"/>
                <a:cs typeface="Roboto" panose="02000000000000000000" pitchFamily="2" charset="0"/>
              </a:rPr>
              <a:t> </a:t>
            </a:r>
          </a:p>
          <a:p>
            <a:endParaRPr lang="en-US" sz="1200" dirty="0"/>
          </a:p>
        </p:txBody>
      </p:sp>
      <p:sp>
        <p:nvSpPr>
          <p:cNvPr id="4" name="Slide Number Placeholder 3"/>
          <p:cNvSpPr>
            <a:spLocks noGrp="1"/>
          </p:cNvSpPr>
          <p:nvPr>
            <p:ph type="sldNum" sz="quarter" idx="5"/>
          </p:nvPr>
        </p:nvSpPr>
        <p:spPr/>
        <p:txBody>
          <a:bodyPr/>
          <a:lstStyle/>
          <a:p>
            <a:fld id="{DEAF3522-EFC1-744D-97DC-9D0809F0259C}" type="slidenum">
              <a:rPr lang="en-AU" smtClean="0"/>
              <a:t>95</a:t>
            </a:fld>
            <a:endParaRPr lang="en-AU" dirty="0"/>
          </a:p>
        </p:txBody>
      </p:sp>
    </p:spTree>
    <p:extLst>
      <p:ext uri="{BB962C8B-B14F-4D97-AF65-F5344CB8AC3E}">
        <p14:creationId xmlns:p14="http://schemas.microsoft.com/office/powerpoint/2010/main" val="233662116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DISCRIMINATION COMPLAINT BODIES – 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a:lnSpc>
                <a:spcPct val="133000"/>
              </a:lnSpc>
              <a:spcBef>
                <a:spcPts val="0"/>
              </a:spcBef>
              <a:spcAft>
                <a:spcPts val="800"/>
              </a:spcAft>
            </a:pPr>
            <a:r>
              <a:rPr lang="en-AU" sz="1200" b="1" dirty="0">
                <a:latin typeface="Calibri" panose="020F0502020204030204" pitchFamily="34" charset="0"/>
                <a:ea typeface="Roboto" panose="02000000000000000000" pitchFamily="2" charset="0"/>
                <a:cs typeface="Calibri" panose="020F0502020204030204" pitchFamily="34" charset="0"/>
              </a:rPr>
              <a:t>NT</a:t>
            </a:r>
            <a:r>
              <a:rPr lang="en-AU" sz="1200" dirty="0">
                <a:latin typeface="Calibri" panose="020F0502020204030204" pitchFamily="34" charset="0"/>
                <a:ea typeface="Roboto" panose="02000000000000000000" pitchFamily="2" charset="0"/>
                <a:cs typeface="Calibri" panose="020F0502020204030204" pitchFamily="34" charset="0"/>
              </a:rPr>
              <a:t>: Northern Territory Anti-Discrimination Commission</a:t>
            </a:r>
          </a:p>
          <a:p>
            <a:pPr>
              <a:lnSpc>
                <a:spcPct val="133000"/>
              </a:lnSpc>
              <a:spcBef>
                <a:spcPts val="0"/>
              </a:spcBef>
              <a:spcAft>
                <a:spcPts val="800"/>
              </a:spcAft>
            </a:pPr>
            <a:r>
              <a:rPr lang="en-AU" sz="1200" dirty="0">
                <a:latin typeface="Calibri" panose="020F0502020204030204" pitchFamily="34" charset="0"/>
                <a:ea typeface="Roboto" panose="02000000000000000000" pitchFamily="2" charset="0"/>
                <a:cs typeface="Calibri" panose="020F0502020204030204" pitchFamily="34" charset="0"/>
              </a:rPr>
              <a:t>1800 813 846</a:t>
            </a:r>
            <a:br>
              <a:rPr lang="en-AU" sz="1200" dirty="0">
                <a:latin typeface="Calibri" panose="020F0502020204030204" pitchFamily="34" charset="0"/>
                <a:ea typeface="Roboto" panose="02000000000000000000" pitchFamily="2" charset="0"/>
                <a:cs typeface="Calibri" panose="020F0502020204030204" pitchFamily="34" charset="0"/>
              </a:rPr>
            </a:br>
            <a:r>
              <a:rPr lang="en-AU" sz="1200" dirty="0">
                <a:latin typeface="Calibri" panose="020F0502020204030204" pitchFamily="34" charset="0"/>
                <a:ea typeface="Roboto" panose="02000000000000000000" pitchFamily="2" charset="0"/>
                <a:cs typeface="Calibri" panose="020F0502020204030204" pitchFamily="34" charset="0"/>
                <a:hlinkClick r:id="rId3"/>
              </a:rPr>
              <a:t>https://adc.nt.gov.au/</a:t>
            </a:r>
            <a:r>
              <a:rPr lang="en-AU" sz="1200" dirty="0">
                <a:latin typeface="Calibri" panose="020F0502020204030204" pitchFamily="34" charset="0"/>
                <a:ea typeface="Roboto" panose="02000000000000000000" pitchFamily="2" charset="0"/>
                <a:cs typeface="Calibri" panose="020F0502020204030204" pitchFamily="34" charset="0"/>
              </a:rPr>
              <a:t> </a:t>
            </a:r>
          </a:p>
          <a:p>
            <a:pPr>
              <a:lnSpc>
                <a:spcPct val="133000"/>
              </a:lnSpc>
              <a:spcBef>
                <a:spcPts val="0"/>
              </a:spcBef>
              <a:spcAft>
                <a:spcPts val="0"/>
              </a:spcAft>
            </a:pPr>
            <a:endParaRPr lang="en-AU" sz="1200" dirty="0">
              <a:latin typeface="Calibri" panose="020F0502020204030204" pitchFamily="34" charset="0"/>
              <a:ea typeface="Roboto" panose="02000000000000000000" pitchFamily="2" charset="0"/>
              <a:cs typeface="Calibri" panose="020F0502020204030204" pitchFamily="34" charset="0"/>
            </a:endParaRPr>
          </a:p>
          <a:p>
            <a:pPr>
              <a:lnSpc>
                <a:spcPct val="133000"/>
              </a:lnSpc>
              <a:spcBef>
                <a:spcPts val="0"/>
              </a:spcBef>
              <a:spcAft>
                <a:spcPts val="800"/>
              </a:spcAft>
            </a:pPr>
            <a:r>
              <a:rPr lang="en-AU" sz="1200" b="1" dirty="0">
                <a:latin typeface="Calibri" panose="020F0502020204030204" pitchFamily="34" charset="0"/>
                <a:ea typeface="Roboto" panose="02000000000000000000" pitchFamily="2" charset="0"/>
                <a:cs typeface="Calibri" panose="020F0502020204030204" pitchFamily="34" charset="0"/>
              </a:rPr>
              <a:t>National</a:t>
            </a:r>
            <a:r>
              <a:rPr lang="en-AU" sz="1200" dirty="0">
                <a:latin typeface="Calibri" panose="020F0502020204030204" pitchFamily="34" charset="0"/>
                <a:ea typeface="Roboto" panose="02000000000000000000" pitchFamily="2" charset="0"/>
                <a:cs typeface="Calibri" panose="020F0502020204030204" pitchFamily="34" charset="0"/>
              </a:rPr>
              <a:t>: Australian Human Rights Commission</a:t>
            </a:r>
          </a:p>
          <a:p>
            <a:pPr>
              <a:lnSpc>
                <a:spcPct val="133000"/>
              </a:lnSpc>
              <a:spcBef>
                <a:spcPts val="0"/>
              </a:spcBef>
              <a:spcAft>
                <a:spcPts val="800"/>
              </a:spcAft>
            </a:pPr>
            <a:r>
              <a:rPr lang="en-AU" sz="1200" dirty="0">
                <a:latin typeface="Calibri" panose="020F0502020204030204" pitchFamily="34" charset="0"/>
                <a:ea typeface="Roboto" panose="02000000000000000000" pitchFamily="2" charset="0"/>
                <a:cs typeface="Calibri" panose="020F0502020204030204" pitchFamily="34" charset="0"/>
              </a:rPr>
              <a:t>1300 369 711</a:t>
            </a:r>
            <a:br>
              <a:rPr lang="en-AU" sz="1200" dirty="0">
                <a:latin typeface="Calibri" panose="020F0502020204030204" pitchFamily="34" charset="0"/>
                <a:ea typeface="Roboto" panose="02000000000000000000" pitchFamily="2" charset="0"/>
                <a:cs typeface="Calibri" panose="020F0502020204030204" pitchFamily="34" charset="0"/>
              </a:rPr>
            </a:br>
            <a:r>
              <a:rPr lang="en-AU" sz="1200" dirty="0">
                <a:latin typeface="Calibri" panose="020F0502020204030204" pitchFamily="34" charset="0"/>
                <a:ea typeface="Roboto" panose="02000000000000000000" pitchFamily="2" charset="0"/>
                <a:cs typeface="Calibri" panose="020F0502020204030204" pitchFamily="34" charset="0"/>
                <a:hlinkClick r:id="rId4"/>
              </a:rPr>
              <a:t>https://humanrights.gov.au</a:t>
            </a:r>
            <a:r>
              <a:rPr lang="en-AU" sz="1200" dirty="0">
                <a:latin typeface="Calibri" panose="020F0502020204030204" pitchFamily="34" charset="0"/>
                <a:ea typeface="Roboto" panose="02000000000000000000" pitchFamily="2" charset="0"/>
                <a:cs typeface="Calibri" panose="020F0502020204030204" pitchFamily="34" charset="0"/>
              </a:rPr>
              <a:t> </a:t>
            </a:r>
          </a:p>
          <a:p>
            <a:pPr>
              <a:lnSpc>
                <a:spcPct val="133000"/>
              </a:lnSpc>
              <a:spcBef>
                <a:spcPts val="0"/>
              </a:spcBef>
              <a:spcAft>
                <a:spcPts val="800"/>
              </a:spcAft>
            </a:pPr>
            <a:endParaRPr lang="en-AU" sz="1200" dirty="0">
              <a:latin typeface="Calibri" panose="020F0502020204030204" pitchFamily="34" charset="0"/>
              <a:ea typeface="Roboto" panose="02000000000000000000" pitchFamily="2" charset="0"/>
              <a:cs typeface="Calibri" panose="020F0502020204030204" pitchFamily="34" charset="0"/>
            </a:endParaRPr>
          </a:p>
          <a:p>
            <a:endParaRPr lang="en-US" sz="1200" dirty="0"/>
          </a:p>
        </p:txBody>
      </p:sp>
      <p:sp>
        <p:nvSpPr>
          <p:cNvPr id="4" name="Slide Number Placeholder 3"/>
          <p:cNvSpPr>
            <a:spLocks noGrp="1"/>
          </p:cNvSpPr>
          <p:nvPr>
            <p:ph type="sldNum" sz="quarter" idx="5"/>
          </p:nvPr>
        </p:nvSpPr>
        <p:spPr/>
        <p:txBody>
          <a:bodyPr/>
          <a:lstStyle/>
          <a:p>
            <a:fld id="{DEAF3522-EFC1-744D-97DC-9D0809F0259C}" type="slidenum">
              <a:rPr lang="en-AU" smtClean="0"/>
              <a:t>96</a:t>
            </a:fld>
            <a:endParaRPr lang="en-AU" dirty="0"/>
          </a:p>
        </p:txBody>
      </p:sp>
    </p:spTree>
    <p:extLst>
      <p:ext uri="{BB962C8B-B14F-4D97-AF65-F5344CB8AC3E}">
        <p14:creationId xmlns:p14="http://schemas.microsoft.com/office/powerpoint/2010/main" val="303196645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cs typeface="Calibri" panose="020F0502020204030204" pitchFamily="34" charset="0"/>
              </a:rPr>
              <a:t>DISCRIMINATION COMPLAINT BODIES – QLD</a:t>
            </a:r>
          </a:p>
          <a:p>
            <a:endParaRPr lang="en-US" sz="1200" dirty="0">
              <a:latin typeface="Calibri" panose="020F0502020204030204" pitchFamily="34" charset="0"/>
              <a:cs typeface="Calibri" panose="020F0502020204030204" pitchFamily="34" charset="0"/>
            </a:endParaRPr>
          </a:p>
          <a:p>
            <a:pPr>
              <a:lnSpc>
                <a:spcPct val="133000"/>
              </a:lnSpc>
              <a:spcBef>
                <a:spcPts val="0"/>
              </a:spcBef>
              <a:spcAft>
                <a:spcPts val="800"/>
              </a:spcAft>
            </a:pPr>
            <a:r>
              <a:rPr lang="en-AU" sz="1200" dirty="0">
                <a:latin typeface="Calibri" panose="020F0502020204030204" pitchFamily="34" charset="0"/>
                <a:ea typeface="Roboto" panose="02000000000000000000" pitchFamily="2" charset="0"/>
                <a:cs typeface="Calibri" panose="020F0502020204030204" pitchFamily="34" charset="0"/>
              </a:rPr>
              <a:t>Qld Human Rights Commission</a:t>
            </a:r>
          </a:p>
          <a:p>
            <a:pPr>
              <a:lnSpc>
                <a:spcPct val="133000"/>
              </a:lnSpc>
              <a:spcBef>
                <a:spcPts val="0"/>
              </a:spcBef>
              <a:spcAft>
                <a:spcPts val="800"/>
              </a:spcAft>
            </a:pPr>
            <a:r>
              <a:rPr lang="en-AU" sz="1200" dirty="0">
                <a:latin typeface="Calibri" panose="020F0502020204030204" pitchFamily="34" charset="0"/>
                <a:ea typeface="Roboto" panose="02000000000000000000" pitchFamily="2" charset="0"/>
                <a:cs typeface="Calibri" panose="020F0502020204030204" pitchFamily="34" charset="0"/>
              </a:rPr>
              <a:t>1300 130 670</a:t>
            </a:r>
            <a:br>
              <a:rPr lang="en-AU" sz="1200" dirty="0">
                <a:latin typeface="Calibri" panose="020F0502020204030204" pitchFamily="34" charset="0"/>
                <a:ea typeface="Roboto" panose="02000000000000000000" pitchFamily="2" charset="0"/>
                <a:cs typeface="Calibri" panose="020F0502020204030204" pitchFamily="34" charset="0"/>
              </a:rPr>
            </a:br>
            <a:r>
              <a:rPr lang="en-AU" sz="1200" dirty="0">
                <a:latin typeface="Calibri" panose="020F0502020204030204" pitchFamily="34" charset="0"/>
                <a:ea typeface="Roboto" panose="02000000000000000000" pitchFamily="2" charset="0"/>
                <a:cs typeface="Calibri" panose="020F0502020204030204" pitchFamily="34" charset="0"/>
                <a:hlinkClick r:id="rId3"/>
              </a:rPr>
              <a:t>www.qhrc.qld.gov.au/</a:t>
            </a:r>
            <a:endParaRPr lang="en-AU" sz="1200" dirty="0">
              <a:latin typeface="Calibri" panose="020F0502020204030204" pitchFamily="34" charset="0"/>
              <a:ea typeface="Roboto" panose="02000000000000000000" pitchFamily="2" charset="0"/>
              <a:cs typeface="Calibri" panose="020F0502020204030204" pitchFamily="34" charset="0"/>
            </a:endParaRPr>
          </a:p>
          <a:p>
            <a:pPr>
              <a:lnSpc>
                <a:spcPct val="133000"/>
              </a:lnSpc>
              <a:spcBef>
                <a:spcPts val="0"/>
              </a:spcBef>
              <a:spcAft>
                <a:spcPts val="800"/>
              </a:spcAft>
            </a:pPr>
            <a:endParaRPr lang="en-AU" sz="1200" dirty="0">
              <a:latin typeface="Calibri" panose="020F0502020204030204" pitchFamily="34" charset="0"/>
              <a:ea typeface="Roboto" panose="02000000000000000000" pitchFamily="2" charset="0"/>
              <a:cs typeface="Calibri" panose="020F0502020204030204" pitchFamily="34" charset="0"/>
              <a:hlinkClick r:id="rId4"/>
            </a:endParaRPr>
          </a:p>
          <a:p>
            <a:pPr>
              <a:lnSpc>
                <a:spcPct val="133000"/>
              </a:lnSpc>
              <a:spcBef>
                <a:spcPts val="0"/>
              </a:spcBef>
              <a:spcAft>
                <a:spcPts val="800"/>
              </a:spcAft>
            </a:pPr>
            <a:r>
              <a:rPr lang="en-AU" sz="1200" b="1" dirty="0">
                <a:latin typeface="Calibri" panose="020F0502020204030204" pitchFamily="34" charset="0"/>
                <a:ea typeface="Roboto" panose="02000000000000000000" pitchFamily="2" charset="0"/>
                <a:cs typeface="Calibri" panose="020F0502020204030204" pitchFamily="34" charset="0"/>
              </a:rPr>
              <a:t>National</a:t>
            </a:r>
            <a:r>
              <a:rPr lang="en-AU" sz="1200" dirty="0">
                <a:latin typeface="Calibri" panose="020F0502020204030204" pitchFamily="34" charset="0"/>
                <a:ea typeface="Roboto" panose="02000000000000000000" pitchFamily="2" charset="0"/>
                <a:cs typeface="Calibri" panose="020F0502020204030204" pitchFamily="34" charset="0"/>
              </a:rPr>
              <a:t>: Australian Human Rights Commission</a:t>
            </a:r>
          </a:p>
          <a:p>
            <a:pPr>
              <a:lnSpc>
                <a:spcPct val="133000"/>
              </a:lnSpc>
              <a:spcBef>
                <a:spcPts val="0"/>
              </a:spcBef>
              <a:spcAft>
                <a:spcPts val="800"/>
              </a:spcAft>
            </a:pPr>
            <a:r>
              <a:rPr lang="en-AU" sz="1200" dirty="0">
                <a:latin typeface="Calibri" panose="020F0502020204030204" pitchFamily="34" charset="0"/>
                <a:ea typeface="Roboto" panose="02000000000000000000" pitchFamily="2" charset="0"/>
                <a:cs typeface="Calibri" panose="020F0502020204030204" pitchFamily="34" charset="0"/>
              </a:rPr>
              <a:t>1300 369 711</a:t>
            </a:r>
            <a:br>
              <a:rPr lang="en-AU" sz="1200" dirty="0">
                <a:latin typeface="Calibri" panose="020F0502020204030204" pitchFamily="34" charset="0"/>
                <a:ea typeface="Roboto" panose="02000000000000000000" pitchFamily="2" charset="0"/>
                <a:cs typeface="Calibri" panose="020F0502020204030204" pitchFamily="34" charset="0"/>
              </a:rPr>
            </a:br>
            <a:r>
              <a:rPr lang="en-AU" sz="1200" dirty="0">
                <a:latin typeface="Calibri" panose="020F0502020204030204" pitchFamily="34" charset="0"/>
                <a:ea typeface="Roboto" panose="02000000000000000000" pitchFamily="2" charset="0"/>
                <a:cs typeface="Calibri" panose="020F0502020204030204" pitchFamily="34" charset="0"/>
                <a:hlinkClick r:id="rId5"/>
              </a:rPr>
              <a:t>https://humanrights.gov.au</a:t>
            </a:r>
            <a:r>
              <a:rPr lang="en-AU" sz="1200" dirty="0">
                <a:latin typeface="Calibri" panose="020F0502020204030204" pitchFamily="34" charset="0"/>
                <a:ea typeface="Roboto" panose="02000000000000000000" pitchFamily="2" charset="0"/>
                <a:cs typeface="Calibri" panose="020F0502020204030204" pitchFamily="34" charset="0"/>
              </a:rPr>
              <a:t> </a:t>
            </a:r>
            <a:br>
              <a:rPr lang="en-AU" sz="1200" dirty="0">
                <a:latin typeface="Calibri" panose="020F0502020204030204" pitchFamily="34" charset="0"/>
                <a:ea typeface="Roboto" panose="02000000000000000000" pitchFamily="2" charset="0"/>
                <a:cs typeface="Calibri" panose="020F0502020204030204" pitchFamily="34" charset="0"/>
              </a:rPr>
            </a:br>
            <a:endParaRPr lang="en-AU" sz="1200" dirty="0">
              <a:latin typeface="Calibri" panose="020F0502020204030204" pitchFamily="34" charset="0"/>
              <a:ea typeface="Roboto" panose="02000000000000000000" pitchFamily="2"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97</a:t>
            </a:fld>
            <a:endParaRPr lang="en-AU" dirty="0"/>
          </a:p>
        </p:txBody>
      </p:sp>
    </p:spTree>
    <p:extLst>
      <p:ext uri="{BB962C8B-B14F-4D97-AF65-F5344CB8AC3E}">
        <p14:creationId xmlns:p14="http://schemas.microsoft.com/office/powerpoint/2010/main" val="241260997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cs typeface="Calibri" panose="020F0502020204030204" pitchFamily="34" charset="0"/>
              </a:rPr>
              <a:t>DISCRIMINATION COMPLAINT BODIES – SA</a:t>
            </a:r>
          </a:p>
          <a:p>
            <a:endParaRPr lang="en-US" sz="1200" dirty="0">
              <a:latin typeface="Calibri" panose="020F0502020204030204" pitchFamily="34" charset="0"/>
              <a:cs typeface="Calibri" panose="020F0502020204030204" pitchFamily="34" charset="0"/>
            </a:endParaRPr>
          </a:p>
          <a:p>
            <a:pPr>
              <a:lnSpc>
                <a:spcPct val="133000"/>
              </a:lnSpc>
              <a:spcBef>
                <a:spcPts val="0"/>
              </a:spcBef>
              <a:spcAft>
                <a:spcPts val="800"/>
              </a:spcAft>
            </a:pPr>
            <a:r>
              <a:rPr lang="en-AU" sz="1200" dirty="0">
                <a:latin typeface="Calibri" panose="020F0502020204030204" pitchFamily="34" charset="0"/>
                <a:ea typeface="Roboto" panose="02000000000000000000" pitchFamily="2" charset="0"/>
                <a:cs typeface="Calibri" panose="020F0502020204030204" pitchFamily="34" charset="0"/>
              </a:rPr>
              <a:t>Equal Opportunity SA</a:t>
            </a:r>
          </a:p>
          <a:p>
            <a:pPr>
              <a:lnSpc>
                <a:spcPct val="133000"/>
              </a:lnSpc>
              <a:spcBef>
                <a:spcPts val="0"/>
              </a:spcBef>
              <a:spcAft>
                <a:spcPts val="800"/>
              </a:spcAft>
            </a:pPr>
            <a:r>
              <a:rPr lang="en-AU" sz="1200" dirty="0">
                <a:latin typeface="Calibri" panose="020F0502020204030204" pitchFamily="34" charset="0"/>
                <a:ea typeface="Roboto" panose="02000000000000000000" pitchFamily="2" charset="0"/>
                <a:cs typeface="Calibri" panose="020F0502020204030204" pitchFamily="34" charset="0"/>
              </a:rPr>
              <a:t>1800 188 163</a:t>
            </a:r>
            <a:br>
              <a:rPr lang="en-AU" sz="1200" dirty="0">
                <a:latin typeface="Calibri" panose="020F0502020204030204" pitchFamily="34" charset="0"/>
                <a:ea typeface="Roboto" panose="02000000000000000000" pitchFamily="2" charset="0"/>
                <a:cs typeface="Calibri" panose="020F0502020204030204" pitchFamily="34" charset="0"/>
              </a:rPr>
            </a:br>
            <a:r>
              <a:rPr lang="en-AU" sz="1200" dirty="0">
                <a:latin typeface="Calibri" panose="020F0502020204030204" pitchFamily="34" charset="0"/>
                <a:ea typeface="Roboto" panose="02000000000000000000" pitchFamily="2" charset="0"/>
                <a:cs typeface="Calibri" panose="020F0502020204030204" pitchFamily="34" charset="0"/>
                <a:hlinkClick r:id="rId3"/>
              </a:rPr>
              <a:t>https://www.equalopportunity.sa.gov.au</a:t>
            </a:r>
            <a:r>
              <a:rPr lang="en-AU" sz="1200" dirty="0">
                <a:latin typeface="Calibri" panose="020F0502020204030204" pitchFamily="34" charset="0"/>
                <a:ea typeface="Roboto" panose="02000000000000000000" pitchFamily="2" charset="0"/>
                <a:cs typeface="Calibri" panose="020F0502020204030204" pitchFamily="34" charset="0"/>
              </a:rPr>
              <a:t> </a:t>
            </a:r>
          </a:p>
          <a:p>
            <a:pPr>
              <a:lnSpc>
                <a:spcPct val="133000"/>
              </a:lnSpc>
              <a:spcBef>
                <a:spcPts val="0"/>
              </a:spcBef>
              <a:spcAft>
                <a:spcPts val="800"/>
              </a:spcAft>
            </a:pPr>
            <a:endParaRPr lang="en-AU" sz="1200" dirty="0">
              <a:latin typeface="Calibri" panose="020F0502020204030204" pitchFamily="34" charset="0"/>
              <a:ea typeface="Roboto" panose="02000000000000000000" pitchFamily="2" charset="0"/>
              <a:cs typeface="Calibri" panose="020F0502020204030204" pitchFamily="34" charset="0"/>
            </a:endParaRPr>
          </a:p>
          <a:p>
            <a:pPr>
              <a:lnSpc>
                <a:spcPct val="133000"/>
              </a:lnSpc>
              <a:spcBef>
                <a:spcPts val="0"/>
              </a:spcBef>
              <a:spcAft>
                <a:spcPts val="800"/>
              </a:spcAft>
            </a:pPr>
            <a:r>
              <a:rPr lang="en-AU" sz="1200" b="1" dirty="0">
                <a:latin typeface="Calibri" panose="020F0502020204030204" pitchFamily="34" charset="0"/>
                <a:ea typeface="Roboto" panose="02000000000000000000" pitchFamily="2" charset="0"/>
                <a:cs typeface="Calibri" panose="020F0502020204030204" pitchFamily="34" charset="0"/>
              </a:rPr>
              <a:t>National</a:t>
            </a:r>
            <a:r>
              <a:rPr lang="en-AU" sz="1200" dirty="0">
                <a:latin typeface="Calibri" panose="020F0502020204030204" pitchFamily="34" charset="0"/>
                <a:ea typeface="Roboto" panose="02000000000000000000" pitchFamily="2" charset="0"/>
                <a:cs typeface="Calibri" panose="020F0502020204030204" pitchFamily="34" charset="0"/>
              </a:rPr>
              <a:t>: Australian Human Rights Commission</a:t>
            </a:r>
          </a:p>
          <a:p>
            <a:pPr>
              <a:lnSpc>
                <a:spcPct val="133000"/>
              </a:lnSpc>
              <a:spcBef>
                <a:spcPts val="0"/>
              </a:spcBef>
              <a:spcAft>
                <a:spcPts val="800"/>
              </a:spcAft>
            </a:pPr>
            <a:r>
              <a:rPr lang="en-AU" sz="1200" dirty="0">
                <a:latin typeface="Calibri" panose="020F0502020204030204" pitchFamily="34" charset="0"/>
                <a:ea typeface="Roboto" panose="02000000000000000000" pitchFamily="2" charset="0"/>
                <a:cs typeface="Calibri" panose="020F0502020204030204" pitchFamily="34" charset="0"/>
              </a:rPr>
              <a:t>1300 369 711</a:t>
            </a:r>
            <a:br>
              <a:rPr lang="en-AU" sz="1200" dirty="0">
                <a:latin typeface="Calibri" panose="020F0502020204030204" pitchFamily="34" charset="0"/>
                <a:ea typeface="Roboto" panose="02000000000000000000" pitchFamily="2" charset="0"/>
                <a:cs typeface="Calibri" panose="020F0502020204030204" pitchFamily="34" charset="0"/>
              </a:rPr>
            </a:br>
            <a:r>
              <a:rPr lang="en-AU" sz="1200" dirty="0">
                <a:latin typeface="Calibri" panose="020F0502020204030204" pitchFamily="34" charset="0"/>
                <a:ea typeface="Roboto" panose="02000000000000000000" pitchFamily="2" charset="0"/>
                <a:cs typeface="Calibri" panose="020F0502020204030204" pitchFamily="34" charset="0"/>
                <a:hlinkClick r:id="rId4"/>
              </a:rPr>
              <a:t>https://humanrights.gov.au</a:t>
            </a:r>
            <a:r>
              <a:rPr lang="en-AU" sz="1200" dirty="0">
                <a:latin typeface="Calibri" panose="020F0502020204030204" pitchFamily="34" charset="0"/>
                <a:ea typeface="Roboto" panose="02000000000000000000" pitchFamily="2" charset="0"/>
                <a:cs typeface="Calibri" panose="020F0502020204030204" pitchFamily="34" charset="0"/>
              </a:rPr>
              <a:t> </a:t>
            </a:r>
          </a:p>
          <a:p>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98</a:t>
            </a:fld>
            <a:endParaRPr lang="en-AU" dirty="0"/>
          </a:p>
        </p:txBody>
      </p:sp>
    </p:spTree>
    <p:extLst>
      <p:ext uri="{BB962C8B-B14F-4D97-AF65-F5344CB8AC3E}">
        <p14:creationId xmlns:p14="http://schemas.microsoft.com/office/powerpoint/2010/main" val="160495494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cs typeface="Calibri" panose="020F0502020204030204" pitchFamily="34" charset="0"/>
              </a:rPr>
              <a:t>DISCRIMINATION COMPLAINT BODIES – TAS</a:t>
            </a:r>
          </a:p>
          <a:p>
            <a:endParaRPr lang="en-US" sz="1200" dirty="0">
              <a:latin typeface="Calibri" panose="020F0502020204030204" pitchFamily="34" charset="0"/>
              <a:cs typeface="Calibri" panose="020F0502020204030204" pitchFamily="34" charset="0"/>
            </a:endParaRPr>
          </a:p>
          <a:p>
            <a:pPr>
              <a:lnSpc>
                <a:spcPct val="133000"/>
              </a:lnSpc>
              <a:spcBef>
                <a:spcPts val="0"/>
              </a:spcBef>
              <a:spcAft>
                <a:spcPts val="800"/>
              </a:spcAft>
            </a:pPr>
            <a:r>
              <a:rPr lang="en-AU" sz="1200" dirty="0">
                <a:latin typeface="Calibri" panose="020F0502020204030204" pitchFamily="34" charset="0"/>
                <a:ea typeface="Roboto" panose="02000000000000000000" pitchFamily="2" charset="0"/>
                <a:cs typeface="Calibri" panose="020F0502020204030204" pitchFamily="34" charset="0"/>
              </a:rPr>
              <a:t>Equal Opportunity Tasmania</a:t>
            </a:r>
          </a:p>
          <a:p>
            <a:pPr>
              <a:lnSpc>
                <a:spcPct val="133000"/>
              </a:lnSpc>
              <a:spcBef>
                <a:spcPts val="0"/>
              </a:spcBef>
              <a:spcAft>
                <a:spcPts val="800"/>
              </a:spcAft>
            </a:pPr>
            <a:r>
              <a:rPr lang="en-AU" sz="1200" dirty="0">
                <a:latin typeface="Calibri" panose="020F0502020204030204" pitchFamily="34" charset="0"/>
                <a:ea typeface="Roboto" panose="02000000000000000000" pitchFamily="2" charset="0"/>
                <a:cs typeface="Calibri" panose="020F0502020204030204" pitchFamily="34" charset="0"/>
              </a:rPr>
              <a:t>1300 305 062</a:t>
            </a:r>
            <a:br>
              <a:rPr lang="en-AU" sz="1200" dirty="0">
                <a:latin typeface="Calibri" panose="020F0502020204030204" pitchFamily="34" charset="0"/>
                <a:ea typeface="Roboto" panose="02000000000000000000" pitchFamily="2" charset="0"/>
                <a:cs typeface="Calibri" panose="020F0502020204030204" pitchFamily="34" charset="0"/>
              </a:rPr>
            </a:br>
            <a:r>
              <a:rPr lang="en-AU" sz="1200" dirty="0">
                <a:latin typeface="Calibri" panose="020F0502020204030204" pitchFamily="34" charset="0"/>
                <a:ea typeface="Roboto" panose="02000000000000000000" pitchFamily="2" charset="0"/>
                <a:cs typeface="Calibri" panose="020F0502020204030204" pitchFamily="34" charset="0"/>
                <a:hlinkClick r:id="rId3"/>
              </a:rPr>
              <a:t>https://equalopportunity.tas.gov.au/</a:t>
            </a:r>
            <a:r>
              <a:rPr lang="en-AU" sz="1200" dirty="0">
                <a:latin typeface="Calibri" panose="020F0502020204030204" pitchFamily="34" charset="0"/>
                <a:ea typeface="Roboto" panose="02000000000000000000" pitchFamily="2" charset="0"/>
                <a:cs typeface="Calibri" panose="020F0502020204030204" pitchFamily="34" charset="0"/>
              </a:rPr>
              <a:t> </a:t>
            </a:r>
          </a:p>
          <a:p>
            <a:pPr>
              <a:lnSpc>
                <a:spcPct val="133000"/>
              </a:lnSpc>
              <a:spcBef>
                <a:spcPts val="0"/>
              </a:spcBef>
              <a:spcAft>
                <a:spcPts val="800"/>
              </a:spcAft>
            </a:pPr>
            <a:endParaRPr lang="en-AU" sz="1200" dirty="0">
              <a:latin typeface="Calibri" panose="020F0502020204030204" pitchFamily="34" charset="0"/>
              <a:ea typeface="Roboto" panose="02000000000000000000" pitchFamily="2" charset="0"/>
              <a:cs typeface="Calibri" panose="020F0502020204030204" pitchFamily="34" charset="0"/>
            </a:endParaRPr>
          </a:p>
          <a:p>
            <a:pPr>
              <a:lnSpc>
                <a:spcPct val="133000"/>
              </a:lnSpc>
              <a:spcBef>
                <a:spcPts val="0"/>
              </a:spcBef>
              <a:spcAft>
                <a:spcPts val="800"/>
              </a:spcAft>
            </a:pPr>
            <a:r>
              <a:rPr lang="en-AU" sz="1200" b="1" dirty="0">
                <a:latin typeface="Calibri" panose="020F0502020204030204" pitchFamily="34" charset="0"/>
                <a:ea typeface="Roboto" panose="02000000000000000000" pitchFamily="2" charset="0"/>
                <a:cs typeface="Calibri" panose="020F0502020204030204" pitchFamily="34" charset="0"/>
              </a:rPr>
              <a:t>National</a:t>
            </a:r>
            <a:r>
              <a:rPr lang="en-AU" sz="1200" dirty="0">
                <a:latin typeface="Calibri" panose="020F0502020204030204" pitchFamily="34" charset="0"/>
                <a:ea typeface="Roboto" panose="02000000000000000000" pitchFamily="2" charset="0"/>
                <a:cs typeface="Calibri" panose="020F0502020204030204" pitchFamily="34" charset="0"/>
              </a:rPr>
              <a:t>: Australian Human Rights Commission</a:t>
            </a:r>
          </a:p>
          <a:p>
            <a:pPr>
              <a:lnSpc>
                <a:spcPct val="133000"/>
              </a:lnSpc>
              <a:spcBef>
                <a:spcPts val="0"/>
              </a:spcBef>
              <a:spcAft>
                <a:spcPts val="800"/>
              </a:spcAft>
            </a:pPr>
            <a:r>
              <a:rPr lang="en-AU" sz="1200" dirty="0">
                <a:latin typeface="Calibri" panose="020F0502020204030204" pitchFamily="34" charset="0"/>
                <a:ea typeface="Roboto" panose="02000000000000000000" pitchFamily="2" charset="0"/>
                <a:cs typeface="Calibri" panose="020F0502020204030204" pitchFamily="34" charset="0"/>
              </a:rPr>
              <a:t>1300 369 711</a:t>
            </a:r>
            <a:br>
              <a:rPr lang="en-AU" sz="1200" dirty="0">
                <a:latin typeface="Calibri" panose="020F0502020204030204" pitchFamily="34" charset="0"/>
                <a:ea typeface="Roboto" panose="02000000000000000000" pitchFamily="2" charset="0"/>
                <a:cs typeface="Calibri" panose="020F0502020204030204" pitchFamily="34" charset="0"/>
              </a:rPr>
            </a:br>
            <a:r>
              <a:rPr lang="en-AU" sz="1200" dirty="0">
                <a:latin typeface="Calibri" panose="020F0502020204030204" pitchFamily="34" charset="0"/>
                <a:ea typeface="Roboto" panose="02000000000000000000" pitchFamily="2" charset="0"/>
                <a:cs typeface="Calibri" panose="020F0502020204030204" pitchFamily="34" charset="0"/>
                <a:hlinkClick r:id="rId4"/>
              </a:rPr>
              <a:t>https://humanrights.gov.au</a:t>
            </a:r>
            <a:r>
              <a:rPr lang="en-AU" sz="1200" dirty="0">
                <a:latin typeface="Calibri" panose="020F0502020204030204" pitchFamily="34" charset="0"/>
                <a:ea typeface="Roboto" panose="02000000000000000000" pitchFamily="2" charset="0"/>
                <a:cs typeface="Calibri" panose="020F0502020204030204" pitchFamily="34" charset="0"/>
              </a:rPr>
              <a:t> </a:t>
            </a:r>
          </a:p>
          <a:p>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EAF3522-EFC1-744D-97DC-9D0809F0259C}" type="slidenum">
              <a:rPr lang="en-AU" smtClean="0"/>
              <a:t>99</a:t>
            </a:fld>
            <a:endParaRPr lang="en-AU" dirty="0"/>
          </a:p>
        </p:txBody>
      </p:sp>
    </p:spTree>
    <p:extLst>
      <p:ext uri="{BB962C8B-B14F-4D97-AF65-F5344CB8AC3E}">
        <p14:creationId xmlns:p14="http://schemas.microsoft.com/office/powerpoint/2010/main" val="864068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2"/>
        </a:solidFill>
        <a:effectLst/>
      </p:bgPr>
    </p:bg>
    <p:spTree>
      <p:nvGrpSpPr>
        <p:cNvPr id="1" name=""/>
        <p:cNvGrpSpPr/>
        <p:nvPr/>
      </p:nvGrpSpPr>
      <p:grpSpPr>
        <a:xfrm>
          <a:off x="0" y="0"/>
          <a:ext cx="0" cy="0"/>
          <a:chOff x="0" y="0"/>
          <a:chExt cx="0" cy="0"/>
        </a:xfrm>
      </p:grpSpPr>
      <p:sp>
        <p:nvSpPr>
          <p:cNvPr id="110" name="Picture Placeholder 109">
            <a:extLst>
              <a:ext uri="{FF2B5EF4-FFF2-40B4-BE49-F238E27FC236}">
                <a16:creationId xmlns:a16="http://schemas.microsoft.com/office/drawing/2014/main" id="{E3651328-F6E5-455F-FB34-CB41C2965F6D}"/>
              </a:ext>
            </a:extLst>
          </p:cNvPr>
          <p:cNvSpPr>
            <a:spLocks noGrp="1"/>
          </p:cNvSpPr>
          <p:nvPr>
            <p:ph type="pic" sz="quarter" idx="10"/>
          </p:nvPr>
        </p:nvSpPr>
        <p:spPr>
          <a:xfrm>
            <a:off x="0" y="-1"/>
            <a:ext cx="12192000" cy="6858002"/>
          </a:xfrm>
          <a:custGeom>
            <a:avLst/>
            <a:gdLst>
              <a:gd name="connsiteX0" fmla="*/ 7151510 w 12192000"/>
              <a:gd name="connsiteY0" fmla="*/ 2408241 h 6858002"/>
              <a:gd name="connsiteX1" fmla="*/ 7151510 w 12192000"/>
              <a:gd name="connsiteY1" fmla="*/ 6220181 h 6858002"/>
              <a:gd name="connsiteX2" fmla="*/ 11480800 w 12192000"/>
              <a:gd name="connsiteY2" fmla="*/ 6220181 h 6858002"/>
              <a:gd name="connsiteX3" fmla="*/ 11480800 w 12192000"/>
              <a:gd name="connsiteY3" fmla="*/ 2408241 h 6858002"/>
              <a:gd name="connsiteX4" fmla="*/ 0 w 12192000"/>
              <a:gd name="connsiteY4" fmla="*/ 0 h 6858002"/>
              <a:gd name="connsiteX5" fmla="*/ 12192000 w 12192000"/>
              <a:gd name="connsiteY5" fmla="*/ 0 h 6858002"/>
              <a:gd name="connsiteX6" fmla="*/ 12192000 w 12192000"/>
              <a:gd name="connsiteY6" fmla="*/ 6858002 h 6858002"/>
              <a:gd name="connsiteX7" fmla="*/ 0 w 12192000"/>
              <a:gd name="connsiteY7" fmla="*/ 6858002 h 6858002"/>
              <a:gd name="connsiteX8" fmla="*/ 0 w 12192000"/>
              <a:gd name="connsiteY8" fmla="*/ 1107485 h 6858002"/>
              <a:gd name="connsiteX9" fmla="*/ 2156179 w 12192000"/>
              <a:gd name="connsiteY9" fmla="*/ 1107485 h 6858002"/>
              <a:gd name="connsiteX10" fmla="*/ 2156179 w 12192000"/>
              <a:gd name="connsiteY10" fmla="*/ 2 h 6858002"/>
              <a:gd name="connsiteX11" fmla="*/ 0 w 12192000"/>
              <a:gd name="connsiteY11" fmla="*/ 2 h 6858002"/>
              <a:gd name="connsiteX0" fmla="*/ 7151510 w 12192000"/>
              <a:gd name="connsiteY0" fmla="*/ 2408241 h 6858002"/>
              <a:gd name="connsiteX1" fmla="*/ 7151510 w 12192000"/>
              <a:gd name="connsiteY1" fmla="*/ 6220181 h 6858002"/>
              <a:gd name="connsiteX2" fmla="*/ 11480800 w 12192000"/>
              <a:gd name="connsiteY2" fmla="*/ 6220181 h 6858002"/>
              <a:gd name="connsiteX3" fmla="*/ 10215947 w 12192000"/>
              <a:gd name="connsiteY3" fmla="*/ 3362923 h 6858002"/>
              <a:gd name="connsiteX4" fmla="*/ 7151510 w 12192000"/>
              <a:gd name="connsiteY4" fmla="*/ 2408241 h 6858002"/>
              <a:gd name="connsiteX5" fmla="*/ 0 w 12192000"/>
              <a:gd name="connsiteY5" fmla="*/ 0 h 6858002"/>
              <a:gd name="connsiteX6" fmla="*/ 12192000 w 12192000"/>
              <a:gd name="connsiteY6" fmla="*/ 0 h 6858002"/>
              <a:gd name="connsiteX7" fmla="*/ 12192000 w 12192000"/>
              <a:gd name="connsiteY7" fmla="*/ 6858002 h 6858002"/>
              <a:gd name="connsiteX8" fmla="*/ 0 w 12192000"/>
              <a:gd name="connsiteY8" fmla="*/ 6858002 h 6858002"/>
              <a:gd name="connsiteX9" fmla="*/ 0 w 12192000"/>
              <a:gd name="connsiteY9" fmla="*/ 1107485 h 6858002"/>
              <a:gd name="connsiteX10" fmla="*/ 2156179 w 12192000"/>
              <a:gd name="connsiteY10" fmla="*/ 1107485 h 6858002"/>
              <a:gd name="connsiteX11" fmla="*/ 2156179 w 12192000"/>
              <a:gd name="connsiteY11" fmla="*/ 2 h 6858002"/>
              <a:gd name="connsiteX12" fmla="*/ 0 w 12192000"/>
              <a:gd name="connsiteY12" fmla="*/ 2 h 6858002"/>
              <a:gd name="connsiteX13" fmla="*/ 0 w 12192000"/>
              <a:gd name="connsiteY13" fmla="*/ 0 h 6858002"/>
              <a:gd name="connsiteX0" fmla="*/ 7151510 w 12192000"/>
              <a:gd name="connsiteY0" fmla="*/ 2408241 h 6858002"/>
              <a:gd name="connsiteX1" fmla="*/ 7151510 w 12192000"/>
              <a:gd name="connsiteY1" fmla="*/ 6220181 h 6858002"/>
              <a:gd name="connsiteX2" fmla="*/ 10219976 w 12192000"/>
              <a:gd name="connsiteY2" fmla="*/ 6220181 h 6858002"/>
              <a:gd name="connsiteX3" fmla="*/ 10215947 w 12192000"/>
              <a:gd name="connsiteY3" fmla="*/ 3362923 h 6858002"/>
              <a:gd name="connsiteX4" fmla="*/ 7151510 w 12192000"/>
              <a:gd name="connsiteY4" fmla="*/ 2408241 h 6858002"/>
              <a:gd name="connsiteX5" fmla="*/ 0 w 12192000"/>
              <a:gd name="connsiteY5" fmla="*/ 0 h 6858002"/>
              <a:gd name="connsiteX6" fmla="*/ 12192000 w 12192000"/>
              <a:gd name="connsiteY6" fmla="*/ 0 h 6858002"/>
              <a:gd name="connsiteX7" fmla="*/ 12192000 w 12192000"/>
              <a:gd name="connsiteY7" fmla="*/ 6858002 h 6858002"/>
              <a:gd name="connsiteX8" fmla="*/ 0 w 12192000"/>
              <a:gd name="connsiteY8" fmla="*/ 6858002 h 6858002"/>
              <a:gd name="connsiteX9" fmla="*/ 0 w 12192000"/>
              <a:gd name="connsiteY9" fmla="*/ 1107485 h 6858002"/>
              <a:gd name="connsiteX10" fmla="*/ 2156179 w 12192000"/>
              <a:gd name="connsiteY10" fmla="*/ 1107485 h 6858002"/>
              <a:gd name="connsiteX11" fmla="*/ 2156179 w 12192000"/>
              <a:gd name="connsiteY11" fmla="*/ 2 h 6858002"/>
              <a:gd name="connsiteX12" fmla="*/ 0 w 12192000"/>
              <a:gd name="connsiteY12" fmla="*/ 2 h 6858002"/>
              <a:gd name="connsiteX13" fmla="*/ 0 w 12192000"/>
              <a:gd name="connsiteY13" fmla="*/ 0 h 6858002"/>
              <a:gd name="connsiteX0" fmla="*/ 7151510 w 12192000"/>
              <a:gd name="connsiteY0" fmla="*/ 3370979 h 6858002"/>
              <a:gd name="connsiteX1" fmla="*/ 7151510 w 12192000"/>
              <a:gd name="connsiteY1" fmla="*/ 6220181 h 6858002"/>
              <a:gd name="connsiteX2" fmla="*/ 10219976 w 12192000"/>
              <a:gd name="connsiteY2" fmla="*/ 6220181 h 6858002"/>
              <a:gd name="connsiteX3" fmla="*/ 10215947 w 12192000"/>
              <a:gd name="connsiteY3" fmla="*/ 3362923 h 6858002"/>
              <a:gd name="connsiteX4" fmla="*/ 7151510 w 12192000"/>
              <a:gd name="connsiteY4" fmla="*/ 3370979 h 6858002"/>
              <a:gd name="connsiteX5" fmla="*/ 0 w 12192000"/>
              <a:gd name="connsiteY5" fmla="*/ 0 h 6858002"/>
              <a:gd name="connsiteX6" fmla="*/ 12192000 w 12192000"/>
              <a:gd name="connsiteY6" fmla="*/ 0 h 6858002"/>
              <a:gd name="connsiteX7" fmla="*/ 12192000 w 12192000"/>
              <a:gd name="connsiteY7" fmla="*/ 6858002 h 6858002"/>
              <a:gd name="connsiteX8" fmla="*/ 0 w 12192000"/>
              <a:gd name="connsiteY8" fmla="*/ 6858002 h 6858002"/>
              <a:gd name="connsiteX9" fmla="*/ 0 w 12192000"/>
              <a:gd name="connsiteY9" fmla="*/ 1107485 h 6858002"/>
              <a:gd name="connsiteX10" fmla="*/ 2156179 w 12192000"/>
              <a:gd name="connsiteY10" fmla="*/ 1107485 h 6858002"/>
              <a:gd name="connsiteX11" fmla="*/ 2156179 w 12192000"/>
              <a:gd name="connsiteY11" fmla="*/ 2 h 6858002"/>
              <a:gd name="connsiteX12" fmla="*/ 0 w 12192000"/>
              <a:gd name="connsiteY12" fmla="*/ 2 h 6858002"/>
              <a:gd name="connsiteX13" fmla="*/ 0 w 12192000"/>
              <a:gd name="connsiteY13" fmla="*/ 0 h 6858002"/>
              <a:gd name="connsiteX0" fmla="*/ 7147481 w 12192000"/>
              <a:gd name="connsiteY0" fmla="*/ 3358895 h 6858002"/>
              <a:gd name="connsiteX1" fmla="*/ 7151510 w 12192000"/>
              <a:gd name="connsiteY1" fmla="*/ 6220181 h 6858002"/>
              <a:gd name="connsiteX2" fmla="*/ 10219976 w 12192000"/>
              <a:gd name="connsiteY2" fmla="*/ 6220181 h 6858002"/>
              <a:gd name="connsiteX3" fmla="*/ 10215947 w 12192000"/>
              <a:gd name="connsiteY3" fmla="*/ 3362923 h 6858002"/>
              <a:gd name="connsiteX4" fmla="*/ 7147481 w 12192000"/>
              <a:gd name="connsiteY4" fmla="*/ 3358895 h 6858002"/>
              <a:gd name="connsiteX5" fmla="*/ 0 w 12192000"/>
              <a:gd name="connsiteY5" fmla="*/ 0 h 6858002"/>
              <a:gd name="connsiteX6" fmla="*/ 12192000 w 12192000"/>
              <a:gd name="connsiteY6" fmla="*/ 0 h 6858002"/>
              <a:gd name="connsiteX7" fmla="*/ 12192000 w 12192000"/>
              <a:gd name="connsiteY7" fmla="*/ 6858002 h 6858002"/>
              <a:gd name="connsiteX8" fmla="*/ 0 w 12192000"/>
              <a:gd name="connsiteY8" fmla="*/ 6858002 h 6858002"/>
              <a:gd name="connsiteX9" fmla="*/ 0 w 12192000"/>
              <a:gd name="connsiteY9" fmla="*/ 1107485 h 6858002"/>
              <a:gd name="connsiteX10" fmla="*/ 2156179 w 12192000"/>
              <a:gd name="connsiteY10" fmla="*/ 1107485 h 6858002"/>
              <a:gd name="connsiteX11" fmla="*/ 2156179 w 12192000"/>
              <a:gd name="connsiteY11" fmla="*/ 2 h 6858002"/>
              <a:gd name="connsiteX12" fmla="*/ 0 w 12192000"/>
              <a:gd name="connsiteY12" fmla="*/ 2 h 6858002"/>
              <a:gd name="connsiteX13" fmla="*/ 0 w 12192000"/>
              <a:gd name="connsiteY13"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2">
                <a:moveTo>
                  <a:pt x="7147481" y="3358895"/>
                </a:moveTo>
                <a:lnTo>
                  <a:pt x="7151510" y="6220181"/>
                </a:lnTo>
                <a:lnTo>
                  <a:pt x="10219976" y="6220181"/>
                </a:lnTo>
                <a:cubicBezTo>
                  <a:pt x="10219976" y="4949534"/>
                  <a:pt x="10215947" y="4633570"/>
                  <a:pt x="10215947" y="3362923"/>
                </a:cubicBezTo>
                <a:lnTo>
                  <a:pt x="7147481" y="3358895"/>
                </a:lnTo>
                <a:close/>
                <a:moveTo>
                  <a:pt x="0" y="0"/>
                </a:moveTo>
                <a:lnTo>
                  <a:pt x="12192000" y="0"/>
                </a:lnTo>
                <a:lnTo>
                  <a:pt x="12192000" y="6858002"/>
                </a:lnTo>
                <a:lnTo>
                  <a:pt x="0" y="6858002"/>
                </a:lnTo>
                <a:lnTo>
                  <a:pt x="0" y="1107485"/>
                </a:lnTo>
                <a:lnTo>
                  <a:pt x="2156179" y="1107485"/>
                </a:lnTo>
                <a:lnTo>
                  <a:pt x="2156179" y="2"/>
                </a:lnTo>
                <a:lnTo>
                  <a:pt x="0" y="2"/>
                </a:lnTo>
                <a:lnTo>
                  <a:pt x="0" y="0"/>
                </a:lnTo>
                <a:close/>
              </a:path>
            </a:pathLst>
          </a:custGeom>
          <a:solidFill>
            <a:schemeClr val="bg1">
              <a:lumMod val="95000"/>
            </a:schemeClr>
          </a:solidFill>
        </p:spPr>
        <p:txBody>
          <a:bodyPr wrap="square" anchor="ctr">
            <a:noAutofit/>
          </a:bodyPr>
          <a:lstStyle>
            <a:lvl1pPr algn="ctr">
              <a:defRPr/>
            </a:lvl1pPr>
          </a:lstStyle>
          <a:p>
            <a:endParaRPr lang="en-AU" dirty="0"/>
          </a:p>
        </p:txBody>
      </p:sp>
      <p:grpSp>
        <p:nvGrpSpPr>
          <p:cNvPr id="81" name="Group 80">
            <a:extLst>
              <a:ext uri="{FF2B5EF4-FFF2-40B4-BE49-F238E27FC236}">
                <a16:creationId xmlns:a16="http://schemas.microsoft.com/office/drawing/2014/main" id="{A0D62632-C4D6-DBE6-67DC-B2B89EFD610B}"/>
              </a:ext>
            </a:extLst>
          </p:cNvPr>
          <p:cNvGrpSpPr/>
          <p:nvPr userDrawn="1"/>
        </p:nvGrpSpPr>
        <p:grpSpPr>
          <a:xfrm>
            <a:off x="1" y="-1"/>
            <a:ext cx="2156179" cy="1107483"/>
            <a:chOff x="0" y="-1"/>
            <a:chExt cx="2156178" cy="1107483"/>
          </a:xfrm>
        </p:grpSpPr>
        <p:sp>
          <p:nvSpPr>
            <p:cNvPr id="82" name="Freeform 81">
              <a:extLst>
                <a:ext uri="{FF2B5EF4-FFF2-40B4-BE49-F238E27FC236}">
                  <a16:creationId xmlns:a16="http://schemas.microsoft.com/office/drawing/2014/main" id="{F69106C2-A54F-BCA8-F72F-1EE0F2B12546}"/>
                </a:ext>
              </a:extLst>
            </p:cNvPr>
            <p:cNvSpPr/>
            <p:nvPr/>
          </p:nvSpPr>
          <p:spPr>
            <a:xfrm>
              <a:off x="0" y="-1"/>
              <a:ext cx="2156178" cy="1107483"/>
            </a:xfrm>
            <a:custGeom>
              <a:avLst/>
              <a:gdLst>
                <a:gd name="connsiteX0" fmla="*/ 0 w 2373378"/>
                <a:gd name="connsiteY0" fmla="*/ 0 h 1219044"/>
                <a:gd name="connsiteX1" fmla="*/ 2373379 w 2373378"/>
                <a:gd name="connsiteY1" fmla="*/ 0 h 1219044"/>
                <a:gd name="connsiteX2" fmla="*/ 2373379 w 2373378"/>
                <a:gd name="connsiteY2" fmla="*/ 1219044 h 1219044"/>
                <a:gd name="connsiteX3" fmla="*/ 0 w 2373378"/>
                <a:gd name="connsiteY3" fmla="*/ 1219044 h 1219044"/>
              </a:gdLst>
              <a:ahLst/>
              <a:cxnLst>
                <a:cxn ang="0">
                  <a:pos x="connsiteX0" y="connsiteY0"/>
                </a:cxn>
                <a:cxn ang="0">
                  <a:pos x="connsiteX1" y="connsiteY1"/>
                </a:cxn>
                <a:cxn ang="0">
                  <a:pos x="connsiteX2" y="connsiteY2"/>
                </a:cxn>
                <a:cxn ang="0">
                  <a:pos x="connsiteX3" y="connsiteY3"/>
                </a:cxn>
              </a:cxnLst>
              <a:rect l="l" t="t" r="r" b="b"/>
              <a:pathLst>
                <a:path w="2373378" h="1219044">
                  <a:moveTo>
                    <a:pt x="0" y="0"/>
                  </a:moveTo>
                  <a:lnTo>
                    <a:pt x="2373379" y="0"/>
                  </a:lnTo>
                  <a:lnTo>
                    <a:pt x="2373379" y="1219044"/>
                  </a:lnTo>
                  <a:lnTo>
                    <a:pt x="0" y="1219044"/>
                  </a:lnTo>
                  <a:close/>
                </a:path>
              </a:pathLst>
            </a:custGeom>
            <a:solidFill>
              <a:srgbClr val="000000"/>
            </a:solidFill>
            <a:ln w="9231" cap="flat">
              <a:noFill/>
              <a:prstDash val="solid"/>
              <a:miter/>
            </a:ln>
          </p:spPr>
          <p:txBody>
            <a:bodyPr rtlCol="0" anchor="ctr"/>
            <a:lstStyle/>
            <a:p>
              <a:endParaRPr lang="en-AU" sz="1800" dirty="0"/>
            </a:p>
          </p:txBody>
        </p:sp>
        <p:sp>
          <p:nvSpPr>
            <p:cNvPr id="83" name="Freeform 82">
              <a:extLst>
                <a:ext uri="{FF2B5EF4-FFF2-40B4-BE49-F238E27FC236}">
                  <a16:creationId xmlns:a16="http://schemas.microsoft.com/office/drawing/2014/main" id="{04C93C4E-0886-3B44-4071-D0F2438FDE60}"/>
                </a:ext>
              </a:extLst>
            </p:cNvPr>
            <p:cNvSpPr/>
            <p:nvPr/>
          </p:nvSpPr>
          <p:spPr>
            <a:xfrm>
              <a:off x="306882" y="304829"/>
              <a:ext cx="115677" cy="143620"/>
            </a:xfrm>
            <a:custGeom>
              <a:avLst/>
              <a:gdLst>
                <a:gd name="connsiteX0" fmla="*/ 87158 w 127330"/>
                <a:gd name="connsiteY0" fmla="*/ 0 h 158087"/>
                <a:gd name="connsiteX1" fmla="*/ 87158 w 127330"/>
                <a:gd name="connsiteY1" fmla="*/ 79496 h 158087"/>
                <a:gd name="connsiteX2" fmla="*/ 31366 w 127330"/>
                <a:gd name="connsiteY2" fmla="*/ 0 h 158087"/>
                <a:gd name="connsiteX3" fmla="*/ 0 w 127330"/>
                <a:gd name="connsiteY3" fmla="*/ 0 h 158087"/>
                <a:gd name="connsiteX4" fmla="*/ 0 w 127330"/>
                <a:gd name="connsiteY4" fmla="*/ 158088 h 158087"/>
                <a:gd name="connsiteX5" fmla="*/ 40413 w 127330"/>
                <a:gd name="connsiteY5" fmla="*/ 158088 h 158087"/>
                <a:gd name="connsiteX6" fmla="*/ 40413 w 127330"/>
                <a:gd name="connsiteY6" fmla="*/ 78582 h 158087"/>
                <a:gd name="connsiteX7" fmla="*/ 96176 w 127330"/>
                <a:gd name="connsiteY7" fmla="*/ 158088 h 158087"/>
                <a:gd name="connsiteX8" fmla="*/ 127331 w 127330"/>
                <a:gd name="connsiteY8" fmla="*/ 158088 h 158087"/>
                <a:gd name="connsiteX9" fmla="*/ 127331 w 127330"/>
                <a:gd name="connsiteY9" fmla="*/ 0 h 15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30" h="158087">
                  <a:moveTo>
                    <a:pt x="87158" y="0"/>
                  </a:moveTo>
                  <a:lnTo>
                    <a:pt x="87158" y="79496"/>
                  </a:lnTo>
                  <a:lnTo>
                    <a:pt x="31366" y="0"/>
                  </a:lnTo>
                  <a:lnTo>
                    <a:pt x="0" y="0"/>
                  </a:lnTo>
                  <a:lnTo>
                    <a:pt x="0" y="158088"/>
                  </a:lnTo>
                  <a:lnTo>
                    <a:pt x="40413" y="158088"/>
                  </a:lnTo>
                  <a:lnTo>
                    <a:pt x="40413" y="78582"/>
                  </a:lnTo>
                  <a:lnTo>
                    <a:pt x="96176" y="158088"/>
                  </a:lnTo>
                  <a:lnTo>
                    <a:pt x="127331" y="158088"/>
                  </a:lnTo>
                  <a:lnTo>
                    <a:pt x="127331" y="0"/>
                  </a:lnTo>
                  <a:close/>
                </a:path>
              </a:pathLst>
            </a:custGeom>
            <a:solidFill>
              <a:srgbClr val="FFFFFF"/>
            </a:solidFill>
            <a:ln w="9231" cap="flat">
              <a:noFill/>
              <a:prstDash val="solid"/>
              <a:miter/>
            </a:ln>
          </p:spPr>
          <p:txBody>
            <a:bodyPr rtlCol="0" anchor="ctr"/>
            <a:lstStyle/>
            <a:p>
              <a:endParaRPr lang="en-AU" sz="1800" dirty="0"/>
            </a:p>
          </p:txBody>
        </p:sp>
        <p:sp>
          <p:nvSpPr>
            <p:cNvPr id="84" name="Freeform 83">
              <a:extLst>
                <a:ext uri="{FF2B5EF4-FFF2-40B4-BE49-F238E27FC236}">
                  <a16:creationId xmlns:a16="http://schemas.microsoft.com/office/drawing/2014/main" id="{3DF5A625-BE72-95C8-CA5B-4849B37CE2AA}"/>
                </a:ext>
              </a:extLst>
            </p:cNvPr>
            <p:cNvSpPr/>
            <p:nvPr/>
          </p:nvSpPr>
          <p:spPr>
            <a:xfrm>
              <a:off x="443248" y="304829"/>
              <a:ext cx="139477" cy="143611"/>
            </a:xfrm>
            <a:custGeom>
              <a:avLst/>
              <a:gdLst>
                <a:gd name="connsiteX0" fmla="*/ 103183 w 153527"/>
                <a:gd name="connsiteY0" fmla="*/ 135273 h 158078"/>
                <a:gd name="connsiteX1" fmla="*/ 50567 w 153527"/>
                <a:gd name="connsiteY1" fmla="*/ 135273 h 158078"/>
                <a:gd name="connsiteX2" fmla="*/ 43810 w 153527"/>
                <a:gd name="connsiteY2" fmla="*/ 158079 h 158078"/>
                <a:gd name="connsiteX3" fmla="*/ 0 w 153527"/>
                <a:gd name="connsiteY3" fmla="*/ 158079 h 158078"/>
                <a:gd name="connsiteX4" fmla="*/ 52164 w 153527"/>
                <a:gd name="connsiteY4" fmla="*/ 0 h 158078"/>
                <a:gd name="connsiteX5" fmla="*/ 101373 w 153527"/>
                <a:gd name="connsiteY5" fmla="*/ 0 h 158078"/>
                <a:gd name="connsiteX6" fmla="*/ 153528 w 153527"/>
                <a:gd name="connsiteY6" fmla="*/ 158079 h 158078"/>
                <a:gd name="connsiteX7" fmla="*/ 109967 w 153527"/>
                <a:gd name="connsiteY7" fmla="*/ 158079 h 158078"/>
                <a:gd name="connsiteX8" fmla="*/ 103183 w 153527"/>
                <a:gd name="connsiteY8" fmla="*/ 135273 h 158078"/>
                <a:gd name="connsiteX9" fmla="*/ 92798 w 153527"/>
                <a:gd name="connsiteY9" fmla="*/ 100501 h 158078"/>
                <a:gd name="connsiteX10" fmla="*/ 76755 w 153527"/>
                <a:gd name="connsiteY10" fmla="*/ 46756 h 158078"/>
                <a:gd name="connsiteX11" fmla="*/ 60979 w 153527"/>
                <a:gd name="connsiteY11" fmla="*/ 100501 h 158078"/>
                <a:gd name="connsiteX12" fmla="*/ 92798 w 153527"/>
                <a:gd name="connsiteY12" fmla="*/ 100501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527" h="158078">
                  <a:moveTo>
                    <a:pt x="103183" y="135273"/>
                  </a:moveTo>
                  <a:lnTo>
                    <a:pt x="50567" y="135273"/>
                  </a:lnTo>
                  <a:lnTo>
                    <a:pt x="43810" y="158079"/>
                  </a:lnTo>
                  <a:lnTo>
                    <a:pt x="0" y="158079"/>
                  </a:lnTo>
                  <a:lnTo>
                    <a:pt x="52164" y="0"/>
                  </a:lnTo>
                  <a:lnTo>
                    <a:pt x="101373" y="0"/>
                  </a:lnTo>
                  <a:lnTo>
                    <a:pt x="153528" y="158079"/>
                  </a:lnTo>
                  <a:lnTo>
                    <a:pt x="109967" y="158079"/>
                  </a:lnTo>
                  <a:lnTo>
                    <a:pt x="103183" y="135273"/>
                  </a:lnTo>
                  <a:close/>
                  <a:moveTo>
                    <a:pt x="92798" y="100501"/>
                  </a:moveTo>
                  <a:lnTo>
                    <a:pt x="76755" y="46756"/>
                  </a:lnTo>
                  <a:lnTo>
                    <a:pt x="60979" y="100501"/>
                  </a:lnTo>
                  <a:lnTo>
                    <a:pt x="92798" y="100501"/>
                  </a:lnTo>
                  <a:close/>
                </a:path>
              </a:pathLst>
            </a:custGeom>
            <a:solidFill>
              <a:srgbClr val="FFFFFF"/>
            </a:solidFill>
            <a:ln w="9231" cap="flat">
              <a:noFill/>
              <a:prstDash val="solid"/>
              <a:miter/>
            </a:ln>
          </p:spPr>
          <p:txBody>
            <a:bodyPr rtlCol="0" anchor="ctr"/>
            <a:lstStyle/>
            <a:p>
              <a:endParaRPr lang="en-AU" sz="1800" dirty="0"/>
            </a:p>
          </p:txBody>
        </p:sp>
        <p:sp>
          <p:nvSpPr>
            <p:cNvPr id="85" name="Freeform 84">
              <a:extLst>
                <a:ext uri="{FF2B5EF4-FFF2-40B4-BE49-F238E27FC236}">
                  <a16:creationId xmlns:a16="http://schemas.microsoft.com/office/drawing/2014/main" id="{3D48E46F-BAB6-FE49-1B19-4698797677F0}"/>
                </a:ext>
              </a:extLst>
            </p:cNvPr>
            <p:cNvSpPr/>
            <p:nvPr/>
          </p:nvSpPr>
          <p:spPr>
            <a:xfrm>
              <a:off x="583934" y="304829"/>
              <a:ext cx="107695" cy="143611"/>
            </a:xfrm>
            <a:custGeom>
              <a:avLst/>
              <a:gdLst>
                <a:gd name="connsiteX0" fmla="*/ 118543 w 118543"/>
                <a:gd name="connsiteY0" fmla="*/ 39074 h 158078"/>
                <a:gd name="connsiteX1" fmla="*/ 79478 w 118543"/>
                <a:gd name="connsiteY1" fmla="*/ 39074 h 158078"/>
                <a:gd name="connsiteX2" fmla="*/ 79478 w 118543"/>
                <a:gd name="connsiteY2" fmla="*/ 158079 h 158078"/>
                <a:gd name="connsiteX3" fmla="*/ 39065 w 118543"/>
                <a:gd name="connsiteY3" fmla="*/ 158079 h 158078"/>
                <a:gd name="connsiteX4" fmla="*/ 39065 w 118543"/>
                <a:gd name="connsiteY4" fmla="*/ 39074 h 158078"/>
                <a:gd name="connsiteX5" fmla="*/ 0 w 118543"/>
                <a:gd name="connsiteY5" fmla="*/ 39074 h 158078"/>
                <a:gd name="connsiteX6" fmla="*/ 0 w 118543"/>
                <a:gd name="connsiteY6" fmla="*/ 0 h 158078"/>
                <a:gd name="connsiteX7" fmla="*/ 118543 w 118543"/>
                <a:gd name="connsiteY7" fmla="*/ 0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543" h="158078">
                  <a:moveTo>
                    <a:pt x="118543" y="39074"/>
                  </a:moveTo>
                  <a:lnTo>
                    <a:pt x="79478" y="39074"/>
                  </a:lnTo>
                  <a:lnTo>
                    <a:pt x="79478" y="158079"/>
                  </a:lnTo>
                  <a:lnTo>
                    <a:pt x="39065" y="158079"/>
                  </a:lnTo>
                  <a:lnTo>
                    <a:pt x="39065" y="39074"/>
                  </a:lnTo>
                  <a:lnTo>
                    <a:pt x="0" y="39074"/>
                  </a:lnTo>
                  <a:lnTo>
                    <a:pt x="0" y="0"/>
                  </a:lnTo>
                  <a:lnTo>
                    <a:pt x="118543" y="0"/>
                  </a:lnTo>
                  <a:close/>
                </a:path>
              </a:pathLst>
            </a:custGeom>
            <a:solidFill>
              <a:srgbClr val="FFFFFF"/>
            </a:solidFill>
            <a:ln w="9231" cap="flat">
              <a:noFill/>
              <a:prstDash val="solid"/>
              <a:miter/>
            </a:ln>
          </p:spPr>
          <p:txBody>
            <a:bodyPr rtlCol="0" anchor="ctr"/>
            <a:lstStyle/>
            <a:p>
              <a:endParaRPr lang="en-AU" sz="1800" dirty="0"/>
            </a:p>
          </p:txBody>
        </p:sp>
        <p:sp>
          <p:nvSpPr>
            <p:cNvPr id="86" name="Freeform 85">
              <a:extLst>
                <a:ext uri="{FF2B5EF4-FFF2-40B4-BE49-F238E27FC236}">
                  <a16:creationId xmlns:a16="http://schemas.microsoft.com/office/drawing/2014/main" id="{084D63C2-C84A-03FC-7C06-11D076A17163}"/>
                </a:ext>
              </a:extLst>
            </p:cNvPr>
            <p:cNvSpPr/>
            <p:nvPr/>
          </p:nvSpPr>
          <p:spPr>
            <a:xfrm>
              <a:off x="715159" y="304846"/>
              <a:ext cx="36714" cy="143611"/>
            </a:xfrm>
            <a:custGeom>
              <a:avLst/>
              <a:gdLst>
                <a:gd name="connsiteX0" fmla="*/ 0 w 40412"/>
                <a:gd name="connsiteY0" fmla="*/ 0 h 158078"/>
                <a:gd name="connsiteX1" fmla="*/ 40413 w 40412"/>
                <a:gd name="connsiteY1" fmla="*/ 0 h 158078"/>
                <a:gd name="connsiteX2" fmla="*/ 40413 w 40412"/>
                <a:gd name="connsiteY2" fmla="*/ 158079 h 158078"/>
                <a:gd name="connsiteX3" fmla="*/ 0 w 40412"/>
                <a:gd name="connsiteY3" fmla="*/ 158079 h 158078"/>
              </a:gdLst>
              <a:ahLst/>
              <a:cxnLst>
                <a:cxn ang="0">
                  <a:pos x="connsiteX0" y="connsiteY0"/>
                </a:cxn>
                <a:cxn ang="0">
                  <a:pos x="connsiteX1" y="connsiteY1"/>
                </a:cxn>
                <a:cxn ang="0">
                  <a:pos x="connsiteX2" y="connsiteY2"/>
                </a:cxn>
                <a:cxn ang="0">
                  <a:pos x="connsiteX3" y="connsiteY3"/>
                </a:cxn>
              </a:cxnLst>
              <a:rect l="l" t="t" r="r" b="b"/>
              <a:pathLst>
                <a:path w="40412" h="158078">
                  <a:moveTo>
                    <a:pt x="0" y="0"/>
                  </a:moveTo>
                  <a:lnTo>
                    <a:pt x="40413" y="0"/>
                  </a:lnTo>
                  <a:lnTo>
                    <a:pt x="40413" y="158079"/>
                  </a:lnTo>
                  <a:lnTo>
                    <a:pt x="0" y="158079"/>
                  </a:lnTo>
                  <a:close/>
                </a:path>
              </a:pathLst>
            </a:custGeom>
            <a:solidFill>
              <a:srgbClr val="FFFFFF"/>
            </a:solidFill>
            <a:ln w="9231" cap="flat">
              <a:noFill/>
              <a:prstDash val="solid"/>
              <a:miter/>
            </a:ln>
          </p:spPr>
          <p:txBody>
            <a:bodyPr rtlCol="0" anchor="ctr"/>
            <a:lstStyle/>
            <a:p>
              <a:endParaRPr lang="en-AU" sz="1800" dirty="0"/>
            </a:p>
          </p:txBody>
        </p:sp>
        <p:grpSp>
          <p:nvGrpSpPr>
            <p:cNvPr id="87" name="Graphic 8">
              <a:extLst>
                <a:ext uri="{FF2B5EF4-FFF2-40B4-BE49-F238E27FC236}">
                  <a16:creationId xmlns:a16="http://schemas.microsoft.com/office/drawing/2014/main" id="{1F6A903E-687A-F28E-41C8-8157BFCA7AAF}"/>
                </a:ext>
              </a:extLst>
            </p:cNvPr>
            <p:cNvGrpSpPr/>
            <p:nvPr/>
          </p:nvGrpSpPr>
          <p:grpSpPr>
            <a:xfrm>
              <a:off x="306873" y="264101"/>
              <a:ext cx="1627526" cy="669504"/>
              <a:chOff x="6945339" y="-70934"/>
              <a:chExt cx="1791473" cy="736946"/>
            </a:xfrm>
            <a:solidFill>
              <a:srgbClr val="FFFFFF"/>
            </a:solidFill>
          </p:grpSpPr>
          <p:sp>
            <p:nvSpPr>
              <p:cNvPr id="88" name="Freeform 87">
                <a:extLst>
                  <a:ext uri="{FF2B5EF4-FFF2-40B4-BE49-F238E27FC236}">
                    <a16:creationId xmlns:a16="http://schemas.microsoft.com/office/drawing/2014/main" id="{CE830123-D1C5-0451-7C61-B64695084F3F}"/>
                  </a:ext>
                </a:extLst>
              </p:cNvPr>
              <p:cNvSpPr/>
              <p:nvPr/>
            </p:nvSpPr>
            <p:spPr>
              <a:xfrm>
                <a:off x="7465185" y="-29482"/>
                <a:ext cx="165712" cy="164864"/>
              </a:xfrm>
              <a:custGeom>
                <a:avLst/>
                <a:gdLst>
                  <a:gd name="connsiteX0" fmla="*/ 0 w 165712"/>
                  <a:gd name="connsiteY0" fmla="*/ 82423 h 164864"/>
                  <a:gd name="connsiteX1" fmla="*/ 82856 w 165712"/>
                  <a:gd name="connsiteY1" fmla="*/ 0 h 164864"/>
                  <a:gd name="connsiteX2" fmla="*/ 165713 w 165712"/>
                  <a:gd name="connsiteY2" fmla="*/ 82423 h 164864"/>
                  <a:gd name="connsiteX3" fmla="*/ 82856 w 165712"/>
                  <a:gd name="connsiteY3" fmla="*/ 164865 h 164864"/>
                  <a:gd name="connsiteX4" fmla="*/ 0 w 165712"/>
                  <a:gd name="connsiteY4" fmla="*/ 82423 h 164864"/>
                  <a:gd name="connsiteX5" fmla="*/ 125522 w 165712"/>
                  <a:gd name="connsiteY5" fmla="*/ 82423 h 164864"/>
                  <a:gd name="connsiteX6" fmla="*/ 82856 w 165712"/>
                  <a:gd name="connsiteY6" fmla="*/ 39508 h 164864"/>
                  <a:gd name="connsiteX7" fmla="*/ 40173 w 165712"/>
                  <a:gd name="connsiteY7" fmla="*/ 82423 h 164864"/>
                  <a:gd name="connsiteX8" fmla="*/ 82856 w 165712"/>
                  <a:gd name="connsiteY8" fmla="*/ 125338 h 164864"/>
                  <a:gd name="connsiteX9" fmla="*/ 125522 w 165712"/>
                  <a:gd name="connsiteY9" fmla="*/ 82423 h 16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712" h="164864">
                    <a:moveTo>
                      <a:pt x="0" y="82423"/>
                    </a:moveTo>
                    <a:cubicBezTo>
                      <a:pt x="0" y="35907"/>
                      <a:pt x="36794" y="0"/>
                      <a:pt x="82856" y="0"/>
                    </a:cubicBezTo>
                    <a:cubicBezTo>
                      <a:pt x="128909" y="0"/>
                      <a:pt x="165713" y="35907"/>
                      <a:pt x="165713" y="82423"/>
                    </a:cubicBezTo>
                    <a:cubicBezTo>
                      <a:pt x="165713" y="128939"/>
                      <a:pt x="128909" y="164865"/>
                      <a:pt x="82856" y="164865"/>
                    </a:cubicBezTo>
                    <a:cubicBezTo>
                      <a:pt x="36794" y="164865"/>
                      <a:pt x="0" y="128939"/>
                      <a:pt x="0" y="82423"/>
                    </a:cubicBezTo>
                    <a:moveTo>
                      <a:pt x="125522" y="82423"/>
                    </a:moveTo>
                    <a:cubicBezTo>
                      <a:pt x="125522" y="57125"/>
                      <a:pt x="107014" y="39508"/>
                      <a:pt x="82856" y="39508"/>
                    </a:cubicBezTo>
                    <a:cubicBezTo>
                      <a:pt x="58681" y="39508"/>
                      <a:pt x="40173" y="57125"/>
                      <a:pt x="40173" y="82423"/>
                    </a:cubicBezTo>
                    <a:cubicBezTo>
                      <a:pt x="40173" y="107722"/>
                      <a:pt x="58681" y="125338"/>
                      <a:pt x="82856" y="125338"/>
                    </a:cubicBezTo>
                    <a:cubicBezTo>
                      <a:pt x="107014" y="125338"/>
                      <a:pt x="125522" y="107722"/>
                      <a:pt x="125522" y="82423"/>
                    </a:cubicBezTo>
                  </a:path>
                </a:pathLst>
              </a:custGeom>
              <a:solidFill>
                <a:srgbClr val="FFFFFF"/>
              </a:solidFill>
              <a:ln w="9231" cap="flat">
                <a:noFill/>
                <a:prstDash val="solid"/>
                <a:miter/>
              </a:ln>
            </p:spPr>
            <p:txBody>
              <a:bodyPr rtlCol="0" anchor="ctr"/>
              <a:lstStyle/>
              <a:p>
                <a:endParaRPr lang="en-AU" sz="1800" dirty="0"/>
              </a:p>
            </p:txBody>
          </p:sp>
          <p:sp>
            <p:nvSpPr>
              <p:cNvPr id="89" name="Freeform 88">
                <a:extLst>
                  <a:ext uri="{FF2B5EF4-FFF2-40B4-BE49-F238E27FC236}">
                    <a16:creationId xmlns:a16="http://schemas.microsoft.com/office/drawing/2014/main" id="{B31118A7-A95E-F7EE-BAC8-D407D6067F18}"/>
                  </a:ext>
                </a:extLst>
              </p:cNvPr>
              <p:cNvSpPr/>
              <p:nvPr/>
            </p:nvSpPr>
            <p:spPr>
              <a:xfrm>
                <a:off x="7660880" y="-26103"/>
                <a:ext cx="127340" cy="158078"/>
              </a:xfrm>
              <a:custGeom>
                <a:avLst/>
                <a:gdLst>
                  <a:gd name="connsiteX0" fmla="*/ 127340 w 127340"/>
                  <a:gd name="connsiteY0" fmla="*/ 0 h 158078"/>
                  <a:gd name="connsiteX1" fmla="*/ 127340 w 127340"/>
                  <a:gd name="connsiteY1" fmla="*/ 158079 h 158078"/>
                  <a:gd name="connsiteX2" fmla="*/ 96195 w 127340"/>
                  <a:gd name="connsiteY2" fmla="*/ 158079 h 158078"/>
                  <a:gd name="connsiteX3" fmla="*/ 40422 w 127340"/>
                  <a:gd name="connsiteY3" fmla="*/ 78582 h 158078"/>
                  <a:gd name="connsiteX4" fmla="*/ 40422 w 127340"/>
                  <a:gd name="connsiteY4" fmla="*/ 158079 h 158078"/>
                  <a:gd name="connsiteX5" fmla="*/ 0 w 127340"/>
                  <a:gd name="connsiteY5" fmla="*/ 158079 h 158078"/>
                  <a:gd name="connsiteX6" fmla="*/ 0 w 127340"/>
                  <a:gd name="connsiteY6" fmla="*/ 0 h 158078"/>
                  <a:gd name="connsiteX7" fmla="*/ 31385 w 127340"/>
                  <a:gd name="connsiteY7" fmla="*/ 0 h 158078"/>
                  <a:gd name="connsiteX8" fmla="*/ 87167 w 127340"/>
                  <a:gd name="connsiteY8" fmla="*/ 79496 h 158078"/>
                  <a:gd name="connsiteX9" fmla="*/ 87167 w 127340"/>
                  <a:gd name="connsiteY9" fmla="*/ 0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40" h="158078">
                    <a:moveTo>
                      <a:pt x="127340" y="0"/>
                    </a:moveTo>
                    <a:lnTo>
                      <a:pt x="127340" y="158079"/>
                    </a:lnTo>
                    <a:lnTo>
                      <a:pt x="96195" y="158079"/>
                    </a:lnTo>
                    <a:lnTo>
                      <a:pt x="40422" y="78582"/>
                    </a:lnTo>
                    <a:lnTo>
                      <a:pt x="40422" y="158079"/>
                    </a:lnTo>
                    <a:lnTo>
                      <a:pt x="0" y="158079"/>
                    </a:lnTo>
                    <a:lnTo>
                      <a:pt x="0" y="0"/>
                    </a:lnTo>
                    <a:lnTo>
                      <a:pt x="31385" y="0"/>
                    </a:lnTo>
                    <a:lnTo>
                      <a:pt x="87167" y="79496"/>
                    </a:lnTo>
                    <a:lnTo>
                      <a:pt x="87167" y="0"/>
                    </a:lnTo>
                    <a:close/>
                  </a:path>
                </a:pathLst>
              </a:custGeom>
              <a:solidFill>
                <a:srgbClr val="FFFFFF"/>
              </a:solidFill>
              <a:ln w="9231" cap="flat">
                <a:noFill/>
                <a:prstDash val="solid"/>
                <a:miter/>
              </a:ln>
            </p:spPr>
            <p:txBody>
              <a:bodyPr rtlCol="0" anchor="ctr"/>
              <a:lstStyle/>
              <a:p>
                <a:endParaRPr lang="en-AU" sz="1800" dirty="0"/>
              </a:p>
            </p:txBody>
          </p:sp>
          <p:sp>
            <p:nvSpPr>
              <p:cNvPr id="90" name="Freeform 89">
                <a:extLst>
                  <a:ext uri="{FF2B5EF4-FFF2-40B4-BE49-F238E27FC236}">
                    <a16:creationId xmlns:a16="http://schemas.microsoft.com/office/drawing/2014/main" id="{49BDE361-C69B-836F-4215-1B55E4BFDED8}"/>
                  </a:ext>
                </a:extLst>
              </p:cNvPr>
              <p:cNvSpPr/>
              <p:nvPr/>
            </p:nvSpPr>
            <p:spPr>
              <a:xfrm>
                <a:off x="7810992" y="-26103"/>
                <a:ext cx="153528" cy="158078"/>
              </a:xfrm>
              <a:custGeom>
                <a:avLst/>
                <a:gdLst>
                  <a:gd name="connsiteX0" fmla="*/ 103183 w 153528"/>
                  <a:gd name="connsiteY0" fmla="*/ 135273 h 158078"/>
                  <a:gd name="connsiteX1" fmla="*/ 50567 w 153528"/>
                  <a:gd name="connsiteY1" fmla="*/ 135273 h 158078"/>
                  <a:gd name="connsiteX2" fmla="*/ 43810 w 153528"/>
                  <a:gd name="connsiteY2" fmla="*/ 158079 h 158078"/>
                  <a:gd name="connsiteX3" fmla="*/ 0 w 153528"/>
                  <a:gd name="connsiteY3" fmla="*/ 158079 h 158078"/>
                  <a:gd name="connsiteX4" fmla="*/ 52164 w 153528"/>
                  <a:gd name="connsiteY4" fmla="*/ 0 h 158078"/>
                  <a:gd name="connsiteX5" fmla="*/ 101373 w 153528"/>
                  <a:gd name="connsiteY5" fmla="*/ 0 h 158078"/>
                  <a:gd name="connsiteX6" fmla="*/ 153528 w 153528"/>
                  <a:gd name="connsiteY6" fmla="*/ 158079 h 158078"/>
                  <a:gd name="connsiteX7" fmla="*/ 109958 w 153528"/>
                  <a:gd name="connsiteY7" fmla="*/ 158079 h 158078"/>
                  <a:gd name="connsiteX8" fmla="*/ 103183 w 153528"/>
                  <a:gd name="connsiteY8" fmla="*/ 135273 h 158078"/>
                  <a:gd name="connsiteX9" fmla="*/ 92798 w 153528"/>
                  <a:gd name="connsiteY9" fmla="*/ 100501 h 158078"/>
                  <a:gd name="connsiteX10" fmla="*/ 76755 w 153528"/>
                  <a:gd name="connsiteY10" fmla="*/ 46756 h 158078"/>
                  <a:gd name="connsiteX11" fmla="*/ 60979 w 153528"/>
                  <a:gd name="connsiteY11" fmla="*/ 100501 h 158078"/>
                  <a:gd name="connsiteX12" fmla="*/ 92798 w 153528"/>
                  <a:gd name="connsiteY12" fmla="*/ 100501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528" h="158078">
                    <a:moveTo>
                      <a:pt x="103183" y="135273"/>
                    </a:moveTo>
                    <a:lnTo>
                      <a:pt x="50567" y="135273"/>
                    </a:lnTo>
                    <a:lnTo>
                      <a:pt x="43810" y="158079"/>
                    </a:lnTo>
                    <a:lnTo>
                      <a:pt x="0" y="158079"/>
                    </a:lnTo>
                    <a:lnTo>
                      <a:pt x="52164" y="0"/>
                    </a:lnTo>
                    <a:lnTo>
                      <a:pt x="101373" y="0"/>
                    </a:lnTo>
                    <a:lnTo>
                      <a:pt x="153528" y="158079"/>
                    </a:lnTo>
                    <a:lnTo>
                      <a:pt x="109958" y="158079"/>
                    </a:lnTo>
                    <a:lnTo>
                      <a:pt x="103183" y="135273"/>
                    </a:lnTo>
                    <a:close/>
                    <a:moveTo>
                      <a:pt x="92798" y="100501"/>
                    </a:moveTo>
                    <a:lnTo>
                      <a:pt x="76755" y="46756"/>
                    </a:lnTo>
                    <a:lnTo>
                      <a:pt x="60979" y="100501"/>
                    </a:lnTo>
                    <a:lnTo>
                      <a:pt x="92798" y="100501"/>
                    </a:lnTo>
                    <a:close/>
                  </a:path>
                </a:pathLst>
              </a:custGeom>
              <a:solidFill>
                <a:srgbClr val="FFFFFF"/>
              </a:solidFill>
              <a:ln w="9231" cap="flat">
                <a:noFill/>
                <a:prstDash val="solid"/>
                <a:miter/>
              </a:ln>
            </p:spPr>
            <p:txBody>
              <a:bodyPr rtlCol="0" anchor="ctr"/>
              <a:lstStyle/>
              <a:p>
                <a:endParaRPr lang="en-AU" sz="1800" dirty="0"/>
              </a:p>
            </p:txBody>
          </p:sp>
          <p:sp>
            <p:nvSpPr>
              <p:cNvPr id="91" name="Freeform 90">
                <a:extLst>
                  <a:ext uri="{FF2B5EF4-FFF2-40B4-BE49-F238E27FC236}">
                    <a16:creationId xmlns:a16="http://schemas.microsoft.com/office/drawing/2014/main" id="{40C25BCF-EB02-7230-5CFE-99F060657D75}"/>
                  </a:ext>
                </a:extLst>
              </p:cNvPr>
              <p:cNvSpPr/>
              <p:nvPr/>
            </p:nvSpPr>
            <p:spPr>
              <a:xfrm>
                <a:off x="7987274" y="-26103"/>
                <a:ext cx="94837" cy="158087"/>
              </a:xfrm>
              <a:custGeom>
                <a:avLst/>
                <a:gdLst>
                  <a:gd name="connsiteX0" fmla="*/ 94838 w 94837"/>
                  <a:gd name="connsiteY0" fmla="*/ 119023 h 158087"/>
                  <a:gd name="connsiteX1" fmla="*/ 94838 w 94837"/>
                  <a:gd name="connsiteY1" fmla="*/ 158088 h 158087"/>
                  <a:gd name="connsiteX2" fmla="*/ 0 w 94837"/>
                  <a:gd name="connsiteY2" fmla="*/ 158088 h 158087"/>
                  <a:gd name="connsiteX3" fmla="*/ 0 w 94837"/>
                  <a:gd name="connsiteY3" fmla="*/ 0 h 158087"/>
                  <a:gd name="connsiteX4" fmla="*/ 40431 w 94837"/>
                  <a:gd name="connsiteY4" fmla="*/ 0 h 158087"/>
                  <a:gd name="connsiteX5" fmla="*/ 40431 w 94837"/>
                  <a:gd name="connsiteY5" fmla="*/ 119023 h 15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37" h="158087">
                    <a:moveTo>
                      <a:pt x="94838" y="119023"/>
                    </a:moveTo>
                    <a:lnTo>
                      <a:pt x="94838" y="158088"/>
                    </a:lnTo>
                    <a:lnTo>
                      <a:pt x="0" y="158088"/>
                    </a:lnTo>
                    <a:lnTo>
                      <a:pt x="0" y="0"/>
                    </a:lnTo>
                    <a:lnTo>
                      <a:pt x="40431" y="0"/>
                    </a:lnTo>
                    <a:lnTo>
                      <a:pt x="40431" y="119023"/>
                    </a:lnTo>
                    <a:close/>
                  </a:path>
                </a:pathLst>
              </a:custGeom>
              <a:solidFill>
                <a:srgbClr val="FFFFFF"/>
              </a:solidFill>
              <a:ln w="9231" cap="flat">
                <a:noFill/>
                <a:prstDash val="solid"/>
                <a:miter/>
              </a:ln>
            </p:spPr>
            <p:txBody>
              <a:bodyPr rtlCol="0" anchor="ctr"/>
              <a:lstStyle/>
              <a:p>
                <a:endParaRPr lang="en-AU" sz="1800" dirty="0"/>
              </a:p>
            </p:txBody>
          </p:sp>
          <p:sp>
            <p:nvSpPr>
              <p:cNvPr id="92" name="Freeform 91">
                <a:extLst>
                  <a:ext uri="{FF2B5EF4-FFF2-40B4-BE49-F238E27FC236}">
                    <a16:creationId xmlns:a16="http://schemas.microsoft.com/office/drawing/2014/main" id="{C62B5A76-88D2-17BA-DCED-6CCFB74269AF}"/>
                  </a:ext>
                </a:extLst>
              </p:cNvPr>
              <p:cNvSpPr/>
              <p:nvPr/>
            </p:nvSpPr>
            <p:spPr>
              <a:xfrm>
                <a:off x="7251167" y="202090"/>
                <a:ext cx="112450" cy="161476"/>
              </a:xfrm>
              <a:custGeom>
                <a:avLst/>
                <a:gdLst>
                  <a:gd name="connsiteX0" fmla="*/ 0 w 112450"/>
                  <a:gd name="connsiteY0" fmla="*/ 129853 h 161476"/>
                  <a:gd name="connsiteX1" fmla="*/ 34551 w 112450"/>
                  <a:gd name="connsiteY1" fmla="*/ 109753 h 161476"/>
                  <a:gd name="connsiteX2" fmla="*/ 54647 w 112450"/>
                  <a:gd name="connsiteY2" fmla="*/ 122190 h 161476"/>
                  <a:gd name="connsiteX3" fmla="*/ 72038 w 112450"/>
                  <a:gd name="connsiteY3" fmla="*/ 106152 h 161476"/>
                  <a:gd name="connsiteX4" fmla="*/ 72038 w 112450"/>
                  <a:gd name="connsiteY4" fmla="*/ 0 h 161476"/>
                  <a:gd name="connsiteX5" fmla="*/ 112451 w 112450"/>
                  <a:gd name="connsiteY5" fmla="*/ 0 h 161476"/>
                  <a:gd name="connsiteX6" fmla="*/ 112451 w 112450"/>
                  <a:gd name="connsiteY6" fmla="*/ 106826 h 161476"/>
                  <a:gd name="connsiteX7" fmla="*/ 54647 w 112450"/>
                  <a:gd name="connsiteY7" fmla="*/ 161476 h 161476"/>
                  <a:gd name="connsiteX8" fmla="*/ 0 w 112450"/>
                  <a:gd name="connsiteY8" fmla="*/ 129853 h 16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450" h="161476">
                    <a:moveTo>
                      <a:pt x="0" y="129853"/>
                    </a:moveTo>
                    <a:lnTo>
                      <a:pt x="34551" y="109753"/>
                    </a:lnTo>
                    <a:cubicBezTo>
                      <a:pt x="39065" y="118349"/>
                      <a:pt x="44253" y="122190"/>
                      <a:pt x="54647" y="122190"/>
                    </a:cubicBezTo>
                    <a:cubicBezTo>
                      <a:pt x="67515" y="122190"/>
                      <a:pt x="72038" y="115182"/>
                      <a:pt x="72038" y="106152"/>
                    </a:cubicBezTo>
                    <a:lnTo>
                      <a:pt x="72038" y="0"/>
                    </a:lnTo>
                    <a:lnTo>
                      <a:pt x="112451" y="0"/>
                    </a:lnTo>
                    <a:lnTo>
                      <a:pt x="112451" y="106826"/>
                    </a:lnTo>
                    <a:cubicBezTo>
                      <a:pt x="112451" y="141376"/>
                      <a:pt x="89410" y="161476"/>
                      <a:pt x="54647" y="161476"/>
                    </a:cubicBezTo>
                    <a:cubicBezTo>
                      <a:pt x="28237" y="161476"/>
                      <a:pt x="10394" y="150627"/>
                      <a:pt x="0" y="129853"/>
                    </a:cubicBezTo>
                  </a:path>
                </a:pathLst>
              </a:custGeom>
              <a:solidFill>
                <a:srgbClr val="FFFFFF"/>
              </a:solidFill>
              <a:ln w="9231" cap="flat">
                <a:noFill/>
                <a:prstDash val="solid"/>
                <a:miter/>
              </a:ln>
            </p:spPr>
            <p:txBody>
              <a:bodyPr rtlCol="0" anchor="ctr"/>
              <a:lstStyle/>
              <a:p>
                <a:endParaRPr lang="en-AU" sz="1800" dirty="0"/>
              </a:p>
            </p:txBody>
          </p:sp>
          <p:sp>
            <p:nvSpPr>
              <p:cNvPr id="93" name="Freeform 92">
                <a:extLst>
                  <a:ext uri="{FF2B5EF4-FFF2-40B4-BE49-F238E27FC236}">
                    <a16:creationId xmlns:a16="http://schemas.microsoft.com/office/drawing/2014/main" id="{C072102B-4A21-8225-306B-511F329C047E}"/>
                  </a:ext>
                </a:extLst>
              </p:cNvPr>
              <p:cNvSpPr/>
              <p:nvPr/>
            </p:nvSpPr>
            <p:spPr>
              <a:xfrm>
                <a:off x="7396544" y="202108"/>
                <a:ext cx="125068" cy="161448"/>
              </a:xfrm>
              <a:custGeom>
                <a:avLst/>
                <a:gdLst>
                  <a:gd name="connsiteX0" fmla="*/ 0 w 125068"/>
                  <a:gd name="connsiteY0" fmla="*/ 106133 h 161448"/>
                  <a:gd name="connsiteX1" fmla="*/ 0 w 125068"/>
                  <a:gd name="connsiteY1" fmla="*/ 0 h 161448"/>
                  <a:gd name="connsiteX2" fmla="*/ 40422 w 125068"/>
                  <a:gd name="connsiteY2" fmla="*/ 0 h 161448"/>
                  <a:gd name="connsiteX3" fmla="*/ 40422 w 125068"/>
                  <a:gd name="connsiteY3" fmla="*/ 102293 h 161448"/>
                  <a:gd name="connsiteX4" fmla="*/ 62539 w 125068"/>
                  <a:gd name="connsiteY4" fmla="*/ 122181 h 161448"/>
                  <a:gd name="connsiteX5" fmla="*/ 84675 w 125068"/>
                  <a:gd name="connsiteY5" fmla="*/ 102293 h 161448"/>
                  <a:gd name="connsiteX6" fmla="*/ 84675 w 125068"/>
                  <a:gd name="connsiteY6" fmla="*/ 0 h 161448"/>
                  <a:gd name="connsiteX7" fmla="*/ 125069 w 125068"/>
                  <a:gd name="connsiteY7" fmla="*/ 0 h 161448"/>
                  <a:gd name="connsiteX8" fmla="*/ 125069 w 125068"/>
                  <a:gd name="connsiteY8" fmla="*/ 106133 h 161448"/>
                  <a:gd name="connsiteX9" fmla="*/ 62539 w 125068"/>
                  <a:gd name="connsiteY9" fmla="*/ 161448 h 161448"/>
                  <a:gd name="connsiteX10" fmla="*/ 0 w 125068"/>
                  <a:gd name="connsiteY10" fmla="*/ 106133 h 16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68" h="161448">
                    <a:moveTo>
                      <a:pt x="0" y="106133"/>
                    </a:moveTo>
                    <a:lnTo>
                      <a:pt x="0" y="0"/>
                    </a:lnTo>
                    <a:lnTo>
                      <a:pt x="40422" y="0"/>
                    </a:lnTo>
                    <a:lnTo>
                      <a:pt x="40422" y="102293"/>
                    </a:lnTo>
                    <a:cubicBezTo>
                      <a:pt x="40422" y="113575"/>
                      <a:pt x="46062" y="122181"/>
                      <a:pt x="62539" y="122181"/>
                    </a:cubicBezTo>
                    <a:cubicBezTo>
                      <a:pt x="79025" y="122181"/>
                      <a:pt x="84675" y="113575"/>
                      <a:pt x="84675" y="102293"/>
                    </a:cubicBezTo>
                    <a:lnTo>
                      <a:pt x="84675" y="0"/>
                    </a:lnTo>
                    <a:lnTo>
                      <a:pt x="125069" y="0"/>
                    </a:lnTo>
                    <a:lnTo>
                      <a:pt x="125069" y="106133"/>
                    </a:lnTo>
                    <a:cubicBezTo>
                      <a:pt x="125069" y="140009"/>
                      <a:pt x="98900" y="161448"/>
                      <a:pt x="62539" y="161448"/>
                    </a:cubicBezTo>
                    <a:cubicBezTo>
                      <a:pt x="26188" y="161448"/>
                      <a:pt x="0" y="140009"/>
                      <a:pt x="0" y="106133"/>
                    </a:cubicBezTo>
                  </a:path>
                </a:pathLst>
              </a:custGeom>
              <a:solidFill>
                <a:srgbClr val="FFFFFF"/>
              </a:solidFill>
              <a:ln w="9231" cap="flat">
                <a:noFill/>
                <a:prstDash val="solid"/>
                <a:miter/>
              </a:ln>
            </p:spPr>
            <p:txBody>
              <a:bodyPr rtlCol="0" anchor="ctr"/>
              <a:lstStyle/>
              <a:p>
                <a:endParaRPr lang="en-AU" sz="1800" dirty="0"/>
              </a:p>
            </p:txBody>
          </p:sp>
          <p:sp>
            <p:nvSpPr>
              <p:cNvPr id="94" name="Freeform 93">
                <a:extLst>
                  <a:ext uri="{FF2B5EF4-FFF2-40B4-BE49-F238E27FC236}">
                    <a16:creationId xmlns:a16="http://schemas.microsoft.com/office/drawing/2014/main" id="{56B0EEBA-26FB-BCDE-060C-B073FA0C034A}"/>
                  </a:ext>
                </a:extLst>
              </p:cNvPr>
              <p:cNvSpPr/>
              <p:nvPr/>
            </p:nvSpPr>
            <p:spPr>
              <a:xfrm>
                <a:off x="7545512" y="198701"/>
                <a:ext cx="124635" cy="164864"/>
              </a:xfrm>
              <a:custGeom>
                <a:avLst/>
                <a:gdLst>
                  <a:gd name="connsiteX0" fmla="*/ 0 w 124635"/>
                  <a:gd name="connsiteY0" fmla="*/ 125578 h 164864"/>
                  <a:gd name="connsiteX1" fmla="*/ 34551 w 124635"/>
                  <a:gd name="connsiteY1" fmla="*/ 105469 h 164864"/>
                  <a:gd name="connsiteX2" fmla="*/ 65687 w 124635"/>
                  <a:gd name="connsiteY2" fmla="*/ 126474 h 164864"/>
                  <a:gd name="connsiteX3" fmla="*/ 84222 w 124635"/>
                  <a:gd name="connsiteY3" fmla="*/ 115865 h 164864"/>
                  <a:gd name="connsiteX4" fmla="*/ 53733 w 124635"/>
                  <a:gd name="connsiteY4" fmla="*/ 98461 h 164864"/>
                  <a:gd name="connsiteX5" fmla="*/ 6766 w 124635"/>
                  <a:gd name="connsiteY5" fmla="*/ 49009 h 164864"/>
                  <a:gd name="connsiteX6" fmla="*/ 61644 w 124635"/>
                  <a:gd name="connsiteY6" fmla="*/ 0 h 164864"/>
                  <a:gd name="connsiteX7" fmla="*/ 120352 w 124635"/>
                  <a:gd name="connsiteY7" fmla="*/ 36129 h 164864"/>
                  <a:gd name="connsiteX8" fmla="*/ 86465 w 124635"/>
                  <a:gd name="connsiteY8" fmla="*/ 56008 h 164864"/>
                  <a:gd name="connsiteX9" fmla="*/ 61865 w 124635"/>
                  <a:gd name="connsiteY9" fmla="*/ 38391 h 164864"/>
                  <a:gd name="connsiteX10" fmla="*/ 47188 w 124635"/>
                  <a:gd name="connsiteY10" fmla="*/ 48788 h 164864"/>
                  <a:gd name="connsiteX11" fmla="*/ 74290 w 124635"/>
                  <a:gd name="connsiteY11" fmla="*/ 65942 h 164864"/>
                  <a:gd name="connsiteX12" fmla="*/ 124635 w 124635"/>
                  <a:gd name="connsiteY12" fmla="*/ 115404 h 164864"/>
                  <a:gd name="connsiteX13" fmla="*/ 64570 w 124635"/>
                  <a:gd name="connsiteY13" fmla="*/ 164865 h 164864"/>
                  <a:gd name="connsiteX14" fmla="*/ 0 w 124635"/>
                  <a:gd name="connsiteY14" fmla="*/ 125578 h 16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5" h="164864">
                    <a:moveTo>
                      <a:pt x="0" y="125578"/>
                    </a:moveTo>
                    <a:lnTo>
                      <a:pt x="34551" y="105469"/>
                    </a:lnTo>
                    <a:cubicBezTo>
                      <a:pt x="40191" y="119023"/>
                      <a:pt x="49911" y="126474"/>
                      <a:pt x="65687" y="126474"/>
                    </a:cubicBezTo>
                    <a:cubicBezTo>
                      <a:pt x="79921" y="126474"/>
                      <a:pt x="84222" y="121276"/>
                      <a:pt x="84222" y="115865"/>
                    </a:cubicBezTo>
                    <a:cubicBezTo>
                      <a:pt x="84222" y="106826"/>
                      <a:pt x="73828" y="104121"/>
                      <a:pt x="53733" y="98461"/>
                    </a:cubicBezTo>
                    <a:cubicBezTo>
                      <a:pt x="28911" y="91241"/>
                      <a:pt x="6766" y="78582"/>
                      <a:pt x="6766" y="49009"/>
                    </a:cubicBezTo>
                    <a:cubicBezTo>
                      <a:pt x="6766" y="19426"/>
                      <a:pt x="30942" y="0"/>
                      <a:pt x="61644" y="0"/>
                    </a:cubicBezTo>
                    <a:cubicBezTo>
                      <a:pt x="87841" y="0"/>
                      <a:pt x="109284" y="12437"/>
                      <a:pt x="120352" y="36129"/>
                    </a:cubicBezTo>
                    <a:lnTo>
                      <a:pt x="86465" y="56008"/>
                    </a:lnTo>
                    <a:cubicBezTo>
                      <a:pt x="81509" y="44263"/>
                      <a:pt x="73385" y="38391"/>
                      <a:pt x="61865" y="38391"/>
                    </a:cubicBezTo>
                    <a:cubicBezTo>
                      <a:pt x="51933" y="38391"/>
                      <a:pt x="47188" y="43137"/>
                      <a:pt x="47188" y="48788"/>
                    </a:cubicBezTo>
                    <a:cubicBezTo>
                      <a:pt x="47188" y="55795"/>
                      <a:pt x="52838" y="59618"/>
                      <a:pt x="74290" y="65942"/>
                    </a:cubicBezTo>
                    <a:cubicBezTo>
                      <a:pt x="98669" y="73172"/>
                      <a:pt x="124635" y="82202"/>
                      <a:pt x="124635" y="115404"/>
                    </a:cubicBezTo>
                    <a:cubicBezTo>
                      <a:pt x="124635" y="146796"/>
                      <a:pt x="100238" y="164865"/>
                      <a:pt x="64570" y="164865"/>
                    </a:cubicBezTo>
                    <a:cubicBezTo>
                      <a:pt x="30249" y="164865"/>
                      <a:pt x="8363" y="148827"/>
                      <a:pt x="0" y="125578"/>
                    </a:cubicBezTo>
                  </a:path>
                </a:pathLst>
              </a:custGeom>
              <a:solidFill>
                <a:srgbClr val="FFFFFF"/>
              </a:solidFill>
              <a:ln w="9231" cap="flat">
                <a:noFill/>
                <a:prstDash val="solid"/>
                <a:miter/>
              </a:ln>
            </p:spPr>
            <p:txBody>
              <a:bodyPr rtlCol="0" anchor="ctr"/>
              <a:lstStyle/>
              <a:p>
                <a:endParaRPr lang="en-AU" sz="1800" dirty="0"/>
              </a:p>
            </p:txBody>
          </p:sp>
          <p:sp>
            <p:nvSpPr>
              <p:cNvPr id="95" name="Freeform 94">
                <a:extLst>
                  <a:ext uri="{FF2B5EF4-FFF2-40B4-BE49-F238E27FC236}">
                    <a16:creationId xmlns:a16="http://schemas.microsoft.com/office/drawing/2014/main" id="{48B285AA-C339-964B-D82E-32AE5804F5ED}"/>
                  </a:ext>
                </a:extLst>
              </p:cNvPr>
              <p:cNvSpPr/>
              <p:nvPr/>
            </p:nvSpPr>
            <p:spPr>
              <a:xfrm>
                <a:off x="7682526" y="202099"/>
                <a:ext cx="118524" cy="158087"/>
              </a:xfrm>
              <a:custGeom>
                <a:avLst/>
                <a:gdLst>
                  <a:gd name="connsiteX0" fmla="*/ 118524 w 118524"/>
                  <a:gd name="connsiteY0" fmla="*/ 39065 h 158087"/>
                  <a:gd name="connsiteX1" fmla="*/ 79469 w 118524"/>
                  <a:gd name="connsiteY1" fmla="*/ 39065 h 158087"/>
                  <a:gd name="connsiteX2" fmla="*/ 79469 w 118524"/>
                  <a:gd name="connsiteY2" fmla="*/ 158088 h 158087"/>
                  <a:gd name="connsiteX3" fmla="*/ 39047 w 118524"/>
                  <a:gd name="connsiteY3" fmla="*/ 158088 h 158087"/>
                  <a:gd name="connsiteX4" fmla="*/ 39047 w 118524"/>
                  <a:gd name="connsiteY4" fmla="*/ 39065 h 158087"/>
                  <a:gd name="connsiteX5" fmla="*/ 0 w 118524"/>
                  <a:gd name="connsiteY5" fmla="*/ 39065 h 158087"/>
                  <a:gd name="connsiteX6" fmla="*/ 0 w 118524"/>
                  <a:gd name="connsiteY6" fmla="*/ 0 h 158087"/>
                  <a:gd name="connsiteX7" fmla="*/ 118524 w 118524"/>
                  <a:gd name="connsiteY7" fmla="*/ 0 h 15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524" h="158087">
                    <a:moveTo>
                      <a:pt x="118524" y="39065"/>
                    </a:moveTo>
                    <a:lnTo>
                      <a:pt x="79469" y="39065"/>
                    </a:lnTo>
                    <a:lnTo>
                      <a:pt x="79469" y="158088"/>
                    </a:lnTo>
                    <a:lnTo>
                      <a:pt x="39047" y="158088"/>
                    </a:lnTo>
                    <a:lnTo>
                      <a:pt x="39047" y="39065"/>
                    </a:lnTo>
                    <a:lnTo>
                      <a:pt x="0" y="39065"/>
                    </a:lnTo>
                    <a:lnTo>
                      <a:pt x="0" y="0"/>
                    </a:lnTo>
                    <a:lnTo>
                      <a:pt x="118524" y="0"/>
                    </a:lnTo>
                    <a:close/>
                  </a:path>
                </a:pathLst>
              </a:custGeom>
              <a:solidFill>
                <a:srgbClr val="FFFFFF"/>
              </a:solidFill>
              <a:ln w="9231" cap="flat">
                <a:noFill/>
                <a:prstDash val="solid"/>
                <a:miter/>
              </a:ln>
            </p:spPr>
            <p:txBody>
              <a:bodyPr rtlCol="0" anchor="ctr"/>
              <a:lstStyle/>
              <a:p>
                <a:endParaRPr lang="en-AU" sz="1800" dirty="0"/>
              </a:p>
            </p:txBody>
          </p:sp>
          <p:sp>
            <p:nvSpPr>
              <p:cNvPr id="96" name="Freeform 95">
                <a:extLst>
                  <a:ext uri="{FF2B5EF4-FFF2-40B4-BE49-F238E27FC236}">
                    <a16:creationId xmlns:a16="http://schemas.microsoft.com/office/drawing/2014/main" id="{3244CD0E-0FA1-4956-78ED-88F0DAE769BD}"/>
                  </a:ext>
                </a:extLst>
              </p:cNvPr>
              <p:cNvSpPr/>
              <p:nvPr/>
            </p:nvSpPr>
            <p:spPr>
              <a:xfrm>
                <a:off x="7826962" y="202108"/>
                <a:ext cx="40422" cy="158078"/>
              </a:xfrm>
              <a:custGeom>
                <a:avLst/>
                <a:gdLst>
                  <a:gd name="connsiteX0" fmla="*/ 0 w 40422"/>
                  <a:gd name="connsiteY0" fmla="*/ 0 h 158078"/>
                  <a:gd name="connsiteX1" fmla="*/ 40422 w 40422"/>
                  <a:gd name="connsiteY1" fmla="*/ 0 h 158078"/>
                  <a:gd name="connsiteX2" fmla="*/ 40422 w 40422"/>
                  <a:gd name="connsiteY2" fmla="*/ 158079 h 158078"/>
                  <a:gd name="connsiteX3" fmla="*/ 0 w 40422"/>
                  <a:gd name="connsiteY3" fmla="*/ 158079 h 158078"/>
                </a:gdLst>
                <a:ahLst/>
                <a:cxnLst>
                  <a:cxn ang="0">
                    <a:pos x="connsiteX0" y="connsiteY0"/>
                  </a:cxn>
                  <a:cxn ang="0">
                    <a:pos x="connsiteX1" y="connsiteY1"/>
                  </a:cxn>
                  <a:cxn ang="0">
                    <a:pos x="connsiteX2" y="connsiteY2"/>
                  </a:cxn>
                  <a:cxn ang="0">
                    <a:pos x="connsiteX3" y="connsiteY3"/>
                  </a:cxn>
                </a:cxnLst>
                <a:rect l="l" t="t" r="r" b="b"/>
                <a:pathLst>
                  <a:path w="40422" h="158078">
                    <a:moveTo>
                      <a:pt x="0" y="0"/>
                    </a:moveTo>
                    <a:lnTo>
                      <a:pt x="40422" y="0"/>
                    </a:lnTo>
                    <a:lnTo>
                      <a:pt x="40422" y="158079"/>
                    </a:lnTo>
                    <a:lnTo>
                      <a:pt x="0" y="158079"/>
                    </a:lnTo>
                    <a:close/>
                  </a:path>
                </a:pathLst>
              </a:custGeom>
              <a:solidFill>
                <a:srgbClr val="FFFFFF"/>
              </a:solidFill>
              <a:ln w="9231" cap="flat">
                <a:noFill/>
                <a:prstDash val="solid"/>
                <a:miter/>
              </a:ln>
            </p:spPr>
            <p:txBody>
              <a:bodyPr rtlCol="0" anchor="ctr"/>
              <a:lstStyle/>
              <a:p>
                <a:endParaRPr lang="en-AU" sz="1800" dirty="0"/>
              </a:p>
            </p:txBody>
          </p:sp>
          <p:sp>
            <p:nvSpPr>
              <p:cNvPr id="97" name="Freeform 96">
                <a:extLst>
                  <a:ext uri="{FF2B5EF4-FFF2-40B4-BE49-F238E27FC236}">
                    <a16:creationId xmlns:a16="http://schemas.microsoft.com/office/drawing/2014/main" id="{8092D4B0-9760-76A1-35B2-671C38E827F0}"/>
                  </a:ext>
                </a:extLst>
              </p:cNvPr>
              <p:cNvSpPr/>
              <p:nvPr/>
            </p:nvSpPr>
            <p:spPr>
              <a:xfrm>
                <a:off x="7897403" y="198701"/>
                <a:ext cx="150823" cy="164864"/>
              </a:xfrm>
              <a:custGeom>
                <a:avLst/>
                <a:gdLst>
                  <a:gd name="connsiteX0" fmla="*/ 0 w 150823"/>
                  <a:gd name="connsiteY0" fmla="*/ 82442 h 164864"/>
                  <a:gd name="connsiteX1" fmla="*/ 82422 w 150823"/>
                  <a:gd name="connsiteY1" fmla="*/ 0 h 164864"/>
                  <a:gd name="connsiteX2" fmla="*/ 150823 w 150823"/>
                  <a:gd name="connsiteY2" fmla="*/ 37495 h 164864"/>
                  <a:gd name="connsiteX3" fmla="*/ 115838 w 150823"/>
                  <a:gd name="connsiteY3" fmla="*/ 57605 h 164864"/>
                  <a:gd name="connsiteX4" fmla="*/ 82422 w 150823"/>
                  <a:gd name="connsiteY4" fmla="*/ 39527 h 164864"/>
                  <a:gd name="connsiteX5" fmla="*/ 40191 w 150823"/>
                  <a:gd name="connsiteY5" fmla="*/ 82442 h 164864"/>
                  <a:gd name="connsiteX6" fmla="*/ 82422 w 150823"/>
                  <a:gd name="connsiteY6" fmla="*/ 125357 h 164864"/>
                  <a:gd name="connsiteX7" fmla="*/ 115838 w 150823"/>
                  <a:gd name="connsiteY7" fmla="*/ 107057 h 164864"/>
                  <a:gd name="connsiteX8" fmla="*/ 150823 w 150823"/>
                  <a:gd name="connsiteY8" fmla="*/ 127388 h 164864"/>
                  <a:gd name="connsiteX9" fmla="*/ 82422 w 150823"/>
                  <a:gd name="connsiteY9" fmla="*/ 164865 h 164864"/>
                  <a:gd name="connsiteX10" fmla="*/ 0 w 150823"/>
                  <a:gd name="connsiteY10" fmla="*/ 82442 h 16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823" h="164864">
                    <a:moveTo>
                      <a:pt x="0" y="82442"/>
                    </a:moveTo>
                    <a:cubicBezTo>
                      <a:pt x="0" y="35926"/>
                      <a:pt x="34551" y="0"/>
                      <a:pt x="82422" y="0"/>
                    </a:cubicBezTo>
                    <a:cubicBezTo>
                      <a:pt x="111315" y="0"/>
                      <a:pt x="137041" y="14690"/>
                      <a:pt x="150823" y="37495"/>
                    </a:cubicBezTo>
                    <a:lnTo>
                      <a:pt x="115838" y="57605"/>
                    </a:lnTo>
                    <a:cubicBezTo>
                      <a:pt x="109727" y="46313"/>
                      <a:pt x="97090" y="39527"/>
                      <a:pt x="82422" y="39527"/>
                    </a:cubicBezTo>
                    <a:cubicBezTo>
                      <a:pt x="56899" y="39527"/>
                      <a:pt x="40191" y="57143"/>
                      <a:pt x="40191" y="82442"/>
                    </a:cubicBezTo>
                    <a:cubicBezTo>
                      <a:pt x="40191" y="107740"/>
                      <a:pt x="56899" y="125357"/>
                      <a:pt x="82422" y="125357"/>
                    </a:cubicBezTo>
                    <a:cubicBezTo>
                      <a:pt x="97090" y="125357"/>
                      <a:pt x="109727" y="118571"/>
                      <a:pt x="115838" y="107057"/>
                    </a:cubicBezTo>
                    <a:lnTo>
                      <a:pt x="150823" y="127388"/>
                    </a:lnTo>
                    <a:cubicBezTo>
                      <a:pt x="137041" y="150194"/>
                      <a:pt x="111537" y="164865"/>
                      <a:pt x="82422" y="164865"/>
                    </a:cubicBezTo>
                    <a:cubicBezTo>
                      <a:pt x="34551" y="164865"/>
                      <a:pt x="0" y="128958"/>
                      <a:pt x="0" y="82442"/>
                    </a:cubicBezTo>
                  </a:path>
                </a:pathLst>
              </a:custGeom>
              <a:solidFill>
                <a:srgbClr val="FFFFFF"/>
              </a:solidFill>
              <a:ln w="9231" cap="flat">
                <a:noFill/>
                <a:prstDash val="solid"/>
                <a:miter/>
              </a:ln>
            </p:spPr>
            <p:txBody>
              <a:bodyPr rtlCol="0" anchor="ctr"/>
              <a:lstStyle/>
              <a:p>
                <a:endParaRPr lang="en-AU" sz="1800" dirty="0"/>
              </a:p>
            </p:txBody>
          </p:sp>
          <p:sp>
            <p:nvSpPr>
              <p:cNvPr id="98" name="Freeform 97">
                <a:extLst>
                  <a:ext uri="{FF2B5EF4-FFF2-40B4-BE49-F238E27FC236}">
                    <a16:creationId xmlns:a16="http://schemas.microsoft.com/office/drawing/2014/main" id="{A9609037-13BB-0A04-A020-9271B5527D69}"/>
                  </a:ext>
                </a:extLst>
              </p:cNvPr>
              <p:cNvSpPr/>
              <p:nvPr/>
            </p:nvSpPr>
            <p:spPr>
              <a:xfrm>
                <a:off x="8073712" y="202099"/>
                <a:ext cx="101585" cy="158078"/>
              </a:xfrm>
              <a:custGeom>
                <a:avLst/>
                <a:gdLst>
                  <a:gd name="connsiteX0" fmla="*/ 101586 w 101585"/>
                  <a:gd name="connsiteY0" fmla="*/ 120140 h 158078"/>
                  <a:gd name="connsiteX1" fmla="*/ 101586 w 101585"/>
                  <a:gd name="connsiteY1" fmla="*/ 158079 h 158078"/>
                  <a:gd name="connsiteX2" fmla="*/ 0 w 101585"/>
                  <a:gd name="connsiteY2" fmla="*/ 158079 h 158078"/>
                  <a:gd name="connsiteX3" fmla="*/ 0 w 101585"/>
                  <a:gd name="connsiteY3" fmla="*/ 0 h 158078"/>
                  <a:gd name="connsiteX4" fmla="*/ 100469 w 101585"/>
                  <a:gd name="connsiteY4" fmla="*/ 0 h 158078"/>
                  <a:gd name="connsiteX5" fmla="*/ 100469 w 101585"/>
                  <a:gd name="connsiteY5" fmla="*/ 37698 h 158078"/>
                  <a:gd name="connsiteX6" fmla="*/ 40413 w 101585"/>
                  <a:gd name="connsiteY6" fmla="*/ 37698 h 158078"/>
                  <a:gd name="connsiteX7" fmla="*/ 40413 w 101585"/>
                  <a:gd name="connsiteY7" fmla="*/ 59618 h 158078"/>
                  <a:gd name="connsiteX8" fmla="*/ 94829 w 101585"/>
                  <a:gd name="connsiteY8" fmla="*/ 59618 h 158078"/>
                  <a:gd name="connsiteX9" fmla="*/ 94829 w 101585"/>
                  <a:gd name="connsiteY9" fmla="*/ 96873 h 158078"/>
                  <a:gd name="connsiteX10" fmla="*/ 40413 w 101585"/>
                  <a:gd name="connsiteY10" fmla="*/ 96873 h 158078"/>
                  <a:gd name="connsiteX11" fmla="*/ 40413 w 101585"/>
                  <a:gd name="connsiteY11" fmla="*/ 120140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85" h="158078">
                    <a:moveTo>
                      <a:pt x="101586" y="120140"/>
                    </a:moveTo>
                    <a:lnTo>
                      <a:pt x="101586" y="158079"/>
                    </a:lnTo>
                    <a:lnTo>
                      <a:pt x="0" y="158079"/>
                    </a:lnTo>
                    <a:lnTo>
                      <a:pt x="0" y="0"/>
                    </a:lnTo>
                    <a:lnTo>
                      <a:pt x="100469" y="0"/>
                    </a:lnTo>
                    <a:lnTo>
                      <a:pt x="100469" y="37698"/>
                    </a:lnTo>
                    <a:lnTo>
                      <a:pt x="40413" y="37698"/>
                    </a:lnTo>
                    <a:lnTo>
                      <a:pt x="40413" y="59618"/>
                    </a:lnTo>
                    <a:lnTo>
                      <a:pt x="94829" y="59618"/>
                    </a:lnTo>
                    <a:lnTo>
                      <a:pt x="94829" y="96873"/>
                    </a:lnTo>
                    <a:lnTo>
                      <a:pt x="40413" y="96873"/>
                    </a:lnTo>
                    <a:lnTo>
                      <a:pt x="40413" y="120140"/>
                    </a:lnTo>
                    <a:close/>
                  </a:path>
                </a:pathLst>
              </a:custGeom>
              <a:solidFill>
                <a:srgbClr val="FFFFFF"/>
              </a:solidFill>
              <a:ln w="9231" cap="flat">
                <a:noFill/>
                <a:prstDash val="solid"/>
                <a:miter/>
              </a:ln>
            </p:spPr>
            <p:txBody>
              <a:bodyPr rtlCol="0" anchor="ctr"/>
              <a:lstStyle/>
              <a:p>
                <a:endParaRPr lang="en-AU" sz="1800" dirty="0"/>
              </a:p>
            </p:txBody>
          </p:sp>
          <p:sp>
            <p:nvSpPr>
              <p:cNvPr id="99" name="Freeform 98">
                <a:extLst>
                  <a:ext uri="{FF2B5EF4-FFF2-40B4-BE49-F238E27FC236}">
                    <a16:creationId xmlns:a16="http://schemas.microsoft.com/office/drawing/2014/main" id="{626E73D6-7056-71CE-BF7D-175E2D423914}"/>
                  </a:ext>
                </a:extLst>
              </p:cNvPr>
              <p:cNvSpPr/>
              <p:nvPr/>
            </p:nvSpPr>
            <p:spPr>
              <a:xfrm>
                <a:off x="6945339" y="430312"/>
                <a:ext cx="117868" cy="158078"/>
              </a:xfrm>
              <a:custGeom>
                <a:avLst/>
                <a:gdLst>
                  <a:gd name="connsiteX0" fmla="*/ 117869 w 117868"/>
                  <a:gd name="connsiteY0" fmla="*/ 55315 h 158078"/>
                  <a:gd name="connsiteX1" fmla="*/ 61413 w 117868"/>
                  <a:gd name="connsiteY1" fmla="*/ 110648 h 158078"/>
                  <a:gd name="connsiteX2" fmla="*/ 40413 w 117868"/>
                  <a:gd name="connsiteY2" fmla="*/ 110648 h 158078"/>
                  <a:gd name="connsiteX3" fmla="*/ 40413 w 117868"/>
                  <a:gd name="connsiteY3" fmla="*/ 158079 h 158078"/>
                  <a:gd name="connsiteX4" fmla="*/ 0 w 117868"/>
                  <a:gd name="connsiteY4" fmla="*/ 158079 h 158078"/>
                  <a:gd name="connsiteX5" fmla="*/ 0 w 117868"/>
                  <a:gd name="connsiteY5" fmla="*/ 0 h 158078"/>
                  <a:gd name="connsiteX6" fmla="*/ 61413 w 117868"/>
                  <a:gd name="connsiteY6" fmla="*/ 0 h 158078"/>
                  <a:gd name="connsiteX7" fmla="*/ 117869 w 117868"/>
                  <a:gd name="connsiteY7" fmla="*/ 55315 h 158078"/>
                  <a:gd name="connsiteX8" fmla="*/ 77447 w 117868"/>
                  <a:gd name="connsiteY8" fmla="*/ 55315 h 158078"/>
                  <a:gd name="connsiteX9" fmla="*/ 61413 w 117868"/>
                  <a:gd name="connsiteY9" fmla="*/ 38622 h 158078"/>
                  <a:gd name="connsiteX10" fmla="*/ 40413 w 117868"/>
                  <a:gd name="connsiteY10" fmla="*/ 38622 h 158078"/>
                  <a:gd name="connsiteX11" fmla="*/ 40413 w 117868"/>
                  <a:gd name="connsiteY11" fmla="*/ 72257 h 158078"/>
                  <a:gd name="connsiteX12" fmla="*/ 61413 w 117868"/>
                  <a:gd name="connsiteY12" fmla="*/ 72257 h 158078"/>
                  <a:gd name="connsiteX13" fmla="*/ 77447 w 117868"/>
                  <a:gd name="connsiteY13" fmla="*/ 55315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7868" h="158078">
                    <a:moveTo>
                      <a:pt x="117869" y="55315"/>
                    </a:moveTo>
                    <a:cubicBezTo>
                      <a:pt x="117869" y="87834"/>
                      <a:pt x="93010" y="110648"/>
                      <a:pt x="61413" y="110648"/>
                    </a:cubicBezTo>
                    <a:lnTo>
                      <a:pt x="40413" y="110648"/>
                    </a:lnTo>
                    <a:lnTo>
                      <a:pt x="40413" y="158079"/>
                    </a:lnTo>
                    <a:lnTo>
                      <a:pt x="0" y="158079"/>
                    </a:lnTo>
                    <a:lnTo>
                      <a:pt x="0" y="0"/>
                    </a:lnTo>
                    <a:lnTo>
                      <a:pt x="61413" y="0"/>
                    </a:lnTo>
                    <a:cubicBezTo>
                      <a:pt x="93010" y="0"/>
                      <a:pt x="117869" y="22796"/>
                      <a:pt x="117869" y="55315"/>
                    </a:cubicBezTo>
                    <a:moveTo>
                      <a:pt x="77447" y="55315"/>
                    </a:moveTo>
                    <a:cubicBezTo>
                      <a:pt x="77447" y="45380"/>
                      <a:pt x="70441" y="38622"/>
                      <a:pt x="61413" y="38622"/>
                    </a:cubicBezTo>
                    <a:lnTo>
                      <a:pt x="40413" y="38622"/>
                    </a:lnTo>
                    <a:lnTo>
                      <a:pt x="40413" y="72257"/>
                    </a:lnTo>
                    <a:lnTo>
                      <a:pt x="61413" y="72257"/>
                    </a:lnTo>
                    <a:cubicBezTo>
                      <a:pt x="70441" y="72257"/>
                      <a:pt x="77447" y="65250"/>
                      <a:pt x="77447" y="55315"/>
                    </a:cubicBezTo>
                  </a:path>
                </a:pathLst>
              </a:custGeom>
              <a:solidFill>
                <a:srgbClr val="FFFFFF"/>
              </a:solidFill>
              <a:ln w="9231" cap="flat">
                <a:noFill/>
                <a:prstDash val="solid"/>
                <a:miter/>
              </a:ln>
            </p:spPr>
            <p:txBody>
              <a:bodyPr rtlCol="0" anchor="ctr"/>
              <a:lstStyle/>
              <a:p>
                <a:endParaRPr lang="en-AU" sz="1800" dirty="0"/>
              </a:p>
            </p:txBody>
          </p:sp>
          <p:sp>
            <p:nvSpPr>
              <p:cNvPr id="100" name="Freeform 99">
                <a:extLst>
                  <a:ext uri="{FF2B5EF4-FFF2-40B4-BE49-F238E27FC236}">
                    <a16:creationId xmlns:a16="http://schemas.microsoft.com/office/drawing/2014/main" id="{7AFE6424-BAAA-EF83-0ED6-CE171E2FC2A4}"/>
                  </a:ext>
                </a:extLst>
              </p:cNvPr>
              <p:cNvSpPr/>
              <p:nvPr/>
            </p:nvSpPr>
            <p:spPr>
              <a:xfrm>
                <a:off x="7088002" y="430302"/>
                <a:ext cx="125770" cy="158078"/>
              </a:xfrm>
              <a:custGeom>
                <a:avLst/>
                <a:gdLst>
                  <a:gd name="connsiteX0" fmla="*/ 54868 w 125770"/>
                  <a:gd name="connsiteY0" fmla="*/ 107269 h 158078"/>
                  <a:gd name="connsiteX1" fmla="*/ 40422 w 125770"/>
                  <a:gd name="connsiteY1" fmla="*/ 107269 h 158078"/>
                  <a:gd name="connsiteX2" fmla="*/ 40422 w 125770"/>
                  <a:gd name="connsiteY2" fmla="*/ 158079 h 158078"/>
                  <a:gd name="connsiteX3" fmla="*/ 0 w 125770"/>
                  <a:gd name="connsiteY3" fmla="*/ 158079 h 158078"/>
                  <a:gd name="connsiteX4" fmla="*/ 0 w 125770"/>
                  <a:gd name="connsiteY4" fmla="*/ 0 h 158078"/>
                  <a:gd name="connsiteX5" fmla="*/ 63222 w 125770"/>
                  <a:gd name="connsiteY5" fmla="*/ 0 h 158078"/>
                  <a:gd name="connsiteX6" fmla="*/ 120112 w 125770"/>
                  <a:gd name="connsiteY6" fmla="*/ 54881 h 158078"/>
                  <a:gd name="connsiteX7" fmla="*/ 93260 w 125770"/>
                  <a:gd name="connsiteY7" fmla="*/ 99578 h 158078"/>
                  <a:gd name="connsiteX8" fmla="*/ 125771 w 125770"/>
                  <a:gd name="connsiteY8" fmla="*/ 158079 h 158078"/>
                  <a:gd name="connsiteX9" fmla="*/ 82413 w 125770"/>
                  <a:gd name="connsiteY9" fmla="*/ 158079 h 158078"/>
                  <a:gd name="connsiteX10" fmla="*/ 54868 w 125770"/>
                  <a:gd name="connsiteY10" fmla="*/ 107269 h 158078"/>
                  <a:gd name="connsiteX11" fmla="*/ 40422 w 125770"/>
                  <a:gd name="connsiteY11" fmla="*/ 72950 h 158078"/>
                  <a:gd name="connsiteX12" fmla="*/ 62788 w 125770"/>
                  <a:gd name="connsiteY12" fmla="*/ 72950 h 158078"/>
                  <a:gd name="connsiteX13" fmla="*/ 79709 w 125770"/>
                  <a:gd name="connsiteY13" fmla="*/ 55315 h 158078"/>
                  <a:gd name="connsiteX14" fmla="*/ 62788 w 125770"/>
                  <a:gd name="connsiteY14" fmla="*/ 37495 h 158078"/>
                  <a:gd name="connsiteX15" fmla="*/ 40422 w 125770"/>
                  <a:gd name="connsiteY15" fmla="*/ 37495 h 158078"/>
                  <a:gd name="connsiteX16" fmla="*/ 40422 w 125770"/>
                  <a:gd name="connsiteY16" fmla="*/ 72950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770" h="158078">
                    <a:moveTo>
                      <a:pt x="54868" y="107269"/>
                    </a:moveTo>
                    <a:lnTo>
                      <a:pt x="40422" y="107269"/>
                    </a:lnTo>
                    <a:lnTo>
                      <a:pt x="40422" y="158079"/>
                    </a:lnTo>
                    <a:lnTo>
                      <a:pt x="0" y="158079"/>
                    </a:lnTo>
                    <a:lnTo>
                      <a:pt x="0" y="0"/>
                    </a:lnTo>
                    <a:lnTo>
                      <a:pt x="63222" y="0"/>
                    </a:lnTo>
                    <a:cubicBezTo>
                      <a:pt x="95290" y="0"/>
                      <a:pt x="120112" y="22806"/>
                      <a:pt x="120112" y="54881"/>
                    </a:cubicBezTo>
                    <a:cubicBezTo>
                      <a:pt x="120112" y="74067"/>
                      <a:pt x="109515" y="90558"/>
                      <a:pt x="93260" y="99578"/>
                    </a:cubicBezTo>
                    <a:lnTo>
                      <a:pt x="125771" y="158079"/>
                    </a:lnTo>
                    <a:lnTo>
                      <a:pt x="82413" y="158079"/>
                    </a:lnTo>
                    <a:lnTo>
                      <a:pt x="54868" y="107269"/>
                    </a:lnTo>
                    <a:close/>
                    <a:moveTo>
                      <a:pt x="40422" y="72950"/>
                    </a:moveTo>
                    <a:lnTo>
                      <a:pt x="62788" y="72950"/>
                    </a:lnTo>
                    <a:cubicBezTo>
                      <a:pt x="72721" y="72950"/>
                      <a:pt x="79709" y="65721"/>
                      <a:pt x="79709" y="55315"/>
                    </a:cubicBezTo>
                    <a:cubicBezTo>
                      <a:pt x="79709" y="44706"/>
                      <a:pt x="72721" y="37495"/>
                      <a:pt x="62788" y="37495"/>
                    </a:cubicBezTo>
                    <a:lnTo>
                      <a:pt x="40422" y="37495"/>
                    </a:lnTo>
                    <a:lnTo>
                      <a:pt x="40422" y="72950"/>
                    </a:lnTo>
                    <a:close/>
                  </a:path>
                </a:pathLst>
              </a:custGeom>
              <a:solidFill>
                <a:srgbClr val="FFFFFF"/>
              </a:solidFill>
              <a:ln w="9231" cap="flat">
                <a:noFill/>
                <a:prstDash val="solid"/>
                <a:miter/>
              </a:ln>
            </p:spPr>
            <p:txBody>
              <a:bodyPr rtlCol="0" anchor="ctr"/>
              <a:lstStyle/>
              <a:p>
                <a:endParaRPr lang="en-AU" sz="1800" dirty="0"/>
              </a:p>
            </p:txBody>
          </p:sp>
          <p:sp>
            <p:nvSpPr>
              <p:cNvPr id="101" name="Freeform 100">
                <a:extLst>
                  <a:ext uri="{FF2B5EF4-FFF2-40B4-BE49-F238E27FC236}">
                    <a16:creationId xmlns:a16="http://schemas.microsoft.com/office/drawing/2014/main" id="{A5ACFA33-D12F-CAAB-43EB-97A9BFB6C951}"/>
                  </a:ext>
                </a:extLst>
              </p:cNvPr>
              <p:cNvSpPr/>
              <p:nvPr/>
            </p:nvSpPr>
            <p:spPr>
              <a:xfrm>
                <a:off x="7228653" y="426895"/>
                <a:ext cx="165721" cy="164883"/>
              </a:xfrm>
              <a:custGeom>
                <a:avLst/>
                <a:gdLst>
                  <a:gd name="connsiteX0" fmla="*/ 0 w 165721"/>
                  <a:gd name="connsiteY0" fmla="*/ 82441 h 164883"/>
                  <a:gd name="connsiteX1" fmla="*/ 82866 w 165721"/>
                  <a:gd name="connsiteY1" fmla="*/ 0 h 164883"/>
                  <a:gd name="connsiteX2" fmla="*/ 165722 w 165721"/>
                  <a:gd name="connsiteY2" fmla="*/ 82441 h 164883"/>
                  <a:gd name="connsiteX3" fmla="*/ 82866 w 165721"/>
                  <a:gd name="connsiteY3" fmla="*/ 164883 h 164883"/>
                  <a:gd name="connsiteX4" fmla="*/ 0 w 165721"/>
                  <a:gd name="connsiteY4" fmla="*/ 82441 h 164883"/>
                  <a:gd name="connsiteX5" fmla="*/ 125531 w 165721"/>
                  <a:gd name="connsiteY5" fmla="*/ 82441 h 164883"/>
                  <a:gd name="connsiteX6" fmla="*/ 82866 w 165721"/>
                  <a:gd name="connsiteY6" fmla="*/ 39526 h 164883"/>
                  <a:gd name="connsiteX7" fmla="*/ 40182 w 165721"/>
                  <a:gd name="connsiteY7" fmla="*/ 82441 h 164883"/>
                  <a:gd name="connsiteX8" fmla="*/ 82866 w 165721"/>
                  <a:gd name="connsiteY8" fmla="*/ 125357 h 164883"/>
                  <a:gd name="connsiteX9" fmla="*/ 125531 w 165721"/>
                  <a:gd name="connsiteY9" fmla="*/ 82441 h 16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721" h="164883">
                    <a:moveTo>
                      <a:pt x="0" y="82441"/>
                    </a:moveTo>
                    <a:cubicBezTo>
                      <a:pt x="0" y="35926"/>
                      <a:pt x="36804" y="0"/>
                      <a:pt x="82866" y="0"/>
                    </a:cubicBezTo>
                    <a:cubicBezTo>
                      <a:pt x="128918" y="0"/>
                      <a:pt x="165722" y="35926"/>
                      <a:pt x="165722" y="82441"/>
                    </a:cubicBezTo>
                    <a:cubicBezTo>
                      <a:pt x="165722" y="128957"/>
                      <a:pt x="128918" y="164883"/>
                      <a:pt x="82866" y="164883"/>
                    </a:cubicBezTo>
                    <a:cubicBezTo>
                      <a:pt x="36804" y="164883"/>
                      <a:pt x="0" y="128957"/>
                      <a:pt x="0" y="82441"/>
                    </a:cubicBezTo>
                    <a:moveTo>
                      <a:pt x="125531" y="82441"/>
                    </a:moveTo>
                    <a:cubicBezTo>
                      <a:pt x="125531" y="57143"/>
                      <a:pt x="107023" y="39526"/>
                      <a:pt x="82866" y="39526"/>
                    </a:cubicBezTo>
                    <a:cubicBezTo>
                      <a:pt x="58690" y="39526"/>
                      <a:pt x="40182" y="57143"/>
                      <a:pt x="40182" y="82441"/>
                    </a:cubicBezTo>
                    <a:cubicBezTo>
                      <a:pt x="40182" y="107740"/>
                      <a:pt x="58690" y="125357"/>
                      <a:pt x="82866" y="125357"/>
                    </a:cubicBezTo>
                    <a:cubicBezTo>
                      <a:pt x="107023" y="125357"/>
                      <a:pt x="125531" y="107740"/>
                      <a:pt x="125531" y="82441"/>
                    </a:cubicBezTo>
                  </a:path>
                </a:pathLst>
              </a:custGeom>
              <a:solidFill>
                <a:srgbClr val="FFFFFF"/>
              </a:solidFill>
              <a:ln w="9231" cap="flat">
                <a:noFill/>
                <a:prstDash val="solid"/>
                <a:miter/>
              </a:ln>
            </p:spPr>
            <p:txBody>
              <a:bodyPr rtlCol="0" anchor="ctr"/>
              <a:lstStyle/>
              <a:p>
                <a:endParaRPr lang="en-AU" sz="1800" dirty="0"/>
              </a:p>
            </p:txBody>
          </p:sp>
          <p:sp>
            <p:nvSpPr>
              <p:cNvPr id="102" name="Freeform 101">
                <a:extLst>
                  <a:ext uri="{FF2B5EF4-FFF2-40B4-BE49-F238E27FC236}">
                    <a16:creationId xmlns:a16="http://schemas.microsoft.com/office/drawing/2014/main" id="{A159C4D6-BCC4-80F9-CD35-5ECE413CE1E4}"/>
                  </a:ext>
                </a:extLst>
              </p:cNvPr>
              <p:cNvSpPr/>
              <p:nvPr/>
            </p:nvSpPr>
            <p:spPr>
              <a:xfrm>
                <a:off x="7399526" y="430293"/>
                <a:ext cx="112450" cy="161485"/>
              </a:xfrm>
              <a:custGeom>
                <a:avLst/>
                <a:gdLst>
                  <a:gd name="connsiteX0" fmla="*/ 0 w 112450"/>
                  <a:gd name="connsiteY0" fmla="*/ 129862 h 161485"/>
                  <a:gd name="connsiteX1" fmla="*/ 34551 w 112450"/>
                  <a:gd name="connsiteY1" fmla="*/ 109753 h 161485"/>
                  <a:gd name="connsiteX2" fmla="*/ 54647 w 112450"/>
                  <a:gd name="connsiteY2" fmla="*/ 122171 h 161485"/>
                  <a:gd name="connsiteX3" fmla="*/ 72038 w 112450"/>
                  <a:gd name="connsiteY3" fmla="*/ 106152 h 161485"/>
                  <a:gd name="connsiteX4" fmla="*/ 72038 w 112450"/>
                  <a:gd name="connsiteY4" fmla="*/ 0 h 161485"/>
                  <a:gd name="connsiteX5" fmla="*/ 112450 w 112450"/>
                  <a:gd name="connsiteY5" fmla="*/ 0 h 161485"/>
                  <a:gd name="connsiteX6" fmla="*/ 112450 w 112450"/>
                  <a:gd name="connsiteY6" fmla="*/ 106807 h 161485"/>
                  <a:gd name="connsiteX7" fmla="*/ 54647 w 112450"/>
                  <a:gd name="connsiteY7" fmla="*/ 161486 h 161485"/>
                  <a:gd name="connsiteX8" fmla="*/ 0 w 112450"/>
                  <a:gd name="connsiteY8" fmla="*/ 129862 h 16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450" h="161485">
                    <a:moveTo>
                      <a:pt x="0" y="129862"/>
                    </a:moveTo>
                    <a:lnTo>
                      <a:pt x="34551" y="109753"/>
                    </a:lnTo>
                    <a:cubicBezTo>
                      <a:pt x="39065" y="118340"/>
                      <a:pt x="44253" y="122171"/>
                      <a:pt x="54647" y="122171"/>
                    </a:cubicBezTo>
                    <a:cubicBezTo>
                      <a:pt x="67515" y="122171"/>
                      <a:pt x="72038" y="115173"/>
                      <a:pt x="72038" y="106152"/>
                    </a:cubicBezTo>
                    <a:lnTo>
                      <a:pt x="72038" y="0"/>
                    </a:lnTo>
                    <a:lnTo>
                      <a:pt x="112450" y="0"/>
                    </a:lnTo>
                    <a:lnTo>
                      <a:pt x="112450" y="106807"/>
                    </a:lnTo>
                    <a:cubicBezTo>
                      <a:pt x="112450" y="141367"/>
                      <a:pt x="89410" y="161486"/>
                      <a:pt x="54647" y="161486"/>
                    </a:cubicBezTo>
                    <a:cubicBezTo>
                      <a:pt x="28237" y="161486"/>
                      <a:pt x="10394" y="150637"/>
                      <a:pt x="0" y="129862"/>
                    </a:cubicBezTo>
                  </a:path>
                </a:pathLst>
              </a:custGeom>
              <a:solidFill>
                <a:srgbClr val="FFFFFF"/>
              </a:solidFill>
              <a:ln w="9231" cap="flat">
                <a:noFill/>
                <a:prstDash val="solid"/>
                <a:miter/>
              </a:ln>
            </p:spPr>
            <p:txBody>
              <a:bodyPr rtlCol="0" anchor="ctr"/>
              <a:lstStyle/>
              <a:p>
                <a:endParaRPr lang="en-AU" sz="1800" dirty="0"/>
              </a:p>
            </p:txBody>
          </p:sp>
          <p:sp>
            <p:nvSpPr>
              <p:cNvPr id="103" name="Freeform 102">
                <a:extLst>
                  <a:ext uri="{FF2B5EF4-FFF2-40B4-BE49-F238E27FC236}">
                    <a16:creationId xmlns:a16="http://schemas.microsoft.com/office/drawing/2014/main" id="{2C0F60D7-BAF8-13A2-F2D7-B46BB844207D}"/>
                  </a:ext>
                </a:extLst>
              </p:cNvPr>
              <p:cNvSpPr/>
              <p:nvPr/>
            </p:nvSpPr>
            <p:spPr>
              <a:xfrm>
                <a:off x="7546454" y="430302"/>
                <a:ext cx="101613" cy="158078"/>
              </a:xfrm>
              <a:custGeom>
                <a:avLst/>
                <a:gdLst>
                  <a:gd name="connsiteX0" fmla="*/ 101613 w 101613"/>
                  <a:gd name="connsiteY0" fmla="*/ 120140 h 158078"/>
                  <a:gd name="connsiteX1" fmla="*/ 101613 w 101613"/>
                  <a:gd name="connsiteY1" fmla="*/ 158079 h 158078"/>
                  <a:gd name="connsiteX2" fmla="*/ 0 w 101613"/>
                  <a:gd name="connsiteY2" fmla="*/ 158079 h 158078"/>
                  <a:gd name="connsiteX3" fmla="*/ 0 w 101613"/>
                  <a:gd name="connsiteY3" fmla="*/ 0 h 158078"/>
                  <a:gd name="connsiteX4" fmla="*/ 100478 w 101613"/>
                  <a:gd name="connsiteY4" fmla="*/ 0 h 158078"/>
                  <a:gd name="connsiteX5" fmla="*/ 100478 w 101613"/>
                  <a:gd name="connsiteY5" fmla="*/ 37717 h 158078"/>
                  <a:gd name="connsiteX6" fmla="*/ 40422 w 101613"/>
                  <a:gd name="connsiteY6" fmla="*/ 37717 h 158078"/>
                  <a:gd name="connsiteX7" fmla="*/ 40422 w 101613"/>
                  <a:gd name="connsiteY7" fmla="*/ 59618 h 158078"/>
                  <a:gd name="connsiteX8" fmla="*/ 94829 w 101613"/>
                  <a:gd name="connsiteY8" fmla="*/ 59618 h 158078"/>
                  <a:gd name="connsiteX9" fmla="*/ 94829 w 101613"/>
                  <a:gd name="connsiteY9" fmla="*/ 96873 h 158078"/>
                  <a:gd name="connsiteX10" fmla="*/ 40422 w 101613"/>
                  <a:gd name="connsiteY10" fmla="*/ 96873 h 158078"/>
                  <a:gd name="connsiteX11" fmla="*/ 40422 w 101613"/>
                  <a:gd name="connsiteY11" fmla="*/ 120140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613" h="158078">
                    <a:moveTo>
                      <a:pt x="101613" y="120140"/>
                    </a:moveTo>
                    <a:lnTo>
                      <a:pt x="101613" y="158079"/>
                    </a:lnTo>
                    <a:lnTo>
                      <a:pt x="0" y="158079"/>
                    </a:lnTo>
                    <a:lnTo>
                      <a:pt x="0" y="0"/>
                    </a:lnTo>
                    <a:lnTo>
                      <a:pt x="100478" y="0"/>
                    </a:lnTo>
                    <a:lnTo>
                      <a:pt x="100478" y="37717"/>
                    </a:lnTo>
                    <a:lnTo>
                      <a:pt x="40422" y="37717"/>
                    </a:lnTo>
                    <a:lnTo>
                      <a:pt x="40422" y="59618"/>
                    </a:lnTo>
                    <a:lnTo>
                      <a:pt x="94829" y="59618"/>
                    </a:lnTo>
                    <a:lnTo>
                      <a:pt x="94829" y="96873"/>
                    </a:lnTo>
                    <a:lnTo>
                      <a:pt x="40422" y="96873"/>
                    </a:lnTo>
                    <a:lnTo>
                      <a:pt x="40422" y="120140"/>
                    </a:lnTo>
                    <a:close/>
                  </a:path>
                </a:pathLst>
              </a:custGeom>
              <a:solidFill>
                <a:srgbClr val="FFFFFF"/>
              </a:solidFill>
              <a:ln w="9231" cap="flat">
                <a:noFill/>
                <a:prstDash val="solid"/>
                <a:miter/>
              </a:ln>
            </p:spPr>
            <p:txBody>
              <a:bodyPr rtlCol="0" anchor="ctr"/>
              <a:lstStyle/>
              <a:p>
                <a:endParaRPr lang="en-AU" sz="1800" dirty="0"/>
              </a:p>
            </p:txBody>
          </p:sp>
          <p:sp>
            <p:nvSpPr>
              <p:cNvPr id="104" name="Freeform 103">
                <a:extLst>
                  <a:ext uri="{FF2B5EF4-FFF2-40B4-BE49-F238E27FC236}">
                    <a16:creationId xmlns:a16="http://schemas.microsoft.com/office/drawing/2014/main" id="{C22EA190-A58A-668D-0837-DD72921AE212}"/>
                  </a:ext>
                </a:extLst>
              </p:cNvPr>
              <p:cNvSpPr/>
              <p:nvPr/>
            </p:nvSpPr>
            <p:spPr>
              <a:xfrm>
                <a:off x="7669021" y="426895"/>
                <a:ext cx="150823" cy="164883"/>
              </a:xfrm>
              <a:custGeom>
                <a:avLst/>
                <a:gdLst>
                  <a:gd name="connsiteX0" fmla="*/ 0 w 150823"/>
                  <a:gd name="connsiteY0" fmla="*/ 82441 h 164883"/>
                  <a:gd name="connsiteX1" fmla="*/ 82423 w 150823"/>
                  <a:gd name="connsiteY1" fmla="*/ 0 h 164883"/>
                  <a:gd name="connsiteX2" fmla="*/ 150824 w 150823"/>
                  <a:gd name="connsiteY2" fmla="*/ 37504 h 164883"/>
                  <a:gd name="connsiteX3" fmla="*/ 115838 w 150823"/>
                  <a:gd name="connsiteY3" fmla="*/ 57605 h 164883"/>
                  <a:gd name="connsiteX4" fmla="*/ 82423 w 150823"/>
                  <a:gd name="connsiteY4" fmla="*/ 39526 h 164883"/>
                  <a:gd name="connsiteX5" fmla="*/ 40191 w 150823"/>
                  <a:gd name="connsiteY5" fmla="*/ 82441 h 164883"/>
                  <a:gd name="connsiteX6" fmla="*/ 82423 w 150823"/>
                  <a:gd name="connsiteY6" fmla="*/ 125357 h 164883"/>
                  <a:gd name="connsiteX7" fmla="*/ 115838 w 150823"/>
                  <a:gd name="connsiteY7" fmla="*/ 107066 h 164883"/>
                  <a:gd name="connsiteX8" fmla="*/ 150824 w 150823"/>
                  <a:gd name="connsiteY8" fmla="*/ 127379 h 164883"/>
                  <a:gd name="connsiteX9" fmla="*/ 82423 w 150823"/>
                  <a:gd name="connsiteY9" fmla="*/ 164883 h 164883"/>
                  <a:gd name="connsiteX10" fmla="*/ 0 w 150823"/>
                  <a:gd name="connsiteY10" fmla="*/ 82441 h 16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823" h="164883">
                    <a:moveTo>
                      <a:pt x="0" y="82441"/>
                    </a:moveTo>
                    <a:cubicBezTo>
                      <a:pt x="0" y="35926"/>
                      <a:pt x="34551" y="0"/>
                      <a:pt x="82423" y="0"/>
                    </a:cubicBezTo>
                    <a:cubicBezTo>
                      <a:pt x="111315" y="0"/>
                      <a:pt x="137042" y="14689"/>
                      <a:pt x="150824" y="37504"/>
                    </a:cubicBezTo>
                    <a:lnTo>
                      <a:pt x="115838" y="57605"/>
                    </a:lnTo>
                    <a:cubicBezTo>
                      <a:pt x="109728" y="46313"/>
                      <a:pt x="97090" y="39526"/>
                      <a:pt x="82423" y="39526"/>
                    </a:cubicBezTo>
                    <a:cubicBezTo>
                      <a:pt x="56899" y="39526"/>
                      <a:pt x="40191" y="57143"/>
                      <a:pt x="40191" y="82441"/>
                    </a:cubicBezTo>
                    <a:cubicBezTo>
                      <a:pt x="40191" y="107740"/>
                      <a:pt x="56899" y="125357"/>
                      <a:pt x="82423" y="125357"/>
                    </a:cubicBezTo>
                    <a:cubicBezTo>
                      <a:pt x="97090" y="125357"/>
                      <a:pt x="109728" y="118570"/>
                      <a:pt x="115838" y="107066"/>
                    </a:cubicBezTo>
                    <a:lnTo>
                      <a:pt x="150824" y="127379"/>
                    </a:lnTo>
                    <a:cubicBezTo>
                      <a:pt x="137042" y="150193"/>
                      <a:pt x="111537" y="164883"/>
                      <a:pt x="82423" y="164883"/>
                    </a:cubicBezTo>
                    <a:cubicBezTo>
                      <a:pt x="34551" y="164883"/>
                      <a:pt x="0" y="128957"/>
                      <a:pt x="0" y="82441"/>
                    </a:cubicBezTo>
                  </a:path>
                </a:pathLst>
              </a:custGeom>
              <a:solidFill>
                <a:srgbClr val="FFFFFF"/>
              </a:solidFill>
              <a:ln w="9231" cap="flat">
                <a:noFill/>
                <a:prstDash val="solid"/>
                <a:miter/>
              </a:ln>
            </p:spPr>
            <p:txBody>
              <a:bodyPr rtlCol="0" anchor="ctr"/>
              <a:lstStyle/>
              <a:p>
                <a:endParaRPr lang="en-AU" sz="1800" dirty="0"/>
              </a:p>
            </p:txBody>
          </p:sp>
          <p:sp>
            <p:nvSpPr>
              <p:cNvPr id="105" name="Freeform 104">
                <a:extLst>
                  <a:ext uri="{FF2B5EF4-FFF2-40B4-BE49-F238E27FC236}">
                    <a16:creationId xmlns:a16="http://schemas.microsoft.com/office/drawing/2014/main" id="{13B13894-1E4A-6B4D-8C43-896200DB26BC}"/>
                  </a:ext>
                </a:extLst>
              </p:cNvPr>
              <p:cNvSpPr/>
              <p:nvPr/>
            </p:nvSpPr>
            <p:spPr>
              <a:xfrm>
                <a:off x="7834032" y="430293"/>
                <a:ext cx="118524" cy="158087"/>
              </a:xfrm>
              <a:custGeom>
                <a:avLst/>
                <a:gdLst>
                  <a:gd name="connsiteX0" fmla="*/ 118524 w 118524"/>
                  <a:gd name="connsiteY0" fmla="*/ 39065 h 158087"/>
                  <a:gd name="connsiteX1" fmla="*/ 79469 w 118524"/>
                  <a:gd name="connsiteY1" fmla="*/ 39065 h 158087"/>
                  <a:gd name="connsiteX2" fmla="*/ 79469 w 118524"/>
                  <a:gd name="connsiteY2" fmla="*/ 158088 h 158087"/>
                  <a:gd name="connsiteX3" fmla="*/ 39047 w 118524"/>
                  <a:gd name="connsiteY3" fmla="*/ 158088 h 158087"/>
                  <a:gd name="connsiteX4" fmla="*/ 39047 w 118524"/>
                  <a:gd name="connsiteY4" fmla="*/ 39065 h 158087"/>
                  <a:gd name="connsiteX5" fmla="*/ 0 w 118524"/>
                  <a:gd name="connsiteY5" fmla="*/ 39065 h 158087"/>
                  <a:gd name="connsiteX6" fmla="*/ 0 w 118524"/>
                  <a:gd name="connsiteY6" fmla="*/ 0 h 158087"/>
                  <a:gd name="connsiteX7" fmla="*/ 118524 w 118524"/>
                  <a:gd name="connsiteY7" fmla="*/ 0 h 15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524" h="158087">
                    <a:moveTo>
                      <a:pt x="118524" y="39065"/>
                    </a:moveTo>
                    <a:lnTo>
                      <a:pt x="79469" y="39065"/>
                    </a:lnTo>
                    <a:lnTo>
                      <a:pt x="79469" y="158088"/>
                    </a:lnTo>
                    <a:lnTo>
                      <a:pt x="39047" y="158088"/>
                    </a:lnTo>
                    <a:lnTo>
                      <a:pt x="39047" y="39065"/>
                    </a:lnTo>
                    <a:lnTo>
                      <a:pt x="0" y="39065"/>
                    </a:lnTo>
                    <a:lnTo>
                      <a:pt x="0" y="0"/>
                    </a:lnTo>
                    <a:lnTo>
                      <a:pt x="118524" y="0"/>
                    </a:lnTo>
                    <a:close/>
                  </a:path>
                </a:pathLst>
              </a:custGeom>
              <a:solidFill>
                <a:srgbClr val="FFFFFF"/>
              </a:solidFill>
              <a:ln w="9231" cap="flat">
                <a:noFill/>
                <a:prstDash val="solid"/>
                <a:miter/>
              </a:ln>
            </p:spPr>
            <p:txBody>
              <a:bodyPr rtlCol="0" anchor="ctr"/>
              <a:lstStyle/>
              <a:p>
                <a:endParaRPr lang="en-AU" sz="1800" dirty="0"/>
              </a:p>
            </p:txBody>
          </p:sp>
          <p:grpSp>
            <p:nvGrpSpPr>
              <p:cNvPr id="106" name="Graphic 8">
                <a:extLst>
                  <a:ext uri="{FF2B5EF4-FFF2-40B4-BE49-F238E27FC236}">
                    <a16:creationId xmlns:a16="http://schemas.microsoft.com/office/drawing/2014/main" id="{7D07BBE6-0108-36E8-AA8A-6BECF72BCDBD}"/>
                  </a:ext>
                </a:extLst>
              </p:cNvPr>
              <p:cNvGrpSpPr/>
              <p:nvPr/>
            </p:nvGrpSpPr>
            <p:grpSpPr>
              <a:xfrm>
                <a:off x="8295584" y="-70934"/>
                <a:ext cx="441227" cy="736946"/>
                <a:chOff x="8295584" y="-70934"/>
                <a:chExt cx="441227" cy="736946"/>
              </a:xfrm>
              <a:solidFill>
                <a:srgbClr val="FFFFFF"/>
              </a:solidFill>
            </p:grpSpPr>
            <p:sp>
              <p:nvSpPr>
                <p:cNvPr id="107" name="Freeform 106">
                  <a:extLst>
                    <a:ext uri="{FF2B5EF4-FFF2-40B4-BE49-F238E27FC236}">
                      <a16:creationId xmlns:a16="http://schemas.microsoft.com/office/drawing/2014/main" id="{D79FC64A-F13F-BF83-0677-E7E7BDD2E618}"/>
                    </a:ext>
                  </a:extLst>
                </p:cNvPr>
                <p:cNvSpPr/>
                <p:nvPr/>
              </p:nvSpPr>
              <p:spPr>
                <a:xfrm>
                  <a:off x="8295584" y="100422"/>
                  <a:ext cx="211611" cy="367643"/>
                </a:xfrm>
                <a:custGeom>
                  <a:avLst/>
                  <a:gdLst>
                    <a:gd name="connsiteX0" fmla="*/ 209394 w 211611"/>
                    <a:gd name="connsiteY0" fmla="*/ 153788 h 367643"/>
                    <a:gd name="connsiteX1" fmla="*/ 28986 w 211611"/>
                    <a:gd name="connsiteY1" fmla="*/ 12 h 367643"/>
                    <a:gd name="connsiteX2" fmla="*/ 10949 w 211611"/>
                    <a:gd name="connsiteY2" fmla="*/ 862 h 367643"/>
                    <a:gd name="connsiteX3" fmla="*/ 5235 w 211611"/>
                    <a:gd name="connsiteY3" fmla="*/ 6254 h 367643"/>
                    <a:gd name="connsiteX4" fmla="*/ 9001 w 211611"/>
                    <a:gd name="connsiteY4" fmla="*/ 13160 h 367643"/>
                    <a:gd name="connsiteX5" fmla="*/ 120316 w 211611"/>
                    <a:gd name="connsiteY5" fmla="*/ 180804 h 367643"/>
                    <a:gd name="connsiteX6" fmla="*/ 120279 w 211611"/>
                    <a:gd name="connsiteY6" fmla="*/ 191126 h 367643"/>
                    <a:gd name="connsiteX7" fmla="*/ 117870 w 211611"/>
                    <a:gd name="connsiteY7" fmla="*/ 214597 h 367643"/>
                    <a:gd name="connsiteX8" fmla="*/ 4155 w 211611"/>
                    <a:gd name="connsiteY8" fmla="*/ 353766 h 367643"/>
                    <a:gd name="connsiteX9" fmla="*/ 1884 w 211611"/>
                    <a:gd name="connsiteY9" fmla="*/ 355243 h 367643"/>
                    <a:gd name="connsiteX10" fmla="*/ 1090 w 211611"/>
                    <a:gd name="connsiteY10" fmla="*/ 363396 h 367643"/>
                    <a:gd name="connsiteX11" fmla="*/ 6167 w 211611"/>
                    <a:gd name="connsiteY11" fmla="*/ 366240 h 367643"/>
                    <a:gd name="connsiteX12" fmla="*/ 29318 w 211611"/>
                    <a:gd name="connsiteY12" fmla="*/ 367643 h 367643"/>
                    <a:gd name="connsiteX13" fmla="*/ 97378 w 211611"/>
                    <a:gd name="connsiteY13" fmla="*/ 354542 h 367643"/>
                    <a:gd name="connsiteX14" fmla="*/ 209394 w 211611"/>
                    <a:gd name="connsiteY14" fmla="*/ 153788 h 36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1611" h="367643">
                      <a:moveTo>
                        <a:pt x="209394" y="153788"/>
                      </a:moveTo>
                      <a:cubicBezTo>
                        <a:pt x="195216" y="68392"/>
                        <a:pt x="115987" y="853"/>
                        <a:pt x="28986" y="12"/>
                      </a:cubicBezTo>
                      <a:cubicBezTo>
                        <a:pt x="23198" y="-71"/>
                        <a:pt x="16903" y="271"/>
                        <a:pt x="10949" y="862"/>
                      </a:cubicBezTo>
                      <a:cubicBezTo>
                        <a:pt x="8041" y="1148"/>
                        <a:pt x="5687" y="3364"/>
                        <a:pt x="5235" y="6254"/>
                      </a:cubicBezTo>
                      <a:cubicBezTo>
                        <a:pt x="4773" y="9144"/>
                        <a:pt x="6324" y="11988"/>
                        <a:pt x="9001" y="13160"/>
                      </a:cubicBezTo>
                      <a:cubicBezTo>
                        <a:pt x="73719" y="41570"/>
                        <a:pt x="118442" y="108860"/>
                        <a:pt x="120316" y="180804"/>
                      </a:cubicBezTo>
                      <a:cubicBezTo>
                        <a:pt x="120510" y="184146"/>
                        <a:pt x="120501" y="187553"/>
                        <a:pt x="120279" y="191126"/>
                      </a:cubicBezTo>
                      <a:cubicBezTo>
                        <a:pt x="120030" y="198919"/>
                        <a:pt x="119227" y="206813"/>
                        <a:pt x="117870" y="214597"/>
                      </a:cubicBezTo>
                      <a:cubicBezTo>
                        <a:pt x="107412" y="275230"/>
                        <a:pt x="63851" y="328551"/>
                        <a:pt x="4155" y="353766"/>
                      </a:cubicBezTo>
                      <a:cubicBezTo>
                        <a:pt x="3315" y="354089"/>
                        <a:pt x="2530" y="354597"/>
                        <a:pt x="1884" y="355243"/>
                      </a:cubicBezTo>
                      <a:cubicBezTo>
                        <a:pt x="-294" y="357413"/>
                        <a:pt x="-617" y="360829"/>
                        <a:pt x="1090" y="363396"/>
                      </a:cubicBezTo>
                      <a:cubicBezTo>
                        <a:pt x="2263" y="365132"/>
                        <a:pt x="4173" y="366148"/>
                        <a:pt x="6167" y="366240"/>
                      </a:cubicBezTo>
                      <a:cubicBezTo>
                        <a:pt x="13903" y="367182"/>
                        <a:pt x="21638" y="367643"/>
                        <a:pt x="29318" y="367643"/>
                      </a:cubicBezTo>
                      <a:cubicBezTo>
                        <a:pt x="52968" y="367643"/>
                        <a:pt x="76128" y="363221"/>
                        <a:pt x="97378" y="354542"/>
                      </a:cubicBezTo>
                      <a:cubicBezTo>
                        <a:pt x="173662" y="323362"/>
                        <a:pt x="222862" y="235168"/>
                        <a:pt x="209394" y="153788"/>
                      </a:cubicBezTo>
                      <a:close/>
                    </a:path>
                  </a:pathLst>
                </a:custGeom>
                <a:solidFill>
                  <a:srgbClr val="FFFFFF"/>
                </a:solidFill>
                <a:ln w="9231" cap="flat">
                  <a:noFill/>
                  <a:prstDash val="solid"/>
                  <a:miter/>
                </a:ln>
              </p:spPr>
              <p:txBody>
                <a:bodyPr rtlCol="0" anchor="ctr"/>
                <a:lstStyle/>
                <a:p>
                  <a:endParaRPr lang="en-AU" sz="1800" dirty="0"/>
                </a:p>
              </p:txBody>
            </p:sp>
            <p:sp>
              <p:nvSpPr>
                <p:cNvPr id="108" name="Freeform 107">
                  <a:extLst>
                    <a:ext uri="{FF2B5EF4-FFF2-40B4-BE49-F238E27FC236}">
                      <a16:creationId xmlns:a16="http://schemas.microsoft.com/office/drawing/2014/main" id="{256E1215-B2B5-09F2-D38A-50DCCEEA5C7D}"/>
                    </a:ext>
                  </a:extLst>
                </p:cNvPr>
                <p:cNvSpPr/>
                <p:nvPr/>
              </p:nvSpPr>
              <p:spPr>
                <a:xfrm>
                  <a:off x="8365433" y="-70934"/>
                  <a:ext cx="371379" cy="736946"/>
                </a:xfrm>
                <a:custGeom>
                  <a:avLst/>
                  <a:gdLst>
                    <a:gd name="connsiteX0" fmla="*/ 371122 w 371379"/>
                    <a:gd name="connsiteY0" fmla="*/ 355596 h 736946"/>
                    <a:gd name="connsiteX1" fmla="*/ 262013 w 371379"/>
                    <a:gd name="connsiteY1" fmla="*/ 106156 h 736946"/>
                    <a:gd name="connsiteX2" fmla="*/ 17016 w 371379"/>
                    <a:gd name="connsiteY2" fmla="*/ 5 h 736946"/>
                    <a:gd name="connsiteX3" fmla="*/ 10397 w 371379"/>
                    <a:gd name="connsiteY3" fmla="*/ 5378 h 736946"/>
                    <a:gd name="connsiteX4" fmla="*/ 14902 w 371379"/>
                    <a:gd name="connsiteY4" fmla="*/ 12607 h 736946"/>
                    <a:gd name="connsiteX5" fmla="*/ 277022 w 371379"/>
                    <a:gd name="connsiteY5" fmla="*/ 317907 h 736946"/>
                    <a:gd name="connsiteX6" fmla="*/ 280123 w 371379"/>
                    <a:gd name="connsiteY6" fmla="*/ 361957 h 736946"/>
                    <a:gd name="connsiteX7" fmla="*/ 280123 w 371379"/>
                    <a:gd name="connsiteY7" fmla="*/ 368042 h 736946"/>
                    <a:gd name="connsiteX8" fmla="*/ 279883 w 371379"/>
                    <a:gd name="connsiteY8" fmla="*/ 378420 h 736946"/>
                    <a:gd name="connsiteX9" fmla="*/ 278757 w 371379"/>
                    <a:gd name="connsiteY9" fmla="*/ 396664 h 736946"/>
                    <a:gd name="connsiteX10" fmla="*/ 170451 w 371379"/>
                    <a:gd name="connsiteY10" fmla="*/ 630112 h 736946"/>
                    <a:gd name="connsiteX11" fmla="*/ 4785 w 371379"/>
                    <a:gd name="connsiteY11" fmla="*/ 724279 h 736946"/>
                    <a:gd name="connsiteX12" fmla="*/ 58 w 371379"/>
                    <a:gd name="connsiteY12" fmla="*/ 731370 h 736946"/>
                    <a:gd name="connsiteX13" fmla="*/ 6437 w 371379"/>
                    <a:gd name="connsiteY13" fmla="*/ 736947 h 736946"/>
                    <a:gd name="connsiteX14" fmla="*/ 6492 w 371379"/>
                    <a:gd name="connsiteY14" fmla="*/ 736947 h 736946"/>
                    <a:gd name="connsiteX15" fmla="*/ 83995 w 371379"/>
                    <a:gd name="connsiteY15" fmla="*/ 728028 h 736946"/>
                    <a:gd name="connsiteX16" fmla="*/ 362998 w 371379"/>
                    <a:gd name="connsiteY16" fmla="*/ 447289 h 736946"/>
                    <a:gd name="connsiteX17" fmla="*/ 371380 w 371379"/>
                    <a:gd name="connsiteY17" fmla="*/ 365937 h 736946"/>
                    <a:gd name="connsiteX18" fmla="*/ 371122 w 371379"/>
                    <a:gd name="connsiteY18" fmla="*/ 355596 h 73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1379" h="736946">
                      <a:moveTo>
                        <a:pt x="371122" y="355596"/>
                      </a:moveTo>
                      <a:cubicBezTo>
                        <a:pt x="367254" y="261770"/>
                        <a:pt x="327478" y="170852"/>
                        <a:pt x="262013" y="106156"/>
                      </a:cubicBezTo>
                      <a:cubicBezTo>
                        <a:pt x="197609" y="42504"/>
                        <a:pt x="108318" y="3827"/>
                        <a:pt x="17016" y="5"/>
                      </a:cubicBezTo>
                      <a:cubicBezTo>
                        <a:pt x="13748" y="-116"/>
                        <a:pt x="10933" y="2174"/>
                        <a:pt x="10397" y="5378"/>
                      </a:cubicBezTo>
                      <a:cubicBezTo>
                        <a:pt x="9852" y="8582"/>
                        <a:pt x="11791" y="11684"/>
                        <a:pt x="14902" y="12607"/>
                      </a:cubicBezTo>
                      <a:cubicBezTo>
                        <a:pt x="152783" y="53657"/>
                        <a:pt x="258126" y="176346"/>
                        <a:pt x="277022" y="317907"/>
                      </a:cubicBezTo>
                      <a:cubicBezTo>
                        <a:pt x="278969" y="332476"/>
                        <a:pt x="280012" y="347304"/>
                        <a:pt x="280123" y="361957"/>
                      </a:cubicBezTo>
                      <a:cubicBezTo>
                        <a:pt x="280142" y="363988"/>
                        <a:pt x="280142" y="366001"/>
                        <a:pt x="280123" y="368042"/>
                      </a:cubicBezTo>
                      <a:cubicBezTo>
                        <a:pt x="280096" y="371467"/>
                        <a:pt x="280012" y="374902"/>
                        <a:pt x="279883" y="378420"/>
                      </a:cubicBezTo>
                      <a:cubicBezTo>
                        <a:pt x="279727" y="384393"/>
                        <a:pt x="279348" y="390515"/>
                        <a:pt x="278757" y="396664"/>
                      </a:cubicBezTo>
                      <a:cubicBezTo>
                        <a:pt x="271141" y="484572"/>
                        <a:pt x="231652" y="569663"/>
                        <a:pt x="170451" y="630112"/>
                      </a:cubicBezTo>
                      <a:cubicBezTo>
                        <a:pt x="125091" y="674929"/>
                        <a:pt x="67804" y="707493"/>
                        <a:pt x="4785" y="724279"/>
                      </a:cubicBezTo>
                      <a:cubicBezTo>
                        <a:pt x="1646" y="725110"/>
                        <a:pt x="-375" y="728148"/>
                        <a:pt x="58" y="731370"/>
                      </a:cubicBezTo>
                      <a:cubicBezTo>
                        <a:pt x="492" y="734565"/>
                        <a:pt x="3225" y="736947"/>
                        <a:pt x="6437" y="736947"/>
                      </a:cubicBezTo>
                      <a:cubicBezTo>
                        <a:pt x="6455" y="736947"/>
                        <a:pt x="6474" y="736947"/>
                        <a:pt x="6492" y="736947"/>
                      </a:cubicBezTo>
                      <a:cubicBezTo>
                        <a:pt x="32542" y="736725"/>
                        <a:pt x="58619" y="733715"/>
                        <a:pt x="83995" y="728028"/>
                      </a:cubicBezTo>
                      <a:cubicBezTo>
                        <a:pt x="219956" y="697522"/>
                        <a:pt x="332066" y="584759"/>
                        <a:pt x="362998" y="447289"/>
                      </a:cubicBezTo>
                      <a:cubicBezTo>
                        <a:pt x="368463" y="420328"/>
                        <a:pt x="371278" y="392980"/>
                        <a:pt x="371380" y="365937"/>
                      </a:cubicBezTo>
                      <a:cubicBezTo>
                        <a:pt x="371343" y="362502"/>
                        <a:pt x="371242" y="359076"/>
                        <a:pt x="371122" y="355596"/>
                      </a:cubicBezTo>
                      <a:close/>
                    </a:path>
                  </a:pathLst>
                </a:custGeom>
                <a:solidFill>
                  <a:srgbClr val="FFFFFF"/>
                </a:solidFill>
                <a:ln w="9231" cap="flat">
                  <a:noFill/>
                  <a:prstDash val="solid"/>
                  <a:miter/>
                </a:ln>
              </p:spPr>
              <p:txBody>
                <a:bodyPr rtlCol="0" anchor="ctr"/>
                <a:lstStyle/>
                <a:p>
                  <a:endParaRPr lang="en-AU" sz="1800" dirty="0"/>
                </a:p>
              </p:txBody>
            </p:sp>
            <p:sp>
              <p:nvSpPr>
                <p:cNvPr id="109" name="Freeform 108">
                  <a:extLst>
                    <a:ext uri="{FF2B5EF4-FFF2-40B4-BE49-F238E27FC236}">
                      <a16:creationId xmlns:a16="http://schemas.microsoft.com/office/drawing/2014/main" id="{CD85C496-9EAD-BFE1-A15C-289D64D728A6}"/>
                    </a:ext>
                  </a:extLst>
                </p:cNvPr>
                <p:cNvSpPr/>
                <p:nvPr/>
              </p:nvSpPr>
              <p:spPr>
                <a:xfrm>
                  <a:off x="8330098" y="8150"/>
                  <a:ext cx="290622" cy="551617"/>
                </a:xfrm>
                <a:custGeom>
                  <a:avLst/>
                  <a:gdLst>
                    <a:gd name="connsiteX0" fmla="*/ 256906 w 290622"/>
                    <a:gd name="connsiteY0" fmla="*/ 409530 h 551617"/>
                    <a:gd name="connsiteX1" fmla="*/ 289732 w 290622"/>
                    <a:gd name="connsiteY1" fmla="*/ 299408 h 551617"/>
                    <a:gd name="connsiteX2" fmla="*/ 290618 w 290622"/>
                    <a:gd name="connsiteY2" fmla="*/ 273500 h 551617"/>
                    <a:gd name="connsiteX3" fmla="*/ 289990 w 290622"/>
                    <a:gd name="connsiteY3" fmla="*/ 255874 h 551617"/>
                    <a:gd name="connsiteX4" fmla="*/ 267365 w 290622"/>
                    <a:gd name="connsiteY4" fmla="*/ 164200 h 551617"/>
                    <a:gd name="connsiteX5" fmla="*/ 16544 w 290622"/>
                    <a:gd name="connsiteY5" fmla="*/ 0 h 551617"/>
                    <a:gd name="connsiteX6" fmla="*/ 11227 w 290622"/>
                    <a:gd name="connsiteY6" fmla="*/ 28 h 551617"/>
                    <a:gd name="connsiteX7" fmla="*/ 6224 w 290622"/>
                    <a:gd name="connsiteY7" fmla="*/ 138 h 551617"/>
                    <a:gd name="connsiteX8" fmla="*/ 454 w 290622"/>
                    <a:gd name="connsiteY8" fmla="*/ 4210 h 551617"/>
                    <a:gd name="connsiteX9" fmla="*/ 1885 w 290622"/>
                    <a:gd name="connsiteY9" fmla="*/ 11135 h 551617"/>
                    <a:gd name="connsiteX10" fmla="*/ 1904 w 290622"/>
                    <a:gd name="connsiteY10" fmla="*/ 11153 h 551617"/>
                    <a:gd name="connsiteX11" fmla="*/ 4507 w 290622"/>
                    <a:gd name="connsiteY11" fmla="*/ 12732 h 551617"/>
                    <a:gd name="connsiteX12" fmla="*/ 165530 w 290622"/>
                    <a:gd name="connsiteY12" fmla="*/ 141699 h 551617"/>
                    <a:gd name="connsiteX13" fmla="*/ 198891 w 290622"/>
                    <a:gd name="connsiteY13" fmla="*/ 258737 h 551617"/>
                    <a:gd name="connsiteX14" fmla="*/ 197543 w 290622"/>
                    <a:gd name="connsiteY14" fmla="*/ 308734 h 551617"/>
                    <a:gd name="connsiteX15" fmla="*/ 197099 w 290622"/>
                    <a:gd name="connsiteY15" fmla="*/ 311808 h 551617"/>
                    <a:gd name="connsiteX16" fmla="*/ 175989 w 290622"/>
                    <a:gd name="connsiteY16" fmla="*/ 387833 h 551617"/>
                    <a:gd name="connsiteX17" fmla="*/ 5531 w 290622"/>
                    <a:gd name="connsiteY17" fmla="*/ 539033 h 551617"/>
                    <a:gd name="connsiteX18" fmla="*/ 1165 w 290622"/>
                    <a:gd name="connsiteY18" fmla="*/ 546142 h 551617"/>
                    <a:gd name="connsiteX19" fmla="*/ 7470 w 290622"/>
                    <a:gd name="connsiteY19" fmla="*/ 551599 h 551617"/>
                    <a:gd name="connsiteX20" fmla="*/ 10082 w 290622"/>
                    <a:gd name="connsiteY20" fmla="*/ 551617 h 551617"/>
                    <a:gd name="connsiteX21" fmla="*/ 256906 w 290622"/>
                    <a:gd name="connsiteY21" fmla="*/ 409530 h 55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0622" h="551617">
                      <a:moveTo>
                        <a:pt x="256906" y="409530"/>
                      </a:moveTo>
                      <a:cubicBezTo>
                        <a:pt x="275174" y="376402"/>
                        <a:pt x="286519" y="338344"/>
                        <a:pt x="289732" y="299408"/>
                      </a:cubicBezTo>
                      <a:cubicBezTo>
                        <a:pt x="290359" y="290711"/>
                        <a:pt x="290664" y="282004"/>
                        <a:pt x="290618" y="273500"/>
                      </a:cubicBezTo>
                      <a:cubicBezTo>
                        <a:pt x="290562" y="267646"/>
                        <a:pt x="290359" y="261774"/>
                        <a:pt x="289990" y="255874"/>
                      </a:cubicBezTo>
                      <a:cubicBezTo>
                        <a:pt x="287710" y="223670"/>
                        <a:pt x="280104" y="192822"/>
                        <a:pt x="267365" y="164200"/>
                      </a:cubicBezTo>
                      <a:cubicBezTo>
                        <a:pt x="224118" y="67032"/>
                        <a:pt x="123354" y="1043"/>
                        <a:pt x="16544" y="0"/>
                      </a:cubicBezTo>
                      <a:lnTo>
                        <a:pt x="11227" y="28"/>
                      </a:lnTo>
                      <a:cubicBezTo>
                        <a:pt x="9556" y="46"/>
                        <a:pt x="7913" y="83"/>
                        <a:pt x="6224" y="138"/>
                      </a:cubicBezTo>
                      <a:cubicBezTo>
                        <a:pt x="3666" y="221"/>
                        <a:pt x="1396" y="1828"/>
                        <a:pt x="454" y="4210"/>
                      </a:cubicBezTo>
                      <a:cubicBezTo>
                        <a:pt x="-497" y="6602"/>
                        <a:pt x="76" y="9316"/>
                        <a:pt x="1885" y="11135"/>
                      </a:cubicBezTo>
                      <a:lnTo>
                        <a:pt x="1904" y="11153"/>
                      </a:lnTo>
                      <a:cubicBezTo>
                        <a:pt x="2633" y="11883"/>
                        <a:pt x="3528" y="12427"/>
                        <a:pt x="4507" y="12732"/>
                      </a:cubicBezTo>
                      <a:cubicBezTo>
                        <a:pt x="73803" y="34753"/>
                        <a:pt x="132484" y="81758"/>
                        <a:pt x="165530" y="141699"/>
                      </a:cubicBezTo>
                      <a:cubicBezTo>
                        <a:pt x="184878" y="176812"/>
                        <a:pt x="196417" y="217225"/>
                        <a:pt x="198891" y="258737"/>
                      </a:cubicBezTo>
                      <a:cubicBezTo>
                        <a:pt x="200293" y="275522"/>
                        <a:pt x="199851" y="292336"/>
                        <a:pt x="197543" y="308734"/>
                      </a:cubicBezTo>
                      <a:lnTo>
                        <a:pt x="197099" y="311808"/>
                      </a:lnTo>
                      <a:cubicBezTo>
                        <a:pt x="193684" y="338482"/>
                        <a:pt x="186577" y="364049"/>
                        <a:pt x="175989" y="387833"/>
                      </a:cubicBezTo>
                      <a:cubicBezTo>
                        <a:pt x="144890" y="457736"/>
                        <a:pt x="81169" y="514261"/>
                        <a:pt x="5531" y="539033"/>
                      </a:cubicBezTo>
                      <a:cubicBezTo>
                        <a:pt x="2531" y="540011"/>
                        <a:pt x="694" y="543031"/>
                        <a:pt x="1165" y="546142"/>
                      </a:cubicBezTo>
                      <a:cubicBezTo>
                        <a:pt x="1654" y="549263"/>
                        <a:pt x="4322" y="551571"/>
                        <a:pt x="7470" y="551599"/>
                      </a:cubicBezTo>
                      <a:cubicBezTo>
                        <a:pt x="8347" y="551608"/>
                        <a:pt x="9205" y="551617"/>
                        <a:pt x="10082" y="551617"/>
                      </a:cubicBezTo>
                      <a:cubicBezTo>
                        <a:pt x="112536" y="551608"/>
                        <a:pt x="209210" y="496053"/>
                        <a:pt x="256906" y="409530"/>
                      </a:cubicBezTo>
                      <a:close/>
                    </a:path>
                  </a:pathLst>
                </a:custGeom>
                <a:solidFill>
                  <a:srgbClr val="FFFFFF"/>
                </a:solidFill>
                <a:ln w="9231" cap="flat">
                  <a:noFill/>
                  <a:prstDash val="solid"/>
                  <a:miter/>
                </a:ln>
              </p:spPr>
              <p:txBody>
                <a:bodyPr rtlCol="0" anchor="ctr"/>
                <a:lstStyle/>
                <a:p>
                  <a:endParaRPr lang="en-AU" sz="1800" dirty="0"/>
                </a:p>
              </p:txBody>
            </p:sp>
          </p:grpSp>
        </p:grpSp>
      </p:grpSp>
      <p:grpSp>
        <p:nvGrpSpPr>
          <p:cNvPr id="2" name="Group 1">
            <a:extLst>
              <a:ext uri="{FF2B5EF4-FFF2-40B4-BE49-F238E27FC236}">
                <a16:creationId xmlns:a16="http://schemas.microsoft.com/office/drawing/2014/main" id="{C16CB640-C0D4-FFDE-9517-DE4F83FEBCAD}"/>
              </a:ext>
            </a:extLst>
          </p:cNvPr>
          <p:cNvGrpSpPr/>
          <p:nvPr userDrawn="1"/>
        </p:nvGrpSpPr>
        <p:grpSpPr>
          <a:xfrm>
            <a:off x="7293753" y="3493193"/>
            <a:ext cx="2909665" cy="2563681"/>
            <a:chOff x="7151510" y="2405676"/>
            <a:chExt cx="4329290" cy="3814501"/>
          </a:xfrm>
        </p:grpSpPr>
        <p:sp>
          <p:nvSpPr>
            <p:cNvPr id="3" name="Freeform 2">
              <a:extLst>
                <a:ext uri="{FF2B5EF4-FFF2-40B4-BE49-F238E27FC236}">
                  <a16:creationId xmlns:a16="http://schemas.microsoft.com/office/drawing/2014/main" id="{05DC4112-554C-6AD6-D85C-12A74FEC3230}"/>
                </a:ext>
              </a:extLst>
            </p:cNvPr>
            <p:cNvSpPr/>
            <p:nvPr userDrawn="1"/>
          </p:nvSpPr>
          <p:spPr>
            <a:xfrm>
              <a:off x="7151510" y="2405676"/>
              <a:ext cx="4329290" cy="3814501"/>
            </a:xfrm>
            <a:custGeom>
              <a:avLst/>
              <a:gdLst>
                <a:gd name="connsiteX0" fmla="*/ 0 w 4329290"/>
                <a:gd name="connsiteY0" fmla="*/ 0 h 3814501"/>
                <a:gd name="connsiteX1" fmla="*/ 4329290 w 4329290"/>
                <a:gd name="connsiteY1" fmla="*/ 0 h 3814501"/>
                <a:gd name="connsiteX2" fmla="*/ 4329290 w 4329290"/>
                <a:gd name="connsiteY2" fmla="*/ 3814501 h 3814501"/>
                <a:gd name="connsiteX3" fmla="*/ 0 w 4329290"/>
                <a:gd name="connsiteY3" fmla="*/ 3814501 h 3814501"/>
              </a:gdLst>
              <a:ahLst/>
              <a:cxnLst>
                <a:cxn ang="0">
                  <a:pos x="connsiteX0" y="connsiteY0"/>
                </a:cxn>
                <a:cxn ang="0">
                  <a:pos x="connsiteX1" y="connsiteY1"/>
                </a:cxn>
                <a:cxn ang="0">
                  <a:pos x="connsiteX2" y="connsiteY2"/>
                </a:cxn>
                <a:cxn ang="0">
                  <a:pos x="connsiteX3" y="connsiteY3"/>
                </a:cxn>
              </a:cxnLst>
              <a:rect l="l" t="t" r="r" b="b"/>
              <a:pathLst>
                <a:path w="4329290" h="3814501">
                  <a:moveTo>
                    <a:pt x="0" y="0"/>
                  </a:moveTo>
                  <a:lnTo>
                    <a:pt x="4329290" y="0"/>
                  </a:lnTo>
                  <a:lnTo>
                    <a:pt x="4329290" y="3814501"/>
                  </a:lnTo>
                  <a:lnTo>
                    <a:pt x="0" y="3814501"/>
                  </a:lnTo>
                  <a:close/>
                </a:path>
              </a:pathLst>
            </a:custGeom>
            <a:solidFill>
              <a:schemeClr val="accent2"/>
            </a:solidFill>
            <a:ln w="6322" cap="flat">
              <a:noFill/>
              <a:prstDash val="solid"/>
              <a:miter/>
            </a:ln>
          </p:spPr>
          <p:txBody>
            <a:bodyPr rtlCol="0" anchor="ctr"/>
            <a:lstStyle/>
            <a:p>
              <a:endParaRPr lang="en-AU" sz="1800" dirty="0"/>
            </a:p>
          </p:txBody>
        </p:sp>
        <p:sp>
          <p:nvSpPr>
            <p:cNvPr id="4" name="Freeform 3">
              <a:extLst>
                <a:ext uri="{FF2B5EF4-FFF2-40B4-BE49-F238E27FC236}">
                  <a16:creationId xmlns:a16="http://schemas.microsoft.com/office/drawing/2014/main" id="{3191E9E7-1035-4745-5901-462CC770BA9D}"/>
                </a:ext>
              </a:extLst>
            </p:cNvPr>
            <p:cNvSpPr/>
            <p:nvPr userDrawn="1"/>
          </p:nvSpPr>
          <p:spPr>
            <a:xfrm>
              <a:off x="8056287" y="3254702"/>
              <a:ext cx="2190234" cy="518449"/>
            </a:xfrm>
            <a:custGeom>
              <a:avLst/>
              <a:gdLst>
                <a:gd name="connsiteX0" fmla="*/ 0 w 2190234"/>
                <a:gd name="connsiteY0" fmla="*/ 0 h 518449"/>
                <a:gd name="connsiteX1" fmla="*/ 2190235 w 2190234"/>
                <a:gd name="connsiteY1" fmla="*/ 0 h 518449"/>
                <a:gd name="connsiteX2" fmla="*/ 2190235 w 2190234"/>
                <a:gd name="connsiteY2" fmla="*/ 518450 h 518449"/>
                <a:gd name="connsiteX3" fmla="*/ 0 w 2190234"/>
                <a:gd name="connsiteY3" fmla="*/ 518450 h 518449"/>
              </a:gdLst>
              <a:ahLst/>
              <a:cxnLst>
                <a:cxn ang="0">
                  <a:pos x="connsiteX0" y="connsiteY0"/>
                </a:cxn>
                <a:cxn ang="0">
                  <a:pos x="connsiteX1" y="connsiteY1"/>
                </a:cxn>
                <a:cxn ang="0">
                  <a:pos x="connsiteX2" y="connsiteY2"/>
                </a:cxn>
                <a:cxn ang="0">
                  <a:pos x="connsiteX3" y="connsiteY3"/>
                </a:cxn>
              </a:cxnLst>
              <a:rect l="l" t="t" r="r" b="b"/>
              <a:pathLst>
                <a:path w="2190234" h="518449">
                  <a:moveTo>
                    <a:pt x="0" y="0"/>
                  </a:moveTo>
                  <a:lnTo>
                    <a:pt x="2190235" y="0"/>
                  </a:lnTo>
                  <a:lnTo>
                    <a:pt x="2190235" y="518450"/>
                  </a:lnTo>
                  <a:lnTo>
                    <a:pt x="0" y="518450"/>
                  </a:lnTo>
                  <a:close/>
                </a:path>
              </a:pathLst>
            </a:custGeom>
            <a:solidFill>
              <a:srgbClr val="000000"/>
            </a:solidFill>
            <a:ln w="6322" cap="flat">
              <a:noFill/>
              <a:prstDash val="solid"/>
              <a:miter/>
            </a:ln>
          </p:spPr>
          <p:txBody>
            <a:bodyPr rtlCol="0" anchor="ctr"/>
            <a:lstStyle/>
            <a:p>
              <a:endParaRPr lang="en-AU" sz="1800" dirty="0"/>
            </a:p>
          </p:txBody>
        </p:sp>
        <p:grpSp>
          <p:nvGrpSpPr>
            <p:cNvPr id="5" name="Graphic 114">
              <a:extLst>
                <a:ext uri="{FF2B5EF4-FFF2-40B4-BE49-F238E27FC236}">
                  <a16:creationId xmlns:a16="http://schemas.microsoft.com/office/drawing/2014/main" id="{1997572B-B9C3-2E5D-7743-D8A22F182443}"/>
                </a:ext>
              </a:extLst>
            </p:cNvPr>
            <p:cNvGrpSpPr/>
            <p:nvPr userDrawn="1"/>
          </p:nvGrpSpPr>
          <p:grpSpPr>
            <a:xfrm>
              <a:off x="7575641" y="2812094"/>
              <a:ext cx="2854584" cy="1873970"/>
              <a:chOff x="7575641" y="2812094"/>
              <a:chExt cx="2854584" cy="1873970"/>
            </a:xfrm>
          </p:grpSpPr>
          <p:sp>
            <p:nvSpPr>
              <p:cNvPr id="6" name="Freeform 5">
                <a:extLst>
                  <a:ext uri="{FF2B5EF4-FFF2-40B4-BE49-F238E27FC236}">
                    <a16:creationId xmlns:a16="http://schemas.microsoft.com/office/drawing/2014/main" id="{A79848F2-1FD4-365C-C5F7-57F9FCF8C95F}"/>
                  </a:ext>
                </a:extLst>
              </p:cNvPr>
              <p:cNvSpPr/>
              <p:nvPr/>
            </p:nvSpPr>
            <p:spPr>
              <a:xfrm>
                <a:off x="7598256" y="3828193"/>
                <a:ext cx="2454625" cy="397897"/>
              </a:xfrm>
              <a:custGeom>
                <a:avLst/>
                <a:gdLst>
                  <a:gd name="connsiteX0" fmla="*/ 2454625 w 2454625"/>
                  <a:gd name="connsiteY0" fmla="*/ 290914 h 397897"/>
                  <a:gd name="connsiteX1" fmla="*/ 2368248 w 2454625"/>
                  <a:gd name="connsiteY1" fmla="*/ 290914 h 397897"/>
                  <a:gd name="connsiteX2" fmla="*/ 2368248 w 2454625"/>
                  <a:gd name="connsiteY2" fmla="*/ 390679 h 397897"/>
                  <a:gd name="connsiteX3" fmla="*/ 2454625 w 2454625"/>
                  <a:gd name="connsiteY3" fmla="*/ 390679 h 397897"/>
                  <a:gd name="connsiteX4" fmla="*/ 2454625 w 2454625"/>
                  <a:gd name="connsiteY4" fmla="*/ 290914 h 397897"/>
                  <a:gd name="connsiteX5" fmla="*/ 2331855 w 2454625"/>
                  <a:gd name="connsiteY5" fmla="*/ 290914 h 397897"/>
                  <a:gd name="connsiteX6" fmla="*/ 2245478 w 2454625"/>
                  <a:gd name="connsiteY6" fmla="*/ 290914 h 397897"/>
                  <a:gd name="connsiteX7" fmla="*/ 2245478 w 2454625"/>
                  <a:gd name="connsiteY7" fmla="*/ 390679 h 397897"/>
                  <a:gd name="connsiteX8" fmla="*/ 2331855 w 2454625"/>
                  <a:gd name="connsiteY8" fmla="*/ 390679 h 397897"/>
                  <a:gd name="connsiteX9" fmla="*/ 2331855 w 2454625"/>
                  <a:gd name="connsiteY9" fmla="*/ 290914 h 397897"/>
                  <a:gd name="connsiteX10" fmla="*/ 2209084 w 2454625"/>
                  <a:gd name="connsiteY10" fmla="*/ 290914 h 397897"/>
                  <a:gd name="connsiteX11" fmla="*/ 2122707 w 2454625"/>
                  <a:gd name="connsiteY11" fmla="*/ 290914 h 397897"/>
                  <a:gd name="connsiteX12" fmla="*/ 2122707 w 2454625"/>
                  <a:gd name="connsiteY12" fmla="*/ 390679 h 397897"/>
                  <a:gd name="connsiteX13" fmla="*/ 2209084 w 2454625"/>
                  <a:gd name="connsiteY13" fmla="*/ 390679 h 397897"/>
                  <a:gd name="connsiteX14" fmla="*/ 2209084 w 2454625"/>
                  <a:gd name="connsiteY14" fmla="*/ 290914 h 397897"/>
                  <a:gd name="connsiteX15" fmla="*/ 2070464 w 2454625"/>
                  <a:gd name="connsiteY15" fmla="*/ 156331 h 397897"/>
                  <a:gd name="connsiteX16" fmla="*/ 1954238 w 2454625"/>
                  <a:gd name="connsiteY16" fmla="*/ 156331 h 397897"/>
                  <a:gd name="connsiteX17" fmla="*/ 1954238 w 2454625"/>
                  <a:gd name="connsiteY17" fmla="*/ 79162 h 397897"/>
                  <a:gd name="connsiteX18" fmla="*/ 2075749 w 2454625"/>
                  <a:gd name="connsiteY18" fmla="*/ 79162 h 397897"/>
                  <a:gd name="connsiteX19" fmla="*/ 2075749 w 2454625"/>
                  <a:gd name="connsiteY19" fmla="*/ 7047 h 397897"/>
                  <a:gd name="connsiteX20" fmla="*/ 1867766 w 2454625"/>
                  <a:gd name="connsiteY20" fmla="*/ 7047 h 397897"/>
                  <a:gd name="connsiteX21" fmla="*/ 1867766 w 2454625"/>
                  <a:gd name="connsiteY21" fmla="*/ 390679 h 397897"/>
                  <a:gd name="connsiteX22" fmla="*/ 2075515 w 2454625"/>
                  <a:gd name="connsiteY22" fmla="*/ 390679 h 397897"/>
                  <a:gd name="connsiteX23" fmla="*/ 2085813 w 2454625"/>
                  <a:gd name="connsiteY23" fmla="*/ 319501 h 397897"/>
                  <a:gd name="connsiteX24" fmla="*/ 1954238 w 2454625"/>
                  <a:gd name="connsiteY24" fmla="*/ 319501 h 397897"/>
                  <a:gd name="connsiteX25" fmla="*/ 1954238 w 2454625"/>
                  <a:gd name="connsiteY25" fmla="*/ 228079 h 397897"/>
                  <a:gd name="connsiteX26" fmla="*/ 2070464 w 2454625"/>
                  <a:gd name="connsiteY26" fmla="*/ 228079 h 397897"/>
                  <a:gd name="connsiteX27" fmla="*/ 2070464 w 2454625"/>
                  <a:gd name="connsiteY27" fmla="*/ 156331 h 397897"/>
                  <a:gd name="connsiteX28" fmla="*/ 1741970 w 2454625"/>
                  <a:gd name="connsiteY28" fmla="*/ 270444 h 397897"/>
                  <a:gd name="connsiteX29" fmla="*/ 1741970 w 2454625"/>
                  <a:gd name="connsiteY29" fmla="*/ 270444 h 397897"/>
                  <a:gd name="connsiteX30" fmla="*/ 1708924 w 2454625"/>
                  <a:gd name="connsiteY30" fmla="*/ 329192 h 397897"/>
                  <a:gd name="connsiteX31" fmla="*/ 1671986 w 2454625"/>
                  <a:gd name="connsiteY31" fmla="*/ 198576 h 397897"/>
                  <a:gd name="connsiteX32" fmla="*/ 1710032 w 2454625"/>
                  <a:gd name="connsiteY32" fmla="*/ 69642 h 397897"/>
                  <a:gd name="connsiteX33" fmla="*/ 1742140 w 2454625"/>
                  <a:gd name="connsiteY33" fmla="*/ 124259 h 397897"/>
                  <a:gd name="connsiteX34" fmla="*/ 1830011 w 2454625"/>
                  <a:gd name="connsiteY34" fmla="*/ 124259 h 397897"/>
                  <a:gd name="connsiteX35" fmla="*/ 1711367 w 2454625"/>
                  <a:gd name="connsiteY35" fmla="*/ 196 h 397897"/>
                  <a:gd name="connsiteX36" fmla="*/ 1579507 w 2454625"/>
                  <a:gd name="connsiteY36" fmla="*/ 198265 h 397897"/>
                  <a:gd name="connsiteX37" fmla="*/ 1707785 w 2454625"/>
                  <a:gd name="connsiteY37" fmla="*/ 397897 h 397897"/>
                  <a:gd name="connsiteX38" fmla="*/ 1830011 w 2454625"/>
                  <a:gd name="connsiteY38" fmla="*/ 270444 h 397897"/>
                  <a:gd name="connsiteX39" fmla="*/ 1741970 w 2454625"/>
                  <a:gd name="connsiteY39" fmla="*/ 270444 h 397897"/>
                  <a:gd name="connsiteX40" fmla="*/ 1442603 w 2454625"/>
                  <a:gd name="connsiteY40" fmla="*/ 390679 h 397897"/>
                  <a:gd name="connsiteX41" fmla="*/ 1530809 w 2454625"/>
                  <a:gd name="connsiteY41" fmla="*/ 390679 h 397897"/>
                  <a:gd name="connsiteX42" fmla="*/ 1530809 w 2454625"/>
                  <a:gd name="connsiteY42" fmla="*/ 7047 h 397897"/>
                  <a:gd name="connsiteX43" fmla="*/ 1442603 w 2454625"/>
                  <a:gd name="connsiteY43" fmla="*/ 7047 h 397897"/>
                  <a:gd name="connsiteX44" fmla="*/ 1442603 w 2454625"/>
                  <a:gd name="connsiteY44" fmla="*/ 390679 h 397897"/>
                  <a:gd name="connsiteX45" fmla="*/ 1245316 w 2454625"/>
                  <a:gd name="connsiteY45" fmla="*/ 390679 h 397897"/>
                  <a:gd name="connsiteX46" fmla="*/ 1333320 w 2454625"/>
                  <a:gd name="connsiteY46" fmla="*/ 390679 h 397897"/>
                  <a:gd name="connsiteX47" fmla="*/ 1333320 w 2454625"/>
                  <a:gd name="connsiteY47" fmla="*/ 79162 h 397897"/>
                  <a:gd name="connsiteX48" fmla="*/ 1408614 w 2454625"/>
                  <a:gd name="connsiteY48" fmla="*/ 79162 h 397897"/>
                  <a:gd name="connsiteX49" fmla="*/ 1408614 w 2454625"/>
                  <a:gd name="connsiteY49" fmla="*/ 7047 h 397897"/>
                  <a:gd name="connsiteX50" fmla="*/ 1169617 w 2454625"/>
                  <a:gd name="connsiteY50" fmla="*/ 7047 h 397897"/>
                  <a:gd name="connsiteX51" fmla="*/ 1169617 w 2454625"/>
                  <a:gd name="connsiteY51" fmla="*/ 79162 h 397897"/>
                  <a:gd name="connsiteX52" fmla="*/ 1245316 w 2454625"/>
                  <a:gd name="connsiteY52" fmla="*/ 79162 h 397897"/>
                  <a:gd name="connsiteX53" fmla="*/ 1245316 w 2454625"/>
                  <a:gd name="connsiteY53" fmla="*/ 390679 h 397897"/>
                  <a:gd name="connsiteX54" fmla="*/ 904682 w 2454625"/>
                  <a:gd name="connsiteY54" fmla="*/ 279610 h 397897"/>
                  <a:gd name="connsiteX55" fmla="*/ 904682 w 2454625"/>
                  <a:gd name="connsiteY55" fmla="*/ 279610 h 397897"/>
                  <a:gd name="connsiteX56" fmla="*/ 1028377 w 2454625"/>
                  <a:gd name="connsiteY56" fmla="*/ 397897 h 397897"/>
                  <a:gd name="connsiteX57" fmla="*/ 1151617 w 2454625"/>
                  <a:gd name="connsiteY57" fmla="*/ 283956 h 397897"/>
                  <a:gd name="connsiteX58" fmla="*/ 1050271 w 2454625"/>
                  <a:gd name="connsiteY58" fmla="*/ 153371 h 397897"/>
                  <a:gd name="connsiteX59" fmla="*/ 999958 w 2454625"/>
                  <a:gd name="connsiteY59" fmla="*/ 99215 h 397897"/>
                  <a:gd name="connsiteX60" fmla="*/ 1028352 w 2454625"/>
                  <a:gd name="connsiteY60" fmla="*/ 65100 h 397897"/>
                  <a:gd name="connsiteX61" fmla="*/ 1059752 w 2454625"/>
                  <a:gd name="connsiteY61" fmla="*/ 114770 h 397897"/>
                  <a:gd name="connsiteX62" fmla="*/ 1144661 w 2454625"/>
                  <a:gd name="connsiteY62" fmla="*/ 114770 h 397897"/>
                  <a:gd name="connsiteX63" fmla="*/ 1028890 w 2454625"/>
                  <a:gd name="connsiteY63" fmla="*/ 0 h 397897"/>
                  <a:gd name="connsiteX64" fmla="*/ 912714 w 2454625"/>
                  <a:gd name="connsiteY64" fmla="*/ 108660 h 397897"/>
                  <a:gd name="connsiteX65" fmla="*/ 1004573 w 2454625"/>
                  <a:gd name="connsiteY65" fmla="*/ 228478 h 397897"/>
                  <a:gd name="connsiteX66" fmla="*/ 1063075 w 2454625"/>
                  <a:gd name="connsiteY66" fmla="*/ 293767 h 397897"/>
                  <a:gd name="connsiteX67" fmla="*/ 1029257 w 2454625"/>
                  <a:gd name="connsiteY67" fmla="*/ 332798 h 397897"/>
                  <a:gd name="connsiteX68" fmla="*/ 991718 w 2454625"/>
                  <a:gd name="connsiteY68" fmla="*/ 279610 h 397897"/>
                  <a:gd name="connsiteX69" fmla="*/ 904682 w 2454625"/>
                  <a:gd name="connsiteY69" fmla="*/ 279610 h 397897"/>
                  <a:gd name="connsiteX70" fmla="*/ 618620 w 2454625"/>
                  <a:gd name="connsiteY70" fmla="*/ 7047 h 397897"/>
                  <a:gd name="connsiteX71" fmla="*/ 618620 w 2454625"/>
                  <a:gd name="connsiteY71" fmla="*/ 272405 h 397897"/>
                  <a:gd name="connsiteX72" fmla="*/ 741290 w 2454625"/>
                  <a:gd name="connsiteY72" fmla="*/ 397897 h 397897"/>
                  <a:gd name="connsiteX73" fmla="*/ 867459 w 2454625"/>
                  <a:gd name="connsiteY73" fmla="*/ 273177 h 397897"/>
                  <a:gd name="connsiteX74" fmla="*/ 867459 w 2454625"/>
                  <a:gd name="connsiteY74" fmla="*/ 7047 h 397897"/>
                  <a:gd name="connsiteX75" fmla="*/ 778854 w 2454625"/>
                  <a:gd name="connsiteY75" fmla="*/ 7047 h 397897"/>
                  <a:gd name="connsiteX76" fmla="*/ 778854 w 2454625"/>
                  <a:gd name="connsiteY76" fmla="*/ 276029 h 397897"/>
                  <a:gd name="connsiteX77" fmla="*/ 743226 w 2454625"/>
                  <a:gd name="connsiteY77" fmla="*/ 328819 h 397897"/>
                  <a:gd name="connsiteX78" fmla="*/ 706826 w 2454625"/>
                  <a:gd name="connsiteY78" fmla="*/ 275663 h 397897"/>
                  <a:gd name="connsiteX79" fmla="*/ 706826 w 2454625"/>
                  <a:gd name="connsiteY79" fmla="*/ 7047 h 397897"/>
                  <a:gd name="connsiteX80" fmla="*/ 618620 w 2454625"/>
                  <a:gd name="connsiteY80" fmla="*/ 7047 h 397897"/>
                  <a:gd name="connsiteX81" fmla="*/ 567017 w 2454625"/>
                  <a:gd name="connsiteY81" fmla="*/ 7047 h 397897"/>
                  <a:gd name="connsiteX82" fmla="*/ 479007 w 2454625"/>
                  <a:gd name="connsiteY82" fmla="*/ 7047 h 397897"/>
                  <a:gd name="connsiteX83" fmla="*/ 479007 w 2454625"/>
                  <a:gd name="connsiteY83" fmla="*/ 290465 h 397897"/>
                  <a:gd name="connsiteX84" fmla="*/ 448930 w 2454625"/>
                  <a:gd name="connsiteY84" fmla="*/ 325384 h 397897"/>
                  <a:gd name="connsiteX85" fmla="*/ 426682 w 2454625"/>
                  <a:gd name="connsiteY85" fmla="*/ 323878 h 397897"/>
                  <a:gd name="connsiteX86" fmla="*/ 426682 w 2454625"/>
                  <a:gd name="connsiteY86" fmla="*/ 392982 h 397897"/>
                  <a:gd name="connsiteX87" fmla="*/ 467329 w 2454625"/>
                  <a:gd name="connsiteY87" fmla="*/ 396196 h 397897"/>
                  <a:gd name="connsiteX88" fmla="*/ 567017 w 2454625"/>
                  <a:gd name="connsiteY88" fmla="*/ 282071 h 397897"/>
                  <a:gd name="connsiteX89" fmla="*/ 567017 w 2454625"/>
                  <a:gd name="connsiteY89" fmla="*/ 7047 h 397897"/>
                  <a:gd name="connsiteX90" fmla="*/ 225465 w 2454625"/>
                  <a:gd name="connsiteY90" fmla="*/ 390679 h 397897"/>
                  <a:gd name="connsiteX91" fmla="*/ 225465 w 2454625"/>
                  <a:gd name="connsiteY91" fmla="*/ 316015 h 397897"/>
                  <a:gd name="connsiteX92" fmla="*/ 220825 w 2454625"/>
                  <a:gd name="connsiteY92" fmla="*/ 136044 h 397897"/>
                  <a:gd name="connsiteX93" fmla="*/ 222591 w 2454625"/>
                  <a:gd name="connsiteY93" fmla="*/ 136044 h 397897"/>
                  <a:gd name="connsiteX94" fmla="*/ 298924 w 2454625"/>
                  <a:gd name="connsiteY94" fmla="*/ 390679 h 397897"/>
                  <a:gd name="connsiteX95" fmla="*/ 394010 w 2454625"/>
                  <a:gd name="connsiteY95" fmla="*/ 390679 h 397897"/>
                  <a:gd name="connsiteX96" fmla="*/ 394010 w 2454625"/>
                  <a:gd name="connsiteY96" fmla="*/ 7047 h 397897"/>
                  <a:gd name="connsiteX97" fmla="*/ 316127 w 2454625"/>
                  <a:gd name="connsiteY97" fmla="*/ 7047 h 397897"/>
                  <a:gd name="connsiteX98" fmla="*/ 316127 w 2454625"/>
                  <a:gd name="connsiteY98" fmla="*/ 77486 h 397897"/>
                  <a:gd name="connsiteX99" fmla="*/ 321133 w 2454625"/>
                  <a:gd name="connsiteY99" fmla="*/ 248847 h 397897"/>
                  <a:gd name="connsiteX100" fmla="*/ 319570 w 2454625"/>
                  <a:gd name="connsiteY100" fmla="*/ 248847 h 397897"/>
                  <a:gd name="connsiteX101" fmla="*/ 243712 w 2454625"/>
                  <a:gd name="connsiteY101" fmla="*/ 7047 h 397897"/>
                  <a:gd name="connsiteX102" fmla="*/ 147209 w 2454625"/>
                  <a:gd name="connsiteY102" fmla="*/ 7047 h 397897"/>
                  <a:gd name="connsiteX103" fmla="*/ 147209 w 2454625"/>
                  <a:gd name="connsiteY103" fmla="*/ 390679 h 397897"/>
                  <a:gd name="connsiteX104" fmla="*/ 225465 w 2454625"/>
                  <a:gd name="connsiteY104" fmla="*/ 390679 h 397897"/>
                  <a:gd name="connsiteX105" fmla="*/ 0 w 2454625"/>
                  <a:gd name="connsiteY105" fmla="*/ 390679 h 397897"/>
                  <a:gd name="connsiteX106" fmla="*/ 88206 w 2454625"/>
                  <a:gd name="connsiteY106" fmla="*/ 390679 h 397897"/>
                  <a:gd name="connsiteX107" fmla="*/ 88206 w 2454625"/>
                  <a:gd name="connsiteY107" fmla="*/ 7047 h 397897"/>
                  <a:gd name="connsiteX108" fmla="*/ 0 w 2454625"/>
                  <a:gd name="connsiteY108" fmla="*/ 7047 h 397897"/>
                  <a:gd name="connsiteX109" fmla="*/ 0 w 2454625"/>
                  <a:gd name="connsiteY109" fmla="*/ 390679 h 39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2454625" h="397897">
                    <a:moveTo>
                      <a:pt x="2454625" y="290914"/>
                    </a:moveTo>
                    <a:lnTo>
                      <a:pt x="2368248" y="290914"/>
                    </a:lnTo>
                    <a:lnTo>
                      <a:pt x="2368248" y="390679"/>
                    </a:lnTo>
                    <a:lnTo>
                      <a:pt x="2454625" y="390679"/>
                    </a:lnTo>
                    <a:lnTo>
                      <a:pt x="2454625" y="290914"/>
                    </a:lnTo>
                    <a:close/>
                    <a:moveTo>
                      <a:pt x="2331855" y="290914"/>
                    </a:moveTo>
                    <a:lnTo>
                      <a:pt x="2245478" y="290914"/>
                    </a:lnTo>
                    <a:lnTo>
                      <a:pt x="2245478" y="390679"/>
                    </a:lnTo>
                    <a:lnTo>
                      <a:pt x="2331855" y="390679"/>
                    </a:lnTo>
                    <a:lnTo>
                      <a:pt x="2331855" y="290914"/>
                    </a:lnTo>
                    <a:close/>
                    <a:moveTo>
                      <a:pt x="2209084" y="290914"/>
                    </a:moveTo>
                    <a:lnTo>
                      <a:pt x="2122707" y="290914"/>
                    </a:lnTo>
                    <a:lnTo>
                      <a:pt x="2122707" y="390679"/>
                    </a:lnTo>
                    <a:lnTo>
                      <a:pt x="2209084" y="390679"/>
                    </a:lnTo>
                    <a:lnTo>
                      <a:pt x="2209084" y="290914"/>
                    </a:lnTo>
                    <a:close/>
                    <a:moveTo>
                      <a:pt x="2070464" y="156331"/>
                    </a:moveTo>
                    <a:lnTo>
                      <a:pt x="1954238" y="156331"/>
                    </a:lnTo>
                    <a:lnTo>
                      <a:pt x="1954238" y="79162"/>
                    </a:lnTo>
                    <a:lnTo>
                      <a:pt x="2075749" y="79162"/>
                    </a:lnTo>
                    <a:lnTo>
                      <a:pt x="2075749" y="7047"/>
                    </a:lnTo>
                    <a:lnTo>
                      <a:pt x="1867766" y="7047"/>
                    </a:lnTo>
                    <a:lnTo>
                      <a:pt x="1867766" y="390679"/>
                    </a:lnTo>
                    <a:lnTo>
                      <a:pt x="2075515" y="390679"/>
                    </a:lnTo>
                    <a:lnTo>
                      <a:pt x="2085813" y="319501"/>
                    </a:lnTo>
                    <a:lnTo>
                      <a:pt x="1954238" y="319501"/>
                    </a:lnTo>
                    <a:lnTo>
                      <a:pt x="1954238" y="228079"/>
                    </a:lnTo>
                    <a:lnTo>
                      <a:pt x="2070464" y="228079"/>
                    </a:lnTo>
                    <a:lnTo>
                      <a:pt x="2070464" y="156331"/>
                    </a:lnTo>
                    <a:close/>
                    <a:moveTo>
                      <a:pt x="1741970" y="270444"/>
                    </a:moveTo>
                    <a:lnTo>
                      <a:pt x="1741970" y="270444"/>
                    </a:lnTo>
                    <a:cubicBezTo>
                      <a:pt x="1740868" y="293457"/>
                      <a:pt x="1738989" y="329192"/>
                      <a:pt x="1708924" y="329192"/>
                    </a:cubicBezTo>
                    <a:cubicBezTo>
                      <a:pt x="1676612" y="329192"/>
                      <a:pt x="1671986" y="280989"/>
                      <a:pt x="1671986" y="198576"/>
                    </a:cubicBezTo>
                    <a:cubicBezTo>
                      <a:pt x="1671986" y="104687"/>
                      <a:pt x="1679790" y="69642"/>
                      <a:pt x="1710032" y="69642"/>
                    </a:cubicBezTo>
                    <a:cubicBezTo>
                      <a:pt x="1740837" y="69642"/>
                      <a:pt x="1741406" y="102808"/>
                      <a:pt x="1742140" y="124259"/>
                    </a:cubicBezTo>
                    <a:lnTo>
                      <a:pt x="1830011" y="124259"/>
                    </a:lnTo>
                    <a:cubicBezTo>
                      <a:pt x="1828904" y="78504"/>
                      <a:pt x="1813789" y="196"/>
                      <a:pt x="1711367" y="196"/>
                    </a:cubicBezTo>
                    <a:cubicBezTo>
                      <a:pt x="1623579" y="196"/>
                      <a:pt x="1579507" y="59438"/>
                      <a:pt x="1579507" y="198265"/>
                    </a:cubicBezTo>
                    <a:cubicBezTo>
                      <a:pt x="1579507" y="320690"/>
                      <a:pt x="1601736" y="397897"/>
                      <a:pt x="1707785" y="397897"/>
                    </a:cubicBezTo>
                    <a:cubicBezTo>
                      <a:pt x="1814694" y="397897"/>
                      <a:pt x="1828904" y="310145"/>
                      <a:pt x="1830011" y="270444"/>
                    </a:cubicBezTo>
                    <a:lnTo>
                      <a:pt x="1741970" y="270444"/>
                    </a:lnTo>
                    <a:close/>
                    <a:moveTo>
                      <a:pt x="1442603" y="390679"/>
                    </a:moveTo>
                    <a:lnTo>
                      <a:pt x="1530809" y="390679"/>
                    </a:lnTo>
                    <a:lnTo>
                      <a:pt x="1530809" y="7047"/>
                    </a:lnTo>
                    <a:lnTo>
                      <a:pt x="1442603" y="7047"/>
                    </a:lnTo>
                    <a:lnTo>
                      <a:pt x="1442603" y="390679"/>
                    </a:lnTo>
                    <a:close/>
                    <a:moveTo>
                      <a:pt x="1245316" y="390679"/>
                    </a:moveTo>
                    <a:lnTo>
                      <a:pt x="1333320" y="390679"/>
                    </a:lnTo>
                    <a:lnTo>
                      <a:pt x="1333320" y="79162"/>
                    </a:lnTo>
                    <a:lnTo>
                      <a:pt x="1408614" y="79162"/>
                    </a:lnTo>
                    <a:lnTo>
                      <a:pt x="1408614" y="7047"/>
                    </a:lnTo>
                    <a:lnTo>
                      <a:pt x="1169617" y="7047"/>
                    </a:lnTo>
                    <a:lnTo>
                      <a:pt x="1169617" y="79162"/>
                    </a:lnTo>
                    <a:lnTo>
                      <a:pt x="1245316" y="79162"/>
                    </a:lnTo>
                    <a:lnTo>
                      <a:pt x="1245316" y="390679"/>
                    </a:lnTo>
                    <a:close/>
                    <a:moveTo>
                      <a:pt x="904682" y="279610"/>
                    </a:moveTo>
                    <a:lnTo>
                      <a:pt x="904682" y="279610"/>
                    </a:lnTo>
                    <a:cubicBezTo>
                      <a:pt x="906556" y="344741"/>
                      <a:pt x="935038" y="397897"/>
                      <a:pt x="1028377" y="397897"/>
                    </a:cubicBezTo>
                    <a:cubicBezTo>
                      <a:pt x="1114533" y="397897"/>
                      <a:pt x="1151617" y="347366"/>
                      <a:pt x="1151617" y="283956"/>
                    </a:cubicBezTo>
                    <a:cubicBezTo>
                      <a:pt x="1151617" y="219451"/>
                      <a:pt x="1121413" y="189175"/>
                      <a:pt x="1050271" y="153371"/>
                    </a:cubicBezTo>
                    <a:cubicBezTo>
                      <a:pt x="1008528" y="132521"/>
                      <a:pt x="999958" y="121191"/>
                      <a:pt x="999958" y="99215"/>
                    </a:cubicBezTo>
                    <a:cubicBezTo>
                      <a:pt x="999958" y="77815"/>
                      <a:pt x="1008731" y="65100"/>
                      <a:pt x="1028352" y="65100"/>
                    </a:cubicBezTo>
                    <a:cubicBezTo>
                      <a:pt x="1053391" y="65100"/>
                      <a:pt x="1058277" y="88056"/>
                      <a:pt x="1059752" y="114770"/>
                    </a:cubicBezTo>
                    <a:lnTo>
                      <a:pt x="1144661" y="114770"/>
                    </a:lnTo>
                    <a:cubicBezTo>
                      <a:pt x="1143920" y="55857"/>
                      <a:pt x="1118330" y="0"/>
                      <a:pt x="1028890" y="0"/>
                    </a:cubicBezTo>
                    <a:cubicBezTo>
                      <a:pt x="952843" y="0"/>
                      <a:pt x="912714" y="43035"/>
                      <a:pt x="912714" y="108660"/>
                    </a:cubicBezTo>
                    <a:cubicBezTo>
                      <a:pt x="912714" y="165036"/>
                      <a:pt x="937893" y="194071"/>
                      <a:pt x="1004573" y="228478"/>
                    </a:cubicBezTo>
                    <a:cubicBezTo>
                      <a:pt x="1049720" y="251599"/>
                      <a:pt x="1063075" y="267217"/>
                      <a:pt x="1063075" y="293767"/>
                    </a:cubicBezTo>
                    <a:cubicBezTo>
                      <a:pt x="1063075" y="315572"/>
                      <a:pt x="1054866" y="332798"/>
                      <a:pt x="1029257" y="332798"/>
                    </a:cubicBezTo>
                    <a:cubicBezTo>
                      <a:pt x="1002908" y="332798"/>
                      <a:pt x="993933" y="311119"/>
                      <a:pt x="991718" y="279610"/>
                    </a:cubicBezTo>
                    <a:lnTo>
                      <a:pt x="904682" y="279610"/>
                    </a:lnTo>
                    <a:close/>
                    <a:moveTo>
                      <a:pt x="618620" y="7047"/>
                    </a:moveTo>
                    <a:lnTo>
                      <a:pt x="618620" y="272405"/>
                    </a:lnTo>
                    <a:cubicBezTo>
                      <a:pt x="618620" y="351706"/>
                      <a:pt x="652324" y="397897"/>
                      <a:pt x="741290" y="397897"/>
                    </a:cubicBezTo>
                    <a:cubicBezTo>
                      <a:pt x="829198" y="397897"/>
                      <a:pt x="867459" y="351295"/>
                      <a:pt x="867459" y="273177"/>
                    </a:cubicBezTo>
                    <a:lnTo>
                      <a:pt x="867459" y="7047"/>
                    </a:lnTo>
                    <a:lnTo>
                      <a:pt x="778854" y="7047"/>
                    </a:lnTo>
                    <a:lnTo>
                      <a:pt x="778854" y="276029"/>
                    </a:lnTo>
                    <a:cubicBezTo>
                      <a:pt x="778854" y="304528"/>
                      <a:pt x="773291" y="328819"/>
                      <a:pt x="743226" y="328819"/>
                    </a:cubicBezTo>
                    <a:cubicBezTo>
                      <a:pt x="712048" y="328819"/>
                      <a:pt x="706826" y="300643"/>
                      <a:pt x="706826" y="275663"/>
                    </a:cubicBezTo>
                    <a:lnTo>
                      <a:pt x="706826" y="7047"/>
                    </a:lnTo>
                    <a:lnTo>
                      <a:pt x="618620" y="7047"/>
                    </a:lnTo>
                    <a:close/>
                    <a:moveTo>
                      <a:pt x="567017" y="7047"/>
                    </a:moveTo>
                    <a:lnTo>
                      <a:pt x="479007" y="7047"/>
                    </a:lnTo>
                    <a:lnTo>
                      <a:pt x="479007" y="290465"/>
                    </a:lnTo>
                    <a:cubicBezTo>
                      <a:pt x="479007" y="314314"/>
                      <a:pt x="475462" y="325384"/>
                      <a:pt x="448930" y="325384"/>
                    </a:cubicBezTo>
                    <a:cubicBezTo>
                      <a:pt x="440664" y="325384"/>
                      <a:pt x="433132" y="324448"/>
                      <a:pt x="426682" y="323878"/>
                    </a:cubicBezTo>
                    <a:lnTo>
                      <a:pt x="426682" y="392982"/>
                    </a:lnTo>
                    <a:cubicBezTo>
                      <a:pt x="435378" y="394488"/>
                      <a:pt x="449620" y="396196"/>
                      <a:pt x="467329" y="396196"/>
                    </a:cubicBezTo>
                    <a:cubicBezTo>
                      <a:pt x="552130" y="396196"/>
                      <a:pt x="567017" y="353756"/>
                      <a:pt x="567017" y="282071"/>
                    </a:cubicBezTo>
                    <a:lnTo>
                      <a:pt x="567017" y="7047"/>
                    </a:lnTo>
                    <a:close/>
                    <a:moveTo>
                      <a:pt x="225465" y="390679"/>
                    </a:moveTo>
                    <a:lnTo>
                      <a:pt x="225465" y="316015"/>
                    </a:lnTo>
                    <a:cubicBezTo>
                      <a:pt x="225465" y="253263"/>
                      <a:pt x="223864" y="182198"/>
                      <a:pt x="220825" y="136044"/>
                    </a:cubicBezTo>
                    <a:lnTo>
                      <a:pt x="222591" y="136044"/>
                    </a:lnTo>
                    <a:cubicBezTo>
                      <a:pt x="226908" y="152624"/>
                      <a:pt x="238295" y="191275"/>
                      <a:pt x="298924" y="390679"/>
                    </a:cubicBezTo>
                    <a:lnTo>
                      <a:pt x="394010" y="390679"/>
                    </a:lnTo>
                    <a:lnTo>
                      <a:pt x="394010" y="7047"/>
                    </a:lnTo>
                    <a:lnTo>
                      <a:pt x="316127" y="7047"/>
                    </a:lnTo>
                    <a:lnTo>
                      <a:pt x="316127" y="77486"/>
                    </a:lnTo>
                    <a:cubicBezTo>
                      <a:pt x="316127" y="137354"/>
                      <a:pt x="317323" y="200581"/>
                      <a:pt x="321133" y="248847"/>
                    </a:cubicBezTo>
                    <a:lnTo>
                      <a:pt x="319570" y="248847"/>
                    </a:lnTo>
                    <a:cubicBezTo>
                      <a:pt x="315620" y="231331"/>
                      <a:pt x="302069" y="187859"/>
                      <a:pt x="243712" y="7047"/>
                    </a:cubicBezTo>
                    <a:lnTo>
                      <a:pt x="147209" y="7047"/>
                    </a:lnTo>
                    <a:lnTo>
                      <a:pt x="147209" y="390679"/>
                    </a:lnTo>
                    <a:lnTo>
                      <a:pt x="225465" y="390679"/>
                    </a:lnTo>
                    <a:close/>
                    <a:moveTo>
                      <a:pt x="0" y="390679"/>
                    </a:moveTo>
                    <a:lnTo>
                      <a:pt x="88206" y="390679"/>
                    </a:lnTo>
                    <a:lnTo>
                      <a:pt x="88206" y="7047"/>
                    </a:lnTo>
                    <a:lnTo>
                      <a:pt x="0" y="7047"/>
                    </a:lnTo>
                    <a:lnTo>
                      <a:pt x="0" y="390679"/>
                    </a:lnTo>
                    <a:close/>
                  </a:path>
                </a:pathLst>
              </a:custGeom>
              <a:solidFill>
                <a:srgbClr val="000000"/>
              </a:solidFill>
              <a:ln w="6322" cap="flat">
                <a:noFill/>
                <a:prstDash val="solid"/>
                <a:miter/>
              </a:ln>
            </p:spPr>
            <p:txBody>
              <a:bodyPr rtlCol="0" anchor="ctr"/>
              <a:lstStyle/>
              <a:p>
                <a:endParaRPr lang="en-AU" sz="1800" dirty="0"/>
              </a:p>
            </p:txBody>
          </p:sp>
          <p:sp>
            <p:nvSpPr>
              <p:cNvPr id="7" name="Freeform 6">
                <a:extLst>
                  <a:ext uri="{FF2B5EF4-FFF2-40B4-BE49-F238E27FC236}">
                    <a16:creationId xmlns:a16="http://schemas.microsoft.com/office/drawing/2014/main" id="{79695273-5378-87BE-13ED-05E44B3EDEF6}"/>
                  </a:ext>
                </a:extLst>
              </p:cNvPr>
              <p:cNvSpPr/>
              <p:nvPr/>
            </p:nvSpPr>
            <p:spPr>
              <a:xfrm>
                <a:off x="8178026" y="3320340"/>
                <a:ext cx="1935199" cy="397701"/>
              </a:xfrm>
              <a:custGeom>
                <a:avLst/>
                <a:gdLst>
                  <a:gd name="connsiteX0" fmla="*/ 1935199 w 1935199"/>
                  <a:gd name="connsiteY0" fmla="*/ 170874 h 397701"/>
                  <a:gd name="connsiteX1" fmla="*/ 1809225 w 1935199"/>
                  <a:gd name="connsiteY1" fmla="*/ 170874 h 397701"/>
                  <a:gd name="connsiteX2" fmla="*/ 1809225 w 1935199"/>
                  <a:gd name="connsiteY2" fmla="*/ 240092 h 397701"/>
                  <a:gd name="connsiteX3" fmla="*/ 1846961 w 1935199"/>
                  <a:gd name="connsiteY3" fmla="*/ 240092 h 397701"/>
                  <a:gd name="connsiteX4" fmla="*/ 1846961 w 1935199"/>
                  <a:gd name="connsiteY4" fmla="*/ 264637 h 397701"/>
                  <a:gd name="connsiteX5" fmla="*/ 1812175 w 1935199"/>
                  <a:gd name="connsiteY5" fmla="*/ 328427 h 397701"/>
                  <a:gd name="connsiteX6" fmla="*/ 1772598 w 1935199"/>
                  <a:gd name="connsiteY6" fmla="*/ 201707 h 397701"/>
                  <a:gd name="connsiteX7" fmla="*/ 1813479 w 1935199"/>
                  <a:gd name="connsiteY7" fmla="*/ 69445 h 397701"/>
                  <a:gd name="connsiteX8" fmla="*/ 1846164 w 1935199"/>
                  <a:gd name="connsiteY8" fmla="*/ 115618 h 397701"/>
                  <a:gd name="connsiteX9" fmla="*/ 1934433 w 1935199"/>
                  <a:gd name="connsiteY9" fmla="*/ 115618 h 397701"/>
                  <a:gd name="connsiteX10" fmla="*/ 1816352 w 1935199"/>
                  <a:gd name="connsiteY10" fmla="*/ 0 h 397701"/>
                  <a:gd name="connsiteX11" fmla="*/ 1680119 w 1935199"/>
                  <a:gd name="connsiteY11" fmla="*/ 201106 h 397701"/>
                  <a:gd name="connsiteX12" fmla="*/ 1791788 w 1935199"/>
                  <a:gd name="connsiteY12" fmla="*/ 397701 h 397701"/>
                  <a:gd name="connsiteX13" fmla="*/ 1867158 w 1935199"/>
                  <a:gd name="connsiteY13" fmla="*/ 360208 h 397701"/>
                  <a:gd name="connsiteX14" fmla="*/ 1870374 w 1935199"/>
                  <a:gd name="connsiteY14" fmla="*/ 390483 h 397701"/>
                  <a:gd name="connsiteX15" fmla="*/ 1935199 w 1935199"/>
                  <a:gd name="connsiteY15" fmla="*/ 390483 h 397701"/>
                  <a:gd name="connsiteX16" fmla="*/ 1935199 w 1935199"/>
                  <a:gd name="connsiteY16" fmla="*/ 170874 h 397701"/>
                  <a:gd name="connsiteX17" fmla="*/ 1464015 w 1935199"/>
                  <a:gd name="connsiteY17" fmla="*/ 390483 h 397701"/>
                  <a:gd name="connsiteX18" fmla="*/ 1464015 w 1935199"/>
                  <a:gd name="connsiteY18" fmla="*/ 315819 h 397701"/>
                  <a:gd name="connsiteX19" fmla="*/ 1459376 w 1935199"/>
                  <a:gd name="connsiteY19" fmla="*/ 135842 h 397701"/>
                  <a:gd name="connsiteX20" fmla="*/ 1461142 w 1935199"/>
                  <a:gd name="connsiteY20" fmla="*/ 135842 h 397701"/>
                  <a:gd name="connsiteX21" fmla="*/ 1537474 w 1935199"/>
                  <a:gd name="connsiteY21" fmla="*/ 390483 h 397701"/>
                  <a:gd name="connsiteX22" fmla="*/ 1632560 w 1935199"/>
                  <a:gd name="connsiteY22" fmla="*/ 390483 h 397701"/>
                  <a:gd name="connsiteX23" fmla="*/ 1632560 w 1935199"/>
                  <a:gd name="connsiteY23" fmla="*/ 6851 h 397701"/>
                  <a:gd name="connsiteX24" fmla="*/ 1554677 w 1935199"/>
                  <a:gd name="connsiteY24" fmla="*/ 6851 h 397701"/>
                  <a:gd name="connsiteX25" fmla="*/ 1554677 w 1935199"/>
                  <a:gd name="connsiteY25" fmla="*/ 77290 h 397701"/>
                  <a:gd name="connsiteX26" fmla="*/ 1559684 w 1935199"/>
                  <a:gd name="connsiteY26" fmla="*/ 248651 h 397701"/>
                  <a:gd name="connsiteX27" fmla="*/ 1558120 w 1935199"/>
                  <a:gd name="connsiteY27" fmla="*/ 248651 h 397701"/>
                  <a:gd name="connsiteX28" fmla="*/ 1482269 w 1935199"/>
                  <a:gd name="connsiteY28" fmla="*/ 6851 h 397701"/>
                  <a:gd name="connsiteX29" fmla="*/ 1385765 w 1935199"/>
                  <a:gd name="connsiteY29" fmla="*/ 6851 h 397701"/>
                  <a:gd name="connsiteX30" fmla="*/ 1385765 w 1935199"/>
                  <a:gd name="connsiteY30" fmla="*/ 390483 h 397701"/>
                  <a:gd name="connsiteX31" fmla="*/ 1464015 w 1935199"/>
                  <a:gd name="connsiteY31" fmla="*/ 390483 h 397701"/>
                  <a:gd name="connsiteX32" fmla="*/ 1238550 w 1935199"/>
                  <a:gd name="connsiteY32" fmla="*/ 390483 h 397701"/>
                  <a:gd name="connsiteX33" fmla="*/ 1326757 w 1935199"/>
                  <a:gd name="connsiteY33" fmla="*/ 390483 h 397701"/>
                  <a:gd name="connsiteX34" fmla="*/ 1326757 w 1935199"/>
                  <a:gd name="connsiteY34" fmla="*/ 6851 h 397701"/>
                  <a:gd name="connsiteX35" fmla="*/ 1238550 w 1935199"/>
                  <a:gd name="connsiteY35" fmla="*/ 6851 h 397701"/>
                  <a:gd name="connsiteX36" fmla="*/ 1238550 w 1935199"/>
                  <a:gd name="connsiteY36" fmla="*/ 390483 h 397701"/>
                  <a:gd name="connsiteX37" fmla="*/ 1041258 w 1935199"/>
                  <a:gd name="connsiteY37" fmla="*/ 390483 h 397701"/>
                  <a:gd name="connsiteX38" fmla="*/ 1129268 w 1935199"/>
                  <a:gd name="connsiteY38" fmla="*/ 390483 h 397701"/>
                  <a:gd name="connsiteX39" fmla="*/ 1129268 w 1935199"/>
                  <a:gd name="connsiteY39" fmla="*/ 78966 h 397701"/>
                  <a:gd name="connsiteX40" fmla="*/ 1204562 w 1935199"/>
                  <a:gd name="connsiteY40" fmla="*/ 78966 h 397701"/>
                  <a:gd name="connsiteX41" fmla="*/ 1204562 w 1935199"/>
                  <a:gd name="connsiteY41" fmla="*/ 6851 h 397701"/>
                  <a:gd name="connsiteX42" fmla="*/ 965565 w 1935199"/>
                  <a:gd name="connsiteY42" fmla="*/ 6851 h 397701"/>
                  <a:gd name="connsiteX43" fmla="*/ 965565 w 1935199"/>
                  <a:gd name="connsiteY43" fmla="*/ 78966 h 397701"/>
                  <a:gd name="connsiteX44" fmla="*/ 1041258 w 1935199"/>
                  <a:gd name="connsiteY44" fmla="*/ 78966 h 397701"/>
                  <a:gd name="connsiteX45" fmla="*/ 1041258 w 1935199"/>
                  <a:gd name="connsiteY45" fmla="*/ 390483 h 397701"/>
                  <a:gd name="connsiteX46" fmla="*/ 688901 w 1935199"/>
                  <a:gd name="connsiteY46" fmla="*/ 390483 h 397701"/>
                  <a:gd name="connsiteX47" fmla="*/ 777108 w 1935199"/>
                  <a:gd name="connsiteY47" fmla="*/ 390483 h 397701"/>
                  <a:gd name="connsiteX48" fmla="*/ 777108 w 1935199"/>
                  <a:gd name="connsiteY48" fmla="*/ 226011 h 397701"/>
                  <a:gd name="connsiteX49" fmla="*/ 843604 w 1935199"/>
                  <a:gd name="connsiteY49" fmla="*/ 226011 h 397701"/>
                  <a:gd name="connsiteX50" fmla="*/ 843604 w 1935199"/>
                  <a:gd name="connsiteY50" fmla="*/ 390483 h 397701"/>
                  <a:gd name="connsiteX51" fmla="*/ 932215 w 1935199"/>
                  <a:gd name="connsiteY51" fmla="*/ 390483 h 397701"/>
                  <a:gd name="connsiteX52" fmla="*/ 932215 w 1935199"/>
                  <a:gd name="connsiteY52" fmla="*/ 6851 h 397701"/>
                  <a:gd name="connsiteX53" fmla="*/ 843604 w 1935199"/>
                  <a:gd name="connsiteY53" fmla="*/ 6851 h 397701"/>
                  <a:gd name="connsiteX54" fmla="*/ 843604 w 1935199"/>
                  <a:gd name="connsiteY54" fmla="*/ 151872 h 397701"/>
                  <a:gd name="connsiteX55" fmla="*/ 777108 w 1935199"/>
                  <a:gd name="connsiteY55" fmla="*/ 151872 h 397701"/>
                  <a:gd name="connsiteX56" fmla="*/ 777108 w 1935199"/>
                  <a:gd name="connsiteY56" fmla="*/ 6851 h 397701"/>
                  <a:gd name="connsiteX57" fmla="*/ 688901 w 1935199"/>
                  <a:gd name="connsiteY57" fmla="*/ 6851 h 397701"/>
                  <a:gd name="connsiteX58" fmla="*/ 688901 w 1935199"/>
                  <a:gd name="connsiteY58" fmla="*/ 390483 h 397701"/>
                  <a:gd name="connsiteX59" fmla="*/ 636969 w 1935199"/>
                  <a:gd name="connsiteY59" fmla="*/ 170874 h 397701"/>
                  <a:gd name="connsiteX60" fmla="*/ 510996 w 1935199"/>
                  <a:gd name="connsiteY60" fmla="*/ 170874 h 397701"/>
                  <a:gd name="connsiteX61" fmla="*/ 510996 w 1935199"/>
                  <a:gd name="connsiteY61" fmla="*/ 240092 h 397701"/>
                  <a:gd name="connsiteX62" fmla="*/ 548731 w 1935199"/>
                  <a:gd name="connsiteY62" fmla="*/ 240092 h 397701"/>
                  <a:gd name="connsiteX63" fmla="*/ 548731 w 1935199"/>
                  <a:gd name="connsiteY63" fmla="*/ 264637 h 397701"/>
                  <a:gd name="connsiteX64" fmla="*/ 513945 w 1935199"/>
                  <a:gd name="connsiteY64" fmla="*/ 328427 h 397701"/>
                  <a:gd name="connsiteX65" fmla="*/ 474361 w 1935199"/>
                  <a:gd name="connsiteY65" fmla="*/ 201707 h 397701"/>
                  <a:gd name="connsiteX66" fmla="*/ 515249 w 1935199"/>
                  <a:gd name="connsiteY66" fmla="*/ 69445 h 397701"/>
                  <a:gd name="connsiteX67" fmla="*/ 547934 w 1935199"/>
                  <a:gd name="connsiteY67" fmla="*/ 115618 h 397701"/>
                  <a:gd name="connsiteX68" fmla="*/ 636203 w 1935199"/>
                  <a:gd name="connsiteY68" fmla="*/ 115618 h 397701"/>
                  <a:gd name="connsiteX69" fmla="*/ 518122 w 1935199"/>
                  <a:gd name="connsiteY69" fmla="*/ 0 h 397701"/>
                  <a:gd name="connsiteX70" fmla="*/ 381889 w 1935199"/>
                  <a:gd name="connsiteY70" fmla="*/ 201106 h 397701"/>
                  <a:gd name="connsiteX71" fmla="*/ 493558 w 1935199"/>
                  <a:gd name="connsiteY71" fmla="*/ 397701 h 397701"/>
                  <a:gd name="connsiteX72" fmla="*/ 568928 w 1935199"/>
                  <a:gd name="connsiteY72" fmla="*/ 360208 h 397701"/>
                  <a:gd name="connsiteX73" fmla="*/ 572144 w 1935199"/>
                  <a:gd name="connsiteY73" fmla="*/ 390483 h 397701"/>
                  <a:gd name="connsiteX74" fmla="*/ 636969 w 1935199"/>
                  <a:gd name="connsiteY74" fmla="*/ 390483 h 397701"/>
                  <a:gd name="connsiteX75" fmla="*/ 636969 w 1935199"/>
                  <a:gd name="connsiteY75" fmla="*/ 170874 h 397701"/>
                  <a:gd name="connsiteX76" fmla="*/ 244985 w 1935199"/>
                  <a:gd name="connsiteY76" fmla="*/ 390483 h 397701"/>
                  <a:gd name="connsiteX77" fmla="*/ 333191 w 1935199"/>
                  <a:gd name="connsiteY77" fmla="*/ 390483 h 397701"/>
                  <a:gd name="connsiteX78" fmla="*/ 333191 w 1935199"/>
                  <a:gd name="connsiteY78" fmla="*/ 6851 h 397701"/>
                  <a:gd name="connsiteX79" fmla="*/ 244985 w 1935199"/>
                  <a:gd name="connsiteY79" fmla="*/ 6851 h 397701"/>
                  <a:gd name="connsiteX80" fmla="*/ 244985 w 1935199"/>
                  <a:gd name="connsiteY80" fmla="*/ 390483 h 397701"/>
                  <a:gd name="connsiteX81" fmla="*/ 0 w 1935199"/>
                  <a:gd name="connsiteY81" fmla="*/ 390483 h 397701"/>
                  <a:gd name="connsiteX82" fmla="*/ 87440 w 1935199"/>
                  <a:gd name="connsiteY82" fmla="*/ 390483 h 397701"/>
                  <a:gd name="connsiteX83" fmla="*/ 87440 w 1935199"/>
                  <a:gd name="connsiteY83" fmla="*/ 232798 h 397701"/>
                  <a:gd name="connsiteX84" fmla="*/ 200160 w 1935199"/>
                  <a:gd name="connsiteY84" fmla="*/ 232798 h 397701"/>
                  <a:gd name="connsiteX85" fmla="*/ 200160 w 1935199"/>
                  <a:gd name="connsiteY85" fmla="*/ 161417 h 397701"/>
                  <a:gd name="connsiteX86" fmla="*/ 87440 w 1935199"/>
                  <a:gd name="connsiteY86" fmla="*/ 161417 h 397701"/>
                  <a:gd name="connsiteX87" fmla="*/ 87440 w 1935199"/>
                  <a:gd name="connsiteY87" fmla="*/ 78763 h 397701"/>
                  <a:gd name="connsiteX88" fmla="*/ 207749 w 1935199"/>
                  <a:gd name="connsiteY88" fmla="*/ 78763 h 397701"/>
                  <a:gd name="connsiteX89" fmla="*/ 207749 w 1935199"/>
                  <a:gd name="connsiteY89" fmla="*/ 6851 h 397701"/>
                  <a:gd name="connsiteX90" fmla="*/ 0 w 1935199"/>
                  <a:gd name="connsiteY90" fmla="*/ 6851 h 397701"/>
                  <a:gd name="connsiteX91" fmla="*/ 0 w 1935199"/>
                  <a:gd name="connsiteY91" fmla="*/ 390483 h 39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935199" h="397701">
                    <a:moveTo>
                      <a:pt x="1935199" y="170874"/>
                    </a:moveTo>
                    <a:lnTo>
                      <a:pt x="1809225" y="170874"/>
                    </a:lnTo>
                    <a:lnTo>
                      <a:pt x="1809225" y="240092"/>
                    </a:lnTo>
                    <a:lnTo>
                      <a:pt x="1846961" y="240092"/>
                    </a:lnTo>
                    <a:lnTo>
                      <a:pt x="1846961" y="264637"/>
                    </a:lnTo>
                    <a:cubicBezTo>
                      <a:pt x="1846961" y="305989"/>
                      <a:pt x="1838955" y="328427"/>
                      <a:pt x="1812175" y="328427"/>
                    </a:cubicBezTo>
                    <a:cubicBezTo>
                      <a:pt x="1780465" y="328427"/>
                      <a:pt x="1772598" y="293951"/>
                      <a:pt x="1772598" y="201707"/>
                    </a:cubicBezTo>
                    <a:cubicBezTo>
                      <a:pt x="1772598" y="112430"/>
                      <a:pt x="1780604" y="69445"/>
                      <a:pt x="1813479" y="69445"/>
                    </a:cubicBezTo>
                    <a:cubicBezTo>
                      <a:pt x="1842613" y="69445"/>
                      <a:pt x="1845227" y="96919"/>
                      <a:pt x="1846164" y="115618"/>
                    </a:cubicBezTo>
                    <a:lnTo>
                      <a:pt x="1934433" y="115618"/>
                    </a:lnTo>
                    <a:cubicBezTo>
                      <a:pt x="1933496" y="85709"/>
                      <a:pt x="1924812" y="0"/>
                      <a:pt x="1816352" y="0"/>
                    </a:cubicBezTo>
                    <a:cubicBezTo>
                      <a:pt x="1732596" y="0"/>
                      <a:pt x="1680119" y="49108"/>
                      <a:pt x="1680119" y="201106"/>
                    </a:cubicBezTo>
                    <a:cubicBezTo>
                      <a:pt x="1680119" y="340300"/>
                      <a:pt x="1715203" y="397701"/>
                      <a:pt x="1791788" y="397701"/>
                    </a:cubicBezTo>
                    <a:cubicBezTo>
                      <a:pt x="1821948" y="397701"/>
                      <a:pt x="1850569" y="390053"/>
                      <a:pt x="1867158" y="360208"/>
                    </a:cubicBezTo>
                    <a:cubicBezTo>
                      <a:pt x="1867532" y="370797"/>
                      <a:pt x="1868867" y="380349"/>
                      <a:pt x="1870374" y="390483"/>
                    </a:cubicBezTo>
                    <a:lnTo>
                      <a:pt x="1935199" y="390483"/>
                    </a:lnTo>
                    <a:lnTo>
                      <a:pt x="1935199" y="170874"/>
                    </a:lnTo>
                    <a:close/>
                    <a:moveTo>
                      <a:pt x="1464015" y="390483"/>
                    </a:moveTo>
                    <a:lnTo>
                      <a:pt x="1464015" y="315819"/>
                    </a:lnTo>
                    <a:cubicBezTo>
                      <a:pt x="1464015" y="253066"/>
                      <a:pt x="1462420" y="182002"/>
                      <a:pt x="1459376" y="135842"/>
                    </a:cubicBezTo>
                    <a:lnTo>
                      <a:pt x="1461142" y="135842"/>
                    </a:lnTo>
                    <a:cubicBezTo>
                      <a:pt x="1465458" y="152428"/>
                      <a:pt x="1476845" y="191073"/>
                      <a:pt x="1537474" y="390483"/>
                    </a:cubicBezTo>
                    <a:lnTo>
                      <a:pt x="1632560" y="390483"/>
                    </a:lnTo>
                    <a:lnTo>
                      <a:pt x="1632560" y="6851"/>
                    </a:lnTo>
                    <a:lnTo>
                      <a:pt x="1554677" y="6851"/>
                    </a:lnTo>
                    <a:lnTo>
                      <a:pt x="1554677" y="77290"/>
                    </a:lnTo>
                    <a:cubicBezTo>
                      <a:pt x="1554677" y="137158"/>
                      <a:pt x="1555880" y="200378"/>
                      <a:pt x="1559684" y="248651"/>
                    </a:cubicBezTo>
                    <a:lnTo>
                      <a:pt x="1558120" y="248651"/>
                    </a:lnTo>
                    <a:cubicBezTo>
                      <a:pt x="1554171" y="231135"/>
                      <a:pt x="1540620" y="187663"/>
                      <a:pt x="1482269" y="6851"/>
                    </a:cubicBezTo>
                    <a:lnTo>
                      <a:pt x="1385765" y="6851"/>
                    </a:lnTo>
                    <a:lnTo>
                      <a:pt x="1385765" y="390483"/>
                    </a:lnTo>
                    <a:lnTo>
                      <a:pt x="1464015" y="390483"/>
                    </a:lnTo>
                    <a:close/>
                    <a:moveTo>
                      <a:pt x="1238550" y="390483"/>
                    </a:moveTo>
                    <a:lnTo>
                      <a:pt x="1326757" y="390483"/>
                    </a:lnTo>
                    <a:lnTo>
                      <a:pt x="1326757" y="6851"/>
                    </a:lnTo>
                    <a:lnTo>
                      <a:pt x="1238550" y="6851"/>
                    </a:lnTo>
                    <a:lnTo>
                      <a:pt x="1238550" y="390483"/>
                    </a:lnTo>
                    <a:close/>
                    <a:moveTo>
                      <a:pt x="1041258" y="390483"/>
                    </a:moveTo>
                    <a:lnTo>
                      <a:pt x="1129268" y="390483"/>
                    </a:lnTo>
                    <a:lnTo>
                      <a:pt x="1129268" y="78966"/>
                    </a:lnTo>
                    <a:lnTo>
                      <a:pt x="1204562" y="78966"/>
                    </a:lnTo>
                    <a:lnTo>
                      <a:pt x="1204562" y="6851"/>
                    </a:lnTo>
                    <a:lnTo>
                      <a:pt x="965565" y="6851"/>
                    </a:lnTo>
                    <a:lnTo>
                      <a:pt x="965565" y="78966"/>
                    </a:lnTo>
                    <a:lnTo>
                      <a:pt x="1041258" y="78966"/>
                    </a:lnTo>
                    <a:lnTo>
                      <a:pt x="1041258" y="390483"/>
                    </a:lnTo>
                    <a:close/>
                    <a:moveTo>
                      <a:pt x="688901" y="390483"/>
                    </a:moveTo>
                    <a:lnTo>
                      <a:pt x="777108" y="390483"/>
                    </a:lnTo>
                    <a:lnTo>
                      <a:pt x="777108" y="226011"/>
                    </a:lnTo>
                    <a:lnTo>
                      <a:pt x="843604" y="226011"/>
                    </a:lnTo>
                    <a:lnTo>
                      <a:pt x="843604" y="390483"/>
                    </a:lnTo>
                    <a:lnTo>
                      <a:pt x="932215" y="390483"/>
                    </a:lnTo>
                    <a:lnTo>
                      <a:pt x="932215" y="6851"/>
                    </a:lnTo>
                    <a:lnTo>
                      <a:pt x="843604" y="6851"/>
                    </a:lnTo>
                    <a:lnTo>
                      <a:pt x="843604" y="151872"/>
                    </a:lnTo>
                    <a:lnTo>
                      <a:pt x="777108" y="151872"/>
                    </a:lnTo>
                    <a:lnTo>
                      <a:pt x="777108" y="6851"/>
                    </a:lnTo>
                    <a:lnTo>
                      <a:pt x="688901" y="6851"/>
                    </a:lnTo>
                    <a:lnTo>
                      <a:pt x="688901" y="390483"/>
                    </a:lnTo>
                    <a:close/>
                    <a:moveTo>
                      <a:pt x="636969" y="170874"/>
                    </a:moveTo>
                    <a:lnTo>
                      <a:pt x="510996" y="170874"/>
                    </a:lnTo>
                    <a:lnTo>
                      <a:pt x="510996" y="240092"/>
                    </a:lnTo>
                    <a:lnTo>
                      <a:pt x="548731" y="240092"/>
                    </a:lnTo>
                    <a:lnTo>
                      <a:pt x="548731" y="264637"/>
                    </a:lnTo>
                    <a:cubicBezTo>
                      <a:pt x="548731" y="305989"/>
                      <a:pt x="540725" y="328427"/>
                      <a:pt x="513945" y="328427"/>
                    </a:cubicBezTo>
                    <a:cubicBezTo>
                      <a:pt x="482228" y="328427"/>
                      <a:pt x="474361" y="293951"/>
                      <a:pt x="474361" y="201707"/>
                    </a:cubicBezTo>
                    <a:cubicBezTo>
                      <a:pt x="474361" y="112430"/>
                      <a:pt x="482368" y="69445"/>
                      <a:pt x="515249" y="69445"/>
                    </a:cubicBezTo>
                    <a:cubicBezTo>
                      <a:pt x="544383" y="69445"/>
                      <a:pt x="546997" y="96919"/>
                      <a:pt x="547934" y="115618"/>
                    </a:cubicBezTo>
                    <a:lnTo>
                      <a:pt x="636203" y="115618"/>
                    </a:lnTo>
                    <a:cubicBezTo>
                      <a:pt x="635260" y="85709"/>
                      <a:pt x="626582" y="0"/>
                      <a:pt x="518122" y="0"/>
                    </a:cubicBezTo>
                    <a:cubicBezTo>
                      <a:pt x="434366" y="0"/>
                      <a:pt x="381889" y="49108"/>
                      <a:pt x="381889" y="201106"/>
                    </a:cubicBezTo>
                    <a:cubicBezTo>
                      <a:pt x="381889" y="340300"/>
                      <a:pt x="416973" y="397701"/>
                      <a:pt x="493558" y="397701"/>
                    </a:cubicBezTo>
                    <a:cubicBezTo>
                      <a:pt x="523718" y="397701"/>
                      <a:pt x="552339" y="390053"/>
                      <a:pt x="568928" y="360208"/>
                    </a:cubicBezTo>
                    <a:cubicBezTo>
                      <a:pt x="569302" y="370797"/>
                      <a:pt x="570637" y="380349"/>
                      <a:pt x="572144" y="390483"/>
                    </a:cubicBezTo>
                    <a:lnTo>
                      <a:pt x="636969" y="390483"/>
                    </a:lnTo>
                    <a:lnTo>
                      <a:pt x="636969" y="170874"/>
                    </a:lnTo>
                    <a:close/>
                    <a:moveTo>
                      <a:pt x="244985" y="390483"/>
                    </a:moveTo>
                    <a:lnTo>
                      <a:pt x="333191" y="390483"/>
                    </a:lnTo>
                    <a:lnTo>
                      <a:pt x="333191" y="6851"/>
                    </a:lnTo>
                    <a:lnTo>
                      <a:pt x="244985" y="6851"/>
                    </a:lnTo>
                    <a:lnTo>
                      <a:pt x="244985" y="390483"/>
                    </a:lnTo>
                    <a:close/>
                    <a:moveTo>
                      <a:pt x="0" y="390483"/>
                    </a:moveTo>
                    <a:lnTo>
                      <a:pt x="87440" y="390483"/>
                    </a:lnTo>
                    <a:lnTo>
                      <a:pt x="87440" y="232798"/>
                    </a:lnTo>
                    <a:lnTo>
                      <a:pt x="200160" y="232798"/>
                    </a:lnTo>
                    <a:lnTo>
                      <a:pt x="200160" y="161417"/>
                    </a:lnTo>
                    <a:lnTo>
                      <a:pt x="87440" y="161417"/>
                    </a:lnTo>
                    <a:lnTo>
                      <a:pt x="87440" y="78763"/>
                    </a:lnTo>
                    <a:lnTo>
                      <a:pt x="207749" y="78763"/>
                    </a:lnTo>
                    <a:lnTo>
                      <a:pt x="207749" y="6851"/>
                    </a:lnTo>
                    <a:lnTo>
                      <a:pt x="0" y="6851"/>
                    </a:lnTo>
                    <a:lnTo>
                      <a:pt x="0" y="390483"/>
                    </a:lnTo>
                    <a:close/>
                  </a:path>
                </a:pathLst>
              </a:custGeom>
              <a:solidFill>
                <a:srgbClr val="FFFFFF"/>
              </a:solidFill>
              <a:ln w="6322" cap="flat">
                <a:noFill/>
                <a:prstDash val="solid"/>
                <a:miter/>
              </a:ln>
            </p:spPr>
            <p:txBody>
              <a:bodyPr rtlCol="0" anchor="ctr"/>
              <a:lstStyle/>
              <a:p>
                <a:endParaRPr lang="en-AU" sz="1800" dirty="0"/>
              </a:p>
            </p:txBody>
          </p:sp>
          <p:sp>
            <p:nvSpPr>
              <p:cNvPr id="8" name="Freeform 7">
                <a:extLst>
                  <a:ext uri="{FF2B5EF4-FFF2-40B4-BE49-F238E27FC236}">
                    <a16:creationId xmlns:a16="http://schemas.microsoft.com/office/drawing/2014/main" id="{00B2BD17-7D9D-6D5D-F073-43EB64BABD1A}"/>
                  </a:ext>
                </a:extLst>
              </p:cNvPr>
              <p:cNvSpPr/>
              <p:nvPr/>
            </p:nvSpPr>
            <p:spPr>
              <a:xfrm>
                <a:off x="7598256" y="2812094"/>
                <a:ext cx="2565395" cy="397897"/>
              </a:xfrm>
              <a:custGeom>
                <a:avLst/>
                <a:gdLst>
                  <a:gd name="connsiteX0" fmla="*/ 2471537 w 2565395"/>
                  <a:gd name="connsiteY0" fmla="*/ 390680 h 397897"/>
                  <a:gd name="connsiteX1" fmla="*/ 2471537 w 2565395"/>
                  <a:gd name="connsiteY1" fmla="*/ 264668 h 397897"/>
                  <a:gd name="connsiteX2" fmla="*/ 2474012 w 2565395"/>
                  <a:gd name="connsiteY2" fmla="*/ 249435 h 397897"/>
                  <a:gd name="connsiteX3" fmla="*/ 2565396 w 2565395"/>
                  <a:gd name="connsiteY3" fmla="*/ 7047 h 397897"/>
                  <a:gd name="connsiteX4" fmla="*/ 2474208 w 2565395"/>
                  <a:gd name="connsiteY4" fmla="*/ 7047 h 397897"/>
                  <a:gd name="connsiteX5" fmla="*/ 2430308 w 2565395"/>
                  <a:gd name="connsiteY5" fmla="*/ 178719 h 397897"/>
                  <a:gd name="connsiteX6" fmla="*/ 2387382 w 2565395"/>
                  <a:gd name="connsiteY6" fmla="*/ 7047 h 397897"/>
                  <a:gd name="connsiteX7" fmla="*/ 2290049 w 2565395"/>
                  <a:gd name="connsiteY7" fmla="*/ 7047 h 397897"/>
                  <a:gd name="connsiteX8" fmla="*/ 2380091 w 2565395"/>
                  <a:gd name="connsiteY8" fmla="*/ 248499 h 397897"/>
                  <a:gd name="connsiteX9" fmla="*/ 2383135 w 2565395"/>
                  <a:gd name="connsiteY9" fmla="*/ 266155 h 397897"/>
                  <a:gd name="connsiteX10" fmla="*/ 2383135 w 2565395"/>
                  <a:gd name="connsiteY10" fmla="*/ 390680 h 397897"/>
                  <a:gd name="connsiteX11" fmla="*/ 2471537 w 2565395"/>
                  <a:gd name="connsiteY11" fmla="*/ 390680 h 397897"/>
                  <a:gd name="connsiteX12" fmla="*/ 2127523 w 2565395"/>
                  <a:gd name="connsiteY12" fmla="*/ 390680 h 397897"/>
                  <a:gd name="connsiteX13" fmla="*/ 2329297 w 2565395"/>
                  <a:gd name="connsiteY13" fmla="*/ 390680 h 397897"/>
                  <a:gd name="connsiteX14" fmla="*/ 2337519 w 2565395"/>
                  <a:gd name="connsiteY14" fmla="*/ 319071 h 397897"/>
                  <a:gd name="connsiteX15" fmla="*/ 2215736 w 2565395"/>
                  <a:gd name="connsiteY15" fmla="*/ 319071 h 397897"/>
                  <a:gd name="connsiteX16" fmla="*/ 2215736 w 2565395"/>
                  <a:gd name="connsiteY16" fmla="*/ 7047 h 397897"/>
                  <a:gd name="connsiteX17" fmla="*/ 2127523 w 2565395"/>
                  <a:gd name="connsiteY17" fmla="*/ 7047 h 397897"/>
                  <a:gd name="connsiteX18" fmla="*/ 2127523 w 2565395"/>
                  <a:gd name="connsiteY18" fmla="*/ 390680 h 397897"/>
                  <a:gd name="connsiteX19" fmla="*/ 1839132 w 2565395"/>
                  <a:gd name="connsiteY19" fmla="*/ 279610 h 397897"/>
                  <a:gd name="connsiteX20" fmla="*/ 1839132 w 2565395"/>
                  <a:gd name="connsiteY20" fmla="*/ 279610 h 397897"/>
                  <a:gd name="connsiteX21" fmla="*/ 1962833 w 2565395"/>
                  <a:gd name="connsiteY21" fmla="*/ 397897 h 397897"/>
                  <a:gd name="connsiteX22" fmla="*/ 2086072 w 2565395"/>
                  <a:gd name="connsiteY22" fmla="*/ 283956 h 397897"/>
                  <a:gd name="connsiteX23" fmla="*/ 1984720 w 2565395"/>
                  <a:gd name="connsiteY23" fmla="*/ 153371 h 397897"/>
                  <a:gd name="connsiteX24" fmla="*/ 1934408 w 2565395"/>
                  <a:gd name="connsiteY24" fmla="*/ 99215 h 397897"/>
                  <a:gd name="connsiteX25" fmla="*/ 1962801 w 2565395"/>
                  <a:gd name="connsiteY25" fmla="*/ 65100 h 397897"/>
                  <a:gd name="connsiteX26" fmla="*/ 1994201 w 2565395"/>
                  <a:gd name="connsiteY26" fmla="*/ 114770 h 397897"/>
                  <a:gd name="connsiteX27" fmla="*/ 2079110 w 2565395"/>
                  <a:gd name="connsiteY27" fmla="*/ 114770 h 397897"/>
                  <a:gd name="connsiteX28" fmla="*/ 1963340 w 2565395"/>
                  <a:gd name="connsiteY28" fmla="*/ 0 h 397897"/>
                  <a:gd name="connsiteX29" fmla="*/ 1847164 w 2565395"/>
                  <a:gd name="connsiteY29" fmla="*/ 108660 h 397897"/>
                  <a:gd name="connsiteX30" fmla="*/ 1939022 w 2565395"/>
                  <a:gd name="connsiteY30" fmla="*/ 228478 h 397897"/>
                  <a:gd name="connsiteX31" fmla="*/ 1997524 w 2565395"/>
                  <a:gd name="connsiteY31" fmla="*/ 293767 h 397897"/>
                  <a:gd name="connsiteX32" fmla="*/ 1963706 w 2565395"/>
                  <a:gd name="connsiteY32" fmla="*/ 332798 h 397897"/>
                  <a:gd name="connsiteX33" fmla="*/ 1926173 w 2565395"/>
                  <a:gd name="connsiteY33" fmla="*/ 279610 h 397897"/>
                  <a:gd name="connsiteX34" fmla="*/ 1839132 w 2565395"/>
                  <a:gd name="connsiteY34" fmla="*/ 279610 h 397897"/>
                  <a:gd name="connsiteX35" fmla="*/ 1562893 w 2565395"/>
                  <a:gd name="connsiteY35" fmla="*/ 279610 h 397897"/>
                  <a:gd name="connsiteX36" fmla="*/ 1562893 w 2565395"/>
                  <a:gd name="connsiteY36" fmla="*/ 279610 h 397897"/>
                  <a:gd name="connsiteX37" fmla="*/ 1686594 w 2565395"/>
                  <a:gd name="connsiteY37" fmla="*/ 397897 h 397897"/>
                  <a:gd name="connsiteX38" fmla="*/ 1809833 w 2565395"/>
                  <a:gd name="connsiteY38" fmla="*/ 283956 h 397897"/>
                  <a:gd name="connsiteX39" fmla="*/ 1708487 w 2565395"/>
                  <a:gd name="connsiteY39" fmla="*/ 153371 h 397897"/>
                  <a:gd name="connsiteX40" fmla="*/ 1658169 w 2565395"/>
                  <a:gd name="connsiteY40" fmla="*/ 99215 h 397897"/>
                  <a:gd name="connsiteX41" fmla="*/ 1686562 w 2565395"/>
                  <a:gd name="connsiteY41" fmla="*/ 65100 h 397897"/>
                  <a:gd name="connsiteX42" fmla="*/ 1717969 w 2565395"/>
                  <a:gd name="connsiteY42" fmla="*/ 114770 h 397897"/>
                  <a:gd name="connsiteX43" fmla="*/ 1802877 w 2565395"/>
                  <a:gd name="connsiteY43" fmla="*/ 114770 h 397897"/>
                  <a:gd name="connsiteX44" fmla="*/ 1687100 w 2565395"/>
                  <a:gd name="connsiteY44" fmla="*/ 0 h 397897"/>
                  <a:gd name="connsiteX45" fmla="*/ 1570931 w 2565395"/>
                  <a:gd name="connsiteY45" fmla="*/ 108660 h 397897"/>
                  <a:gd name="connsiteX46" fmla="*/ 1662783 w 2565395"/>
                  <a:gd name="connsiteY46" fmla="*/ 228478 h 397897"/>
                  <a:gd name="connsiteX47" fmla="*/ 1721292 w 2565395"/>
                  <a:gd name="connsiteY47" fmla="*/ 293767 h 397897"/>
                  <a:gd name="connsiteX48" fmla="*/ 1687474 w 2565395"/>
                  <a:gd name="connsiteY48" fmla="*/ 332798 h 397897"/>
                  <a:gd name="connsiteX49" fmla="*/ 1649934 w 2565395"/>
                  <a:gd name="connsiteY49" fmla="*/ 279610 h 397897"/>
                  <a:gd name="connsiteX50" fmla="*/ 1562893 w 2565395"/>
                  <a:gd name="connsiteY50" fmla="*/ 279610 h 397897"/>
                  <a:gd name="connsiteX51" fmla="*/ 1520258 w 2565395"/>
                  <a:gd name="connsiteY51" fmla="*/ 156331 h 397897"/>
                  <a:gd name="connsiteX52" fmla="*/ 1404038 w 2565395"/>
                  <a:gd name="connsiteY52" fmla="*/ 156331 h 397897"/>
                  <a:gd name="connsiteX53" fmla="*/ 1404038 w 2565395"/>
                  <a:gd name="connsiteY53" fmla="*/ 79162 h 397897"/>
                  <a:gd name="connsiteX54" fmla="*/ 1525543 w 2565395"/>
                  <a:gd name="connsiteY54" fmla="*/ 79162 h 397897"/>
                  <a:gd name="connsiteX55" fmla="*/ 1525543 w 2565395"/>
                  <a:gd name="connsiteY55" fmla="*/ 7047 h 397897"/>
                  <a:gd name="connsiteX56" fmla="*/ 1317566 w 2565395"/>
                  <a:gd name="connsiteY56" fmla="*/ 7047 h 397897"/>
                  <a:gd name="connsiteX57" fmla="*/ 1317566 w 2565395"/>
                  <a:gd name="connsiteY57" fmla="*/ 390680 h 397897"/>
                  <a:gd name="connsiteX58" fmla="*/ 1525315 w 2565395"/>
                  <a:gd name="connsiteY58" fmla="*/ 390680 h 397897"/>
                  <a:gd name="connsiteX59" fmla="*/ 1535607 w 2565395"/>
                  <a:gd name="connsiteY59" fmla="*/ 319501 h 397897"/>
                  <a:gd name="connsiteX60" fmla="*/ 1404038 w 2565395"/>
                  <a:gd name="connsiteY60" fmla="*/ 319501 h 397897"/>
                  <a:gd name="connsiteX61" fmla="*/ 1404038 w 2565395"/>
                  <a:gd name="connsiteY61" fmla="*/ 228079 h 397897"/>
                  <a:gd name="connsiteX62" fmla="*/ 1520258 w 2565395"/>
                  <a:gd name="connsiteY62" fmla="*/ 228079 h 397897"/>
                  <a:gd name="connsiteX63" fmla="*/ 1520258 w 2565395"/>
                  <a:gd name="connsiteY63" fmla="*/ 156331 h 397897"/>
                  <a:gd name="connsiteX64" fmla="*/ 1078259 w 2565395"/>
                  <a:gd name="connsiteY64" fmla="*/ 390680 h 397897"/>
                  <a:gd name="connsiteX65" fmla="*/ 1280033 w 2565395"/>
                  <a:gd name="connsiteY65" fmla="*/ 390680 h 397897"/>
                  <a:gd name="connsiteX66" fmla="*/ 1288249 w 2565395"/>
                  <a:gd name="connsiteY66" fmla="*/ 319071 h 397897"/>
                  <a:gd name="connsiteX67" fmla="*/ 1166465 w 2565395"/>
                  <a:gd name="connsiteY67" fmla="*/ 319071 h 397897"/>
                  <a:gd name="connsiteX68" fmla="*/ 1166465 w 2565395"/>
                  <a:gd name="connsiteY68" fmla="*/ 7047 h 397897"/>
                  <a:gd name="connsiteX69" fmla="*/ 1078259 w 2565395"/>
                  <a:gd name="connsiteY69" fmla="*/ 7047 h 397897"/>
                  <a:gd name="connsiteX70" fmla="*/ 1078259 w 2565395"/>
                  <a:gd name="connsiteY70" fmla="*/ 390680 h 397897"/>
                  <a:gd name="connsiteX71" fmla="*/ 878460 w 2565395"/>
                  <a:gd name="connsiteY71" fmla="*/ 72849 h 397897"/>
                  <a:gd name="connsiteX72" fmla="*/ 904486 w 2565395"/>
                  <a:gd name="connsiteY72" fmla="*/ 72849 h 397897"/>
                  <a:gd name="connsiteX73" fmla="*/ 944589 w 2565395"/>
                  <a:gd name="connsiteY73" fmla="*/ 118281 h 397897"/>
                  <a:gd name="connsiteX74" fmla="*/ 898897 w 2565395"/>
                  <a:gd name="connsiteY74" fmla="*/ 167693 h 397897"/>
                  <a:gd name="connsiteX75" fmla="*/ 878460 w 2565395"/>
                  <a:gd name="connsiteY75" fmla="*/ 167693 h 397897"/>
                  <a:gd name="connsiteX76" fmla="*/ 878460 w 2565395"/>
                  <a:gd name="connsiteY76" fmla="*/ 72849 h 397897"/>
                  <a:gd name="connsiteX77" fmla="*/ 897252 w 2565395"/>
                  <a:gd name="connsiteY77" fmla="*/ 233697 h 397897"/>
                  <a:gd name="connsiteX78" fmla="*/ 940102 w 2565395"/>
                  <a:gd name="connsiteY78" fmla="*/ 291022 h 397897"/>
                  <a:gd name="connsiteX79" fmla="*/ 940102 w 2565395"/>
                  <a:gd name="connsiteY79" fmla="*/ 304224 h 397897"/>
                  <a:gd name="connsiteX80" fmla="*/ 946121 w 2565395"/>
                  <a:gd name="connsiteY80" fmla="*/ 390680 h 397897"/>
                  <a:gd name="connsiteX81" fmla="*/ 1031688 w 2565395"/>
                  <a:gd name="connsiteY81" fmla="*/ 390680 h 397897"/>
                  <a:gd name="connsiteX82" fmla="*/ 1027573 w 2565395"/>
                  <a:gd name="connsiteY82" fmla="*/ 306988 h 397897"/>
                  <a:gd name="connsiteX83" fmla="*/ 1027573 w 2565395"/>
                  <a:gd name="connsiteY83" fmla="*/ 293641 h 397897"/>
                  <a:gd name="connsiteX84" fmla="*/ 983375 w 2565395"/>
                  <a:gd name="connsiteY84" fmla="*/ 200397 h 397897"/>
                  <a:gd name="connsiteX85" fmla="*/ 1032624 w 2565395"/>
                  <a:gd name="connsiteY85" fmla="*/ 113277 h 397897"/>
                  <a:gd name="connsiteX86" fmla="*/ 920848 w 2565395"/>
                  <a:gd name="connsiteY86" fmla="*/ 7047 h 397897"/>
                  <a:gd name="connsiteX87" fmla="*/ 791216 w 2565395"/>
                  <a:gd name="connsiteY87" fmla="*/ 7047 h 397897"/>
                  <a:gd name="connsiteX88" fmla="*/ 791216 w 2565395"/>
                  <a:gd name="connsiteY88" fmla="*/ 390680 h 397897"/>
                  <a:gd name="connsiteX89" fmla="*/ 878257 w 2565395"/>
                  <a:gd name="connsiteY89" fmla="*/ 390680 h 397897"/>
                  <a:gd name="connsiteX90" fmla="*/ 878257 w 2565395"/>
                  <a:gd name="connsiteY90" fmla="*/ 233697 h 397897"/>
                  <a:gd name="connsiteX91" fmla="*/ 897252 w 2565395"/>
                  <a:gd name="connsiteY91" fmla="*/ 233697 h 397897"/>
                  <a:gd name="connsiteX92" fmla="*/ 598341 w 2565395"/>
                  <a:gd name="connsiteY92" fmla="*/ 234424 h 397897"/>
                  <a:gd name="connsiteX93" fmla="*/ 620544 w 2565395"/>
                  <a:gd name="connsiteY93" fmla="*/ 80743 h 397897"/>
                  <a:gd name="connsiteX94" fmla="*/ 623449 w 2565395"/>
                  <a:gd name="connsiteY94" fmla="*/ 80743 h 397897"/>
                  <a:gd name="connsiteX95" fmla="*/ 645419 w 2565395"/>
                  <a:gd name="connsiteY95" fmla="*/ 234424 h 397897"/>
                  <a:gd name="connsiteX96" fmla="*/ 598341 w 2565395"/>
                  <a:gd name="connsiteY96" fmla="*/ 234424 h 397897"/>
                  <a:gd name="connsiteX97" fmla="*/ 657096 w 2565395"/>
                  <a:gd name="connsiteY97" fmla="*/ 308563 h 397897"/>
                  <a:gd name="connsiteX98" fmla="*/ 670553 w 2565395"/>
                  <a:gd name="connsiteY98" fmla="*/ 390680 h 397897"/>
                  <a:gd name="connsiteX99" fmla="*/ 762170 w 2565395"/>
                  <a:gd name="connsiteY99" fmla="*/ 390680 h 397897"/>
                  <a:gd name="connsiteX100" fmla="*/ 685477 w 2565395"/>
                  <a:gd name="connsiteY100" fmla="*/ 7047 h 397897"/>
                  <a:gd name="connsiteX101" fmla="*/ 561523 w 2565395"/>
                  <a:gd name="connsiteY101" fmla="*/ 7047 h 397897"/>
                  <a:gd name="connsiteX102" fmla="*/ 485798 w 2565395"/>
                  <a:gd name="connsiteY102" fmla="*/ 390680 h 397897"/>
                  <a:gd name="connsiteX103" fmla="*/ 574004 w 2565395"/>
                  <a:gd name="connsiteY103" fmla="*/ 390680 h 397897"/>
                  <a:gd name="connsiteX104" fmla="*/ 587062 w 2565395"/>
                  <a:gd name="connsiteY104" fmla="*/ 308563 h 397897"/>
                  <a:gd name="connsiteX105" fmla="*/ 657096 w 2565395"/>
                  <a:gd name="connsiteY105" fmla="*/ 308563 h 397897"/>
                  <a:gd name="connsiteX106" fmla="*/ 447676 w 2565395"/>
                  <a:gd name="connsiteY106" fmla="*/ 156331 h 397897"/>
                  <a:gd name="connsiteX107" fmla="*/ 331457 w 2565395"/>
                  <a:gd name="connsiteY107" fmla="*/ 156331 h 397897"/>
                  <a:gd name="connsiteX108" fmla="*/ 331457 w 2565395"/>
                  <a:gd name="connsiteY108" fmla="*/ 79162 h 397897"/>
                  <a:gd name="connsiteX109" fmla="*/ 452961 w 2565395"/>
                  <a:gd name="connsiteY109" fmla="*/ 79162 h 397897"/>
                  <a:gd name="connsiteX110" fmla="*/ 452961 w 2565395"/>
                  <a:gd name="connsiteY110" fmla="*/ 7047 h 397897"/>
                  <a:gd name="connsiteX111" fmla="*/ 244985 w 2565395"/>
                  <a:gd name="connsiteY111" fmla="*/ 7047 h 397897"/>
                  <a:gd name="connsiteX112" fmla="*/ 244985 w 2565395"/>
                  <a:gd name="connsiteY112" fmla="*/ 390680 h 397897"/>
                  <a:gd name="connsiteX113" fmla="*/ 452734 w 2565395"/>
                  <a:gd name="connsiteY113" fmla="*/ 390680 h 397897"/>
                  <a:gd name="connsiteX114" fmla="*/ 463025 w 2565395"/>
                  <a:gd name="connsiteY114" fmla="*/ 319501 h 397897"/>
                  <a:gd name="connsiteX115" fmla="*/ 331457 w 2565395"/>
                  <a:gd name="connsiteY115" fmla="*/ 319501 h 397897"/>
                  <a:gd name="connsiteX116" fmla="*/ 331457 w 2565395"/>
                  <a:gd name="connsiteY116" fmla="*/ 228079 h 397897"/>
                  <a:gd name="connsiteX117" fmla="*/ 447676 w 2565395"/>
                  <a:gd name="connsiteY117" fmla="*/ 228079 h 397897"/>
                  <a:gd name="connsiteX118" fmla="*/ 447676 w 2565395"/>
                  <a:gd name="connsiteY118" fmla="*/ 156331 h 397897"/>
                  <a:gd name="connsiteX119" fmla="*/ 0 w 2565395"/>
                  <a:gd name="connsiteY119" fmla="*/ 390680 h 397897"/>
                  <a:gd name="connsiteX120" fmla="*/ 87440 w 2565395"/>
                  <a:gd name="connsiteY120" fmla="*/ 390680 h 397897"/>
                  <a:gd name="connsiteX121" fmla="*/ 87440 w 2565395"/>
                  <a:gd name="connsiteY121" fmla="*/ 232995 h 397897"/>
                  <a:gd name="connsiteX122" fmla="*/ 200160 w 2565395"/>
                  <a:gd name="connsiteY122" fmla="*/ 232995 h 397897"/>
                  <a:gd name="connsiteX123" fmla="*/ 200160 w 2565395"/>
                  <a:gd name="connsiteY123" fmla="*/ 161613 h 397897"/>
                  <a:gd name="connsiteX124" fmla="*/ 87440 w 2565395"/>
                  <a:gd name="connsiteY124" fmla="*/ 161613 h 397897"/>
                  <a:gd name="connsiteX125" fmla="*/ 87440 w 2565395"/>
                  <a:gd name="connsiteY125" fmla="*/ 78960 h 397897"/>
                  <a:gd name="connsiteX126" fmla="*/ 207749 w 2565395"/>
                  <a:gd name="connsiteY126" fmla="*/ 78960 h 397897"/>
                  <a:gd name="connsiteX127" fmla="*/ 207749 w 2565395"/>
                  <a:gd name="connsiteY127" fmla="*/ 7047 h 397897"/>
                  <a:gd name="connsiteX128" fmla="*/ 0 w 2565395"/>
                  <a:gd name="connsiteY128" fmla="*/ 7047 h 397897"/>
                  <a:gd name="connsiteX129" fmla="*/ 0 w 2565395"/>
                  <a:gd name="connsiteY129" fmla="*/ 390680 h 39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565395" h="397897">
                    <a:moveTo>
                      <a:pt x="2471537" y="390680"/>
                    </a:moveTo>
                    <a:lnTo>
                      <a:pt x="2471537" y="264668"/>
                    </a:lnTo>
                    <a:cubicBezTo>
                      <a:pt x="2471537" y="258020"/>
                      <a:pt x="2472677" y="253674"/>
                      <a:pt x="2474012" y="249435"/>
                    </a:cubicBezTo>
                    <a:lnTo>
                      <a:pt x="2565396" y="7047"/>
                    </a:lnTo>
                    <a:lnTo>
                      <a:pt x="2474208" y="7047"/>
                    </a:lnTo>
                    <a:cubicBezTo>
                      <a:pt x="2460012" y="63486"/>
                      <a:pt x="2440929" y="135279"/>
                      <a:pt x="2430308" y="178719"/>
                    </a:cubicBezTo>
                    <a:cubicBezTo>
                      <a:pt x="2420934" y="131584"/>
                      <a:pt x="2403250" y="64929"/>
                      <a:pt x="2387382" y="7047"/>
                    </a:cubicBezTo>
                    <a:lnTo>
                      <a:pt x="2290049" y="7047"/>
                    </a:lnTo>
                    <a:lnTo>
                      <a:pt x="2380091" y="248499"/>
                    </a:lnTo>
                    <a:cubicBezTo>
                      <a:pt x="2382565" y="254812"/>
                      <a:pt x="2383135" y="260613"/>
                      <a:pt x="2383135" y="266155"/>
                    </a:cubicBezTo>
                    <a:lnTo>
                      <a:pt x="2383135" y="390680"/>
                    </a:lnTo>
                    <a:lnTo>
                      <a:pt x="2471537" y="390680"/>
                    </a:lnTo>
                    <a:close/>
                    <a:moveTo>
                      <a:pt x="2127523" y="390680"/>
                    </a:moveTo>
                    <a:lnTo>
                      <a:pt x="2329297" y="390680"/>
                    </a:lnTo>
                    <a:lnTo>
                      <a:pt x="2337519" y="319071"/>
                    </a:lnTo>
                    <a:lnTo>
                      <a:pt x="2215736" y="319071"/>
                    </a:lnTo>
                    <a:lnTo>
                      <a:pt x="2215736" y="7047"/>
                    </a:lnTo>
                    <a:lnTo>
                      <a:pt x="2127523" y="7047"/>
                    </a:lnTo>
                    <a:lnTo>
                      <a:pt x="2127523" y="390680"/>
                    </a:lnTo>
                    <a:close/>
                    <a:moveTo>
                      <a:pt x="1839132" y="279610"/>
                    </a:moveTo>
                    <a:lnTo>
                      <a:pt x="1839132" y="279610"/>
                    </a:lnTo>
                    <a:cubicBezTo>
                      <a:pt x="1841005" y="344741"/>
                      <a:pt x="1869488" y="397897"/>
                      <a:pt x="1962833" y="397897"/>
                    </a:cubicBezTo>
                    <a:cubicBezTo>
                      <a:pt x="2048982" y="397897"/>
                      <a:pt x="2086072" y="347366"/>
                      <a:pt x="2086072" y="283956"/>
                    </a:cubicBezTo>
                    <a:cubicBezTo>
                      <a:pt x="2086072" y="219451"/>
                      <a:pt x="2055869" y="189175"/>
                      <a:pt x="1984720" y="153371"/>
                    </a:cubicBezTo>
                    <a:cubicBezTo>
                      <a:pt x="1942978" y="132521"/>
                      <a:pt x="1934408" y="121191"/>
                      <a:pt x="1934408" y="99215"/>
                    </a:cubicBezTo>
                    <a:cubicBezTo>
                      <a:pt x="1934408" y="77808"/>
                      <a:pt x="1943180" y="65100"/>
                      <a:pt x="1962801" y="65100"/>
                    </a:cubicBezTo>
                    <a:cubicBezTo>
                      <a:pt x="1987840" y="65100"/>
                      <a:pt x="1992727" y="88050"/>
                      <a:pt x="1994201" y="114770"/>
                    </a:cubicBezTo>
                    <a:lnTo>
                      <a:pt x="2079110" y="114770"/>
                    </a:lnTo>
                    <a:cubicBezTo>
                      <a:pt x="2078369" y="55857"/>
                      <a:pt x="2052780" y="0"/>
                      <a:pt x="1963340" y="0"/>
                    </a:cubicBezTo>
                    <a:cubicBezTo>
                      <a:pt x="1887292" y="0"/>
                      <a:pt x="1847164" y="43035"/>
                      <a:pt x="1847164" y="108660"/>
                    </a:cubicBezTo>
                    <a:cubicBezTo>
                      <a:pt x="1847164" y="165036"/>
                      <a:pt x="1872348" y="194071"/>
                      <a:pt x="1939022" y="228478"/>
                    </a:cubicBezTo>
                    <a:cubicBezTo>
                      <a:pt x="1984176" y="251599"/>
                      <a:pt x="1997524" y="267217"/>
                      <a:pt x="1997524" y="293767"/>
                    </a:cubicBezTo>
                    <a:cubicBezTo>
                      <a:pt x="1997524" y="315566"/>
                      <a:pt x="1989321" y="332798"/>
                      <a:pt x="1963706" y="332798"/>
                    </a:cubicBezTo>
                    <a:cubicBezTo>
                      <a:pt x="1937357" y="332798"/>
                      <a:pt x="1928382" y="311113"/>
                      <a:pt x="1926173" y="279610"/>
                    </a:cubicBezTo>
                    <a:lnTo>
                      <a:pt x="1839132" y="279610"/>
                    </a:lnTo>
                    <a:close/>
                    <a:moveTo>
                      <a:pt x="1562893" y="279610"/>
                    </a:moveTo>
                    <a:lnTo>
                      <a:pt x="1562893" y="279610"/>
                    </a:lnTo>
                    <a:cubicBezTo>
                      <a:pt x="1564773" y="344741"/>
                      <a:pt x="1593255" y="397897"/>
                      <a:pt x="1686594" y="397897"/>
                    </a:cubicBezTo>
                    <a:cubicBezTo>
                      <a:pt x="1772749" y="397897"/>
                      <a:pt x="1809833" y="347366"/>
                      <a:pt x="1809833" y="283956"/>
                    </a:cubicBezTo>
                    <a:cubicBezTo>
                      <a:pt x="1809833" y="219451"/>
                      <a:pt x="1779629" y="189175"/>
                      <a:pt x="1708487" y="153371"/>
                    </a:cubicBezTo>
                    <a:cubicBezTo>
                      <a:pt x="1666745" y="132521"/>
                      <a:pt x="1658169" y="121191"/>
                      <a:pt x="1658169" y="99215"/>
                    </a:cubicBezTo>
                    <a:cubicBezTo>
                      <a:pt x="1658169" y="77808"/>
                      <a:pt x="1666941" y="65100"/>
                      <a:pt x="1686562" y="65100"/>
                    </a:cubicBezTo>
                    <a:cubicBezTo>
                      <a:pt x="1711608" y="65100"/>
                      <a:pt x="1716494" y="88050"/>
                      <a:pt x="1717969" y="114770"/>
                    </a:cubicBezTo>
                    <a:lnTo>
                      <a:pt x="1802877" y="114770"/>
                    </a:lnTo>
                    <a:cubicBezTo>
                      <a:pt x="1802137" y="55857"/>
                      <a:pt x="1776541" y="0"/>
                      <a:pt x="1687100" y="0"/>
                    </a:cubicBezTo>
                    <a:cubicBezTo>
                      <a:pt x="1611059" y="0"/>
                      <a:pt x="1570931" y="43035"/>
                      <a:pt x="1570931" y="108660"/>
                    </a:cubicBezTo>
                    <a:cubicBezTo>
                      <a:pt x="1570931" y="165036"/>
                      <a:pt x="1596109" y="194071"/>
                      <a:pt x="1662783" y="228478"/>
                    </a:cubicBezTo>
                    <a:cubicBezTo>
                      <a:pt x="1707937" y="251599"/>
                      <a:pt x="1721292" y="267217"/>
                      <a:pt x="1721292" y="293767"/>
                    </a:cubicBezTo>
                    <a:cubicBezTo>
                      <a:pt x="1721292" y="315566"/>
                      <a:pt x="1713082" y="332798"/>
                      <a:pt x="1687474" y="332798"/>
                    </a:cubicBezTo>
                    <a:cubicBezTo>
                      <a:pt x="1661118" y="332798"/>
                      <a:pt x="1652150" y="311113"/>
                      <a:pt x="1649934" y="279610"/>
                    </a:cubicBezTo>
                    <a:lnTo>
                      <a:pt x="1562893" y="279610"/>
                    </a:lnTo>
                    <a:close/>
                    <a:moveTo>
                      <a:pt x="1520258" y="156331"/>
                    </a:moveTo>
                    <a:lnTo>
                      <a:pt x="1404038" y="156331"/>
                    </a:lnTo>
                    <a:lnTo>
                      <a:pt x="1404038" y="79162"/>
                    </a:lnTo>
                    <a:lnTo>
                      <a:pt x="1525543" y="79162"/>
                    </a:lnTo>
                    <a:lnTo>
                      <a:pt x="1525543" y="7047"/>
                    </a:lnTo>
                    <a:lnTo>
                      <a:pt x="1317566" y="7047"/>
                    </a:lnTo>
                    <a:lnTo>
                      <a:pt x="1317566" y="390680"/>
                    </a:lnTo>
                    <a:lnTo>
                      <a:pt x="1525315" y="390680"/>
                    </a:lnTo>
                    <a:lnTo>
                      <a:pt x="1535607" y="319501"/>
                    </a:lnTo>
                    <a:lnTo>
                      <a:pt x="1404038" y="319501"/>
                    </a:lnTo>
                    <a:lnTo>
                      <a:pt x="1404038" y="228079"/>
                    </a:lnTo>
                    <a:lnTo>
                      <a:pt x="1520258" y="228079"/>
                    </a:lnTo>
                    <a:lnTo>
                      <a:pt x="1520258" y="156331"/>
                    </a:lnTo>
                    <a:close/>
                    <a:moveTo>
                      <a:pt x="1078259" y="390680"/>
                    </a:moveTo>
                    <a:lnTo>
                      <a:pt x="1280033" y="390680"/>
                    </a:lnTo>
                    <a:lnTo>
                      <a:pt x="1288249" y="319071"/>
                    </a:lnTo>
                    <a:lnTo>
                      <a:pt x="1166465" y="319071"/>
                    </a:lnTo>
                    <a:lnTo>
                      <a:pt x="1166465" y="7047"/>
                    </a:lnTo>
                    <a:lnTo>
                      <a:pt x="1078259" y="7047"/>
                    </a:lnTo>
                    <a:lnTo>
                      <a:pt x="1078259" y="390680"/>
                    </a:lnTo>
                    <a:close/>
                    <a:moveTo>
                      <a:pt x="878460" y="72849"/>
                    </a:moveTo>
                    <a:lnTo>
                      <a:pt x="904486" y="72849"/>
                    </a:lnTo>
                    <a:cubicBezTo>
                      <a:pt x="933430" y="72849"/>
                      <a:pt x="944589" y="86671"/>
                      <a:pt x="944589" y="118281"/>
                    </a:cubicBezTo>
                    <a:cubicBezTo>
                      <a:pt x="944589" y="155781"/>
                      <a:pt x="931867" y="167693"/>
                      <a:pt x="898897" y="167693"/>
                    </a:cubicBezTo>
                    <a:lnTo>
                      <a:pt x="878460" y="167693"/>
                    </a:lnTo>
                    <a:lnTo>
                      <a:pt x="878460" y="72849"/>
                    </a:lnTo>
                    <a:close/>
                    <a:moveTo>
                      <a:pt x="897252" y="233697"/>
                    </a:moveTo>
                    <a:cubicBezTo>
                      <a:pt x="930962" y="233697"/>
                      <a:pt x="940102" y="245646"/>
                      <a:pt x="940102" y="291022"/>
                    </a:cubicBezTo>
                    <a:lnTo>
                      <a:pt x="940102" y="304224"/>
                    </a:lnTo>
                    <a:cubicBezTo>
                      <a:pt x="940102" y="341730"/>
                      <a:pt x="941640" y="375864"/>
                      <a:pt x="946121" y="390680"/>
                    </a:cubicBezTo>
                    <a:lnTo>
                      <a:pt x="1031688" y="390680"/>
                    </a:lnTo>
                    <a:cubicBezTo>
                      <a:pt x="1029244" y="373821"/>
                      <a:pt x="1027573" y="349637"/>
                      <a:pt x="1027573" y="306988"/>
                    </a:cubicBezTo>
                    <a:lnTo>
                      <a:pt x="1027573" y="293641"/>
                    </a:lnTo>
                    <a:cubicBezTo>
                      <a:pt x="1027573" y="238460"/>
                      <a:pt x="1013389" y="213802"/>
                      <a:pt x="983375" y="200397"/>
                    </a:cubicBezTo>
                    <a:cubicBezTo>
                      <a:pt x="1006490" y="191244"/>
                      <a:pt x="1032624" y="166389"/>
                      <a:pt x="1032624" y="113277"/>
                    </a:cubicBezTo>
                    <a:cubicBezTo>
                      <a:pt x="1032624" y="43800"/>
                      <a:pt x="994895" y="7047"/>
                      <a:pt x="920848" y="7047"/>
                    </a:cubicBezTo>
                    <a:lnTo>
                      <a:pt x="791216" y="7047"/>
                    </a:lnTo>
                    <a:lnTo>
                      <a:pt x="791216" y="390680"/>
                    </a:lnTo>
                    <a:lnTo>
                      <a:pt x="878257" y="390680"/>
                    </a:lnTo>
                    <a:lnTo>
                      <a:pt x="878257" y="233697"/>
                    </a:lnTo>
                    <a:lnTo>
                      <a:pt x="897252" y="233697"/>
                    </a:lnTo>
                    <a:close/>
                    <a:moveTo>
                      <a:pt x="598341" y="234424"/>
                    </a:moveTo>
                    <a:cubicBezTo>
                      <a:pt x="607423" y="178421"/>
                      <a:pt x="616797" y="117528"/>
                      <a:pt x="620544" y="80743"/>
                    </a:cubicBezTo>
                    <a:lnTo>
                      <a:pt x="623449" y="80743"/>
                    </a:lnTo>
                    <a:cubicBezTo>
                      <a:pt x="628304" y="116010"/>
                      <a:pt x="636703" y="178453"/>
                      <a:pt x="645419" y="234424"/>
                    </a:cubicBezTo>
                    <a:lnTo>
                      <a:pt x="598341" y="234424"/>
                    </a:lnTo>
                    <a:close/>
                    <a:moveTo>
                      <a:pt x="657096" y="308563"/>
                    </a:moveTo>
                    <a:lnTo>
                      <a:pt x="670553" y="390680"/>
                    </a:lnTo>
                    <a:lnTo>
                      <a:pt x="762170" y="390680"/>
                    </a:lnTo>
                    <a:lnTo>
                      <a:pt x="685477" y="7047"/>
                    </a:lnTo>
                    <a:lnTo>
                      <a:pt x="561523" y="7047"/>
                    </a:lnTo>
                    <a:lnTo>
                      <a:pt x="485798" y="390680"/>
                    </a:lnTo>
                    <a:lnTo>
                      <a:pt x="574004" y="390680"/>
                    </a:lnTo>
                    <a:lnTo>
                      <a:pt x="587062" y="308563"/>
                    </a:lnTo>
                    <a:lnTo>
                      <a:pt x="657096" y="308563"/>
                    </a:lnTo>
                    <a:close/>
                    <a:moveTo>
                      <a:pt x="447676" y="156331"/>
                    </a:moveTo>
                    <a:lnTo>
                      <a:pt x="331457" y="156331"/>
                    </a:lnTo>
                    <a:lnTo>
                      <a:pt x="331457" y="79162"/>
                    </a:lnTo>
                    <a:lnTo>
                      <a:pt x="452961" y="79162"/>
                    </a:lnTo>
                    <a:lnTo>
                      <a:pt x="452961" y="7047"/>
                    </a:lnTo>
                    <a:lnTo>
                      <a:pt x="244985" y="7047"/>
                    </a:lnTo>
                    <a:lnTo>
                      <a:pt x="244985" y="390680"/>
                    </a:lnTo>
                    <a:lnTo>
                      <a:pt x="452734" y="390680"/>
                    </a:lnTo>
                    <a:lnTo>
                      <a:pt x="463025" y="319501"/>
                    </a:lnTo>
                    <a:lnTo>
                      <a:pt x="331457" y="319501"/>
                    </a:lnTo>
                    <a:lnTo>
                      <a:pt x="331457" y="228079"/>
                    </a:lnTo>
                    <a:lnTo>
                      <a:pt x="447676" y="228079"/>
                    </a:lnTo>
                    <a:lnTo>
                      <a:pt x="447676" y="156331"/>
                    </a:lnTo>
                    <a:close/>
                    <a:moveTo>
                      <a:pt x="0" y="390680"/>
                    </a:moveTo>
                    <a:lnTo>
                      <a:pt x="87440" y="390680"/>
                    </a:lnTo>
                    <a:lnTo>
                      <a:pt x="87440" y="232995"/>
                    </a:lnTo>
                    <a:lnTo>
                      <a:pt x="200160" y="232995"/>
                    </a:lnTo>
                    <a:lnTo>
                      <a:pt x="200160" y="161613"/>
                    </a:lnTo>
                    <a:lnTo>
                      <a:pt x="87440" y="161613"/>
                    </a:lnTo>
                    <a:lnTo>
                      <a:pt x="87440" y="78960"/>
                    </a:lnTo>
                    <a:lnTo>
                      <a:pt x="207749" y="78960"/>
                    </a:lnTo>
                    <a:lnTo>
                      <a:pt x="207749" y="7047"/>
                    </a:lnTo>
                    <a:lnTo>
                      <a:pt x="0" y="7047"/>
                    </a:lnTo>
                    <a:lnTo>
                      <a:pt x="0" y="390680"/>
                    </a:lnTo>
                    <a:close/>
                  </a:path>
                </a:pathLst>
              </a:custGeom>
              <a:solidFill>
                <a:srgbClr val="000000"/>
              </a:solidFill>
              <a:ln w="6322" cap="flat">
                <a:noFill/>
                <a:prstDash val="solid"/>
                <a:miter/>
              </a:ln>
            </p:spPr>
            <p:txBody>
              <a:bodyPr rtlCol="0" anchor="ctr"/>
              <a:lstStyle/>
              <a:p>
                <a:endParaRPr lang="en-AU" sz="1800" dirty="0"/>
              </a:p>
            </p:txBody>
          </p:sp>
          <p:sp>
            <p:nvSpPr>
              <p:cNvPr id="9" name="Freeform 8">
                <a:extLst>
                  <a:ext uri="{FF2B5EF4-FFF2-40B4-BE49-F238E27FC236}">
                    <a16:creationId xmlns:a16="http://schemas.microsoft.com/office/drawing/2014/main" id="{4FE6E01B-008A-81A4-E11B-B9F114A262D5}"/>
                  </a:ext>
                </a:extLst>
              </p:cNvPr>
              <p:cNvSpPr/>
              <p:nvPr/>
            </p:nvSpPr>
            <p:spPr>
              <a:xfrm>
                <a:off x="7575641" y="4417309"/>
                <a:ext cx="2854584" cy="268754"/>
              </a:xfrm>
              <a:custGeom>
                <a:avLst/>
                <a:gdLst>
                  <a:gd name="connsiteX0" fmla="*/ 2735168 w 2854584"/>
                  <a:gd name="connsiteY0" fmla="*/ 78415 h 268754"/>
                  <a:gd name="connsiteX1" fmla="*/ 2735168 w 2854584"/>
                  <a:gd name="connsiteY1" fmla="*/ 265301 h 268754"/>
                  <a:gd name="connsiteX2" fmla="*/ 2754353 w 2854584"/>
                  <a:gd name="connsiteY2" fmla="*/ 265301 h 268754"/>
                  <a:gd name="connsiteX3" fmla="*/ 2754353 w 2854584"/>
                  <a:gd name="connsiteY3" fmla="*/ 135582 h 268754"/>
                  <a:gd name="connsiteX4" fmla="*/ 2772581 w 2854584"/>
                  <a:gd name="connsiteY4" fmla="*/ 104579 h 268754"/>
                  <a:gd name="connsiteX5" fmla="*/ 2799627 w 2854584"/>
                  <a:gd name="connsiteY5" fmla="*/ 93269 h 268754"/>
                  <a:gd name="connsiteX6" fmla="*/ 2826761 w 2854584"/>
                  <a:gd name="connsiteY6" fmla="*/ 105187 h 268754"/>
                  <a:gd name="connsiteX7" fmla="*/ 2835571 w 2854584"/>
                  <a:gd name="connsiteY7" fmla="*/ 142149 h 268754"/>
                  <a:gd name="connsiteX8" fmla="*/ 2835571 w 2854584"/>
                  <a:gd name="connsiteY8" fmla="*/ 265301 h 268754"/>
                  <a:gd name="connsiteX9" fmla="*/ 2854585 w 2854584"/>
                  <a:gd name="connsiteY9" fmla="*/ 265301 h 268754"/>
                  <a:gd name="connsiteX10" fmla="*/ 2854585 w 2854584"/>
                  <a:gd name="connsiteY10" fmla="*/ 140074 h 268754"/>
                  <a:gd name="connsiteX11" fmla="*/ 2804469 w 2854584"/>
                  <a:gd name="connsiteY11" fmla="*/ 74962 h 268754"/>
                  <a:gd name="connsiteX12" fmla="*/ 2775176 w 2854584"/>
                  <a:gd name="connsiteY12" fmla="*/ 83944 h 268754"/>
                  <a:gd name="connsiteX13" fmla="*/ 2754005 w 2854584"/>
                  <a:gd name="connsiteY13" fmla="*/ 108122 h 268754"/>
                  <a:gd name="connsiteX14" fmla="*/ 2753486 w 2854584"/>
                  <a:gd name="connsiteY14" fmla="*/ 78415 h 268754"/>
                  <a:gd name="connsiteX15" fmla="*/ 2735168 w 2854584"/>
                  <a:gd name="connsiteY15" fmla="*/ 78415 h 268754"/>
                  <a:gd name="connsiteX16" fmla="*/ 2573586 w 2854584"/>
                  <a:gd name="connsiteY16" fmla="*/ 160899 h 268754"/>
                  <a:gd name="connsiteX17" fmla="*/ 2587061 w 2854584"/>
                  <a:gd name="connsiteY17" fmla="*/ 111038 h 268754"/>
                  <a:gd name="connsiteX18" fmla="*/ 2622493 w 2854584"/>
                  <a:gd name="connsiteY18" fmla="*/ 92921 h 268754"/>
                  <a:gd name="connsiteX19" fmla="*/ 2658608 w 2854584"/>
                  <a:gd name="connsiteY19" fmla="*/ 111474 h 268754"/>
                  <a:gd name="connsiteX20" fmla="*/ 2671742 w 2854584"/>
                  <a:gd name="connsiteY20" fmla="*/ 162284 h 268754"/>
                  <a:gd name="connsiteX21" fmla="*/ 2671742 w 2854584"/>
                  <a:gd name="connsiteY21" fmla="*/ 182122 h 268754"/>
                  <a:gd name="connsiteX22" fmla="*/ 2659045 w 2854584"/>
                  <a:gd name="connsiteY22" fmla="*/ 233020 h 268754"/>
                  <a:gd name="connsiteX23" fmla="*/ 2622835 w 2854584"/>
                  <a:gd name="connsiteY23" fmla="*/ 250789 h 268754"/>
                  <a:gd name="connsiteX24" fmla="*/ 2586631 w 2854584"/>
                  <a:gd name="connsiteY24" fmla="*/ 232330 h 268754"/>
                  <a:gd name="connsiteX25" fmla="*/ 2573586 w 2854584"/>
                  <a:gd name="connsiteY25" fmla="*/ 181603 h 268754"/>
                  <a:gd name="connsiteX26" fmla="*/ 2573586 w 2854584"/>
                  <a:gd name="connsiteY26" fmla="*/ 160899 h 268754"/>
                  <a:gd name="connsiteX27" fmla="*/ 2554231 w 2854584"/>
                  <a:gd name="connsiteY27" fmla="*/ 184462 h 268754"/>
                  <a:gd name="connsiteX28" fmla="*/ 2573238 w 2854584"/>
                  <a:gd name="connsiteY28" fmla="*/ 246298 h 268754"/>
                  <a:gd name="connsiteX29" fmla="*/ 2622835 w 2854584"/>
                  <a:gd name="connsiteY29" fmla="*/ 268755 h 268754"/>
                  <a:gd name="connsiteX30" fmla="*/ 2672520 w 2854584"/>
                  <a:gd name="connsiteY30" fmla="*/ 245779 h 268754"/>
                  <a:gd name="connsiteX31" fmla="*/ 2690926 w 2854584"/>
                  <a:gd name="connsiteY31" fmla="*/ 181704 h 268754"/>
                  <a:gd name="connsiteX32" fmla="*/ 2690926 w 2854584"/>
                  <a:gd name="connsiteY32" fmla="*/ 161841 h 268754"/>
                  <a:gd name="connsiteX33" fmla="*/ 2672520 w 2854584"/>
                  <a:gd name="connsiteY33" fmla="*/ 98108 h 268754"/>
                  <a:gd name="connsiteX34" fmla="*/ 2622493 w 2854584"/>
                  <a:gd name="connsiteY34" fmla="*/ 74962 h 268754"/>
                  <a:gd name="connsiteX35" fmla="*/ 2572548 w 2854584"/>
                  <a:gd name="connsiteY35" fmla="*/ 98449 h 268754"/>
                  <a:gd name="connsiteX36" fmla="*/ 2554231 w 2854584"/>
                  <a:gd name="connsiteY36" fmla="*/ 162360 h 268754"/>
                  <a:gd name="connsiteX37" fmla="*/ 2554231 w 2854584"/>
                  <a:gd name="connsiteY37" fmla="*/ 184462 h 268754"/>
                  <a:gd name="connsiteX38" fmla="*/ 2489595 w 2854584"/>
                  <a:gd name="connsiteY38" fmla="*/ 34457 h 268754"/>
                  <a:gd name="connsiteX39" fmla="*/ 2498931 w 2854584"/>
                  <a:gd name="connsiteY39" fmla="*/ 38518 h 268754"/>
                  <a:gd name="connsiteX40" fmla="*/ 2508349 w 2854584"/>
                  <a:gd name="connsiteY40" fmla="*/ 34457 h 268754"/>
                  <a:gd name="connsiteX41" fmla="*/ 2511716 w 2854584"/>
                  <a:gd name="connsiteY41" fmla="*/ 24525 h 268754"/>
                  <a:gd name="connsiteX42" fmla="*/ 2508349 w 2854584"/>
                  <a:gd name="connsiteY42" fmla="*/ 14505 h 268754"/>
                  <a:gd name="connsiteX43" fmla="*/ 2498931 w 2854584"/>
                  <a:gd name="connsiteY43" fmla="*/ 10362 h 268754"/>
                  <a:gd name="connsiteX44" fmla="*/ 2489595 w 2854584"/>
                  <a:gd name="connsiteY44" fmla="*/ 14505 h 268754"/>
                  <a:gd name="connsiteX45" fmla="*/ 2486310 w 2854584"/>
                  <a:gd name="connsiteY45" fmla="*/ 24525 h 268754"/>
                  <a:gd name="connsiteX46" fmla="*/ 2489595 w 2854584"/>
                  <a:gd name="connsiteY46" fmla="*/ 34457 h 268754"/>
                  <a:gd name="connsiteX47" fmla="*/ 2508431 w 2854584"/>
                  <a:gd name="connsiteY47" fmla="*/ 78415 h 268754"/>
                  <a:gd name="connsiteX48" fmla="*/ 2489076 w 2854584"/>
                  <a:gd name="connsiteY48" fmla="*/ 78415 h 268754"/>
                  <a:gd name="connsiteX49" fmla="*/ 2489076 w 2854584"/>
                  <a:gd name="connsiteY49" fmla="*/ 265301 h 268754"/>
                  <a:gd name="connsiteX50" fmla="*/ 2508431 w 2854584"/>
                  <a:gd name="connsiteY50" fmla="*/ 265301 h 268754"/>
                  <a:gd name="connsiteX51" fmla="*/ 2508431 w 2854584"/>
                  <a:gd name="connsiteY51" fmla="*/ 78415 h 268754"/>
                  <a:gd name="connsiteX52" fmla="*/ 2394028 w 2854584"/>
                  <a:gd name="connsiteY52" fmla="*/ 30744 h 268754"/>
                  <a:gd name="connsiteX53" fmla="*/ 2394028 w 2854584"/>
                  <a:gd name="connsiteY53" fmla="*/ 78415 h 268754"/>
                  <a:gd name="connsiteX54" fmla="*/ 2365166 w 2854584"/>
                  <a:gd name="connsiteY54" fmla="*/ 78415 h 268754"/>
                  <a:gd name="connsiteX55" fmla="*/ 2365166 w 2854584"/>
                  <a:gd name="connsiteY55" fmla="*/ 95685 h 268754"/>
                  <a:gd name="connsiteX56" fmla="*/ 2394028 w 2854584"/>
                  <a:gd name="connsiteY56" fmla="*/ 95685 h 268754"/>
                  <a:gd name="connsiteX57" fmla="*/ 2394028 w 2854584"/>
                  <a:gd name="connsiteY57" fmla="*/ 222462 h 268754"/>
                  <a:gd name="connsiteX58" fmla="*/ 2428593 w 2854584"/>
                  <a:gd name="connsiteY58" fmla="*/ 268755 h 268754"/>
                  <a:gd name="connsiteX59" fmla="*/ 2447429 w 2854584"/>
                  <a:gd name="connsiteY59" fmla="*/ 265819 h 268754"/>
                  <a:gd name="connsiteX60" fmla="*/ 2446910 w 2854584"/>
                  <a:gd name="connsiteY60" fmla="*/ 248543 h 268754"/>
                  <a:gd name="connsiteX61" fmla="*/ 2433086 w 2854584"/>
                  <a:gd name="connsiteY61" fmla="*/ 250270 h 268754"/>
                  <a:gd name="connsiteX62" fmla="*/ 2417788 w 2854584"/>
                  <a:gd name="connsiteY62" fmla="*/ 242762 h 268754"/>
                  <a:gd name="connsiteX63" fmla="*/ 2413212 w 2854584"/>
                  <a:gd name="connsiteY63" fmla="*/ 219875 h 268754"/>
                  <a:gd name="connsiteX64" fmla="*/ 2413212 w 2854584"/>
                  <a:gd name="connsiteY64" fmla="*/ 95685 h 268754"/>
                  <a:gd name="connsiteX65" fmla="*/ 2445182 w 2854584"/>
                  <a:gd name="connsiteY65" fmla="*/ 95685 h 268754"/>
                  <a:gd name="connsiteX66" fmla="*/ 2445182 w 2854584"/>
                  <a:gd name="connsiteY66" fmla="*/ 78415 h 268754"/>
                  <a:gd name="connsiteX67" fmla="*/ 2413212 w 2854584"/>
                  <a:gd name="connsiteY67" fmla="*/ 78415 h 268754"/>
                  <a:gd name="connsiteX68" fmla="*/ 2413212 w 2854584"/>
                  <a:gd name="connsiteY68" fmla="*/ 30744 h 268754"/>
                  <a:gd name="connsiteX69" fmla="*/ 2394028 w 2854584"/>
                  <a:gd name="connsiteY69" fmla="*/ 30744 h 268754"/>
                  <a:gd name="connsiteX70" fmla="*/ 2229679 w 2854584"/>
                  <a:gd name="connsiteY70" fmla="*/ 214694 h 268754"/>
                  <a:gd name="connsiteX71" fmla="*/ 2242984 w 2854584"/>
                  <a:gd name="connsiteY71" fmla="*/ 184209 h 268754"/>
                  <a:gd name="connsiteX72" fmla="*/ 2282561 w 2854584"/>
                  <a:gd name="connsiteY72" fmla="*/ 172551 h 268754"/>
                  <a:gd name="connsiteX73" fmla="*/ 2312974 w 2854584"/>
                  <a:gd name="connsiteY73" fmla="*/ 172551 h 268754"/>
                  <a:gd name="connsiteX74" fmla="*/ 2312974 w 2854584"/>
                  <a:gd name="connsiteY74" fmla="*/ 217971 h 268754"/>
                  <a:gd name="connsiteX75" fmla="*/ 2293878 w 2854584"/>
                  <a:gd name="connsiteY75" fmla="*/ 241465 h 268754"/>
                  <a:gd name="connsiteX76" fmla="*/ 2263896 w 2854584"/>
                  <a:gd name="connsiteY76" fmla="*/ 250270 h 268754"/>
                  <a:gd name="connsiteX77" fmla="*/ 2229679 w 2854584"/>
                  <a:gd name="connsiteY77" fmla="*/ 214694 h 268754"/>
                  <a:gd name="connsiteX78" fmla="*/ 2337000 w 2854584"/>
                  <a:gd name="connsiteY78" fmla="*/ 265301 h 268754"/>
                  <a:gd name="connsiteX79" fmla="*/ 2337000 w 2854584"/>
                  <a:gd name="connsiteY79" fmla="*/ 263226 h 268754"/>
                  <a:gd name="connsiteX80" fmla="*/ 2331987 w 2854584"/>
                  <a:gd name="connsiteY80" fmla="*/ 222120 h 268754"/>
                  <a:gd name="connsiteX81" fmla="*/ 2331987 w 2854584"/>
                  <a:gd name="connsiteY81" fmla="*/ 130401 h 268754"/>
                  <a:gd name="connsiteX82" fmla="*/ 2317468 w 2854584"/>
                  <a:gd name="connsiteY82" fmla="*/ 89125 h 268754"/>
                  <a:gd name="connsiteX83" fmla="*/ 2274783 w 2854584"/>
                  <a:gd name="connsiteY83" fmla="*/ 74962 h 268754"/>
                  <a:gd name="connsiteX84" fmla="*/ 2231407 w 2854584"/>
                  <a:gd name="connsiteY84" fmla="*/ 90934 h 268754"/>
                  <a:gd name="connsiteX85" fmla="*/ 2214128 w 2854584"/>
                  <a:gd name="connsiteY85" fmla="*/ 129883 h 268754"/>
                  <a:gd name="connsiteX86" fmla="*/ 2233306 w 2854584"/>
                  <a:gd name="connsiteY86" fmla="*/ 130060 h 268754"/>
                  <a:gd name="connsiteX87" fmla="*/ 2244712 w 2854584"/>
                  <a:gd name="connsiteY87" fmla="*/ 103289 h 268754"/>
                  <a:gd name="connsiteX88" fmla="*/ 2273922 w 2854584"/>
                  <a:gd name="connsiteY88" fmla="*/ 92921 h 268754"/>
                  <a:gd name="connsiteX89" fmla="*/ 2303037 w 2854584"/>
                  <a:gd name="connsiteY89" fmla="*/ 101644 h 268754"/>
                  <a:gd name="connsiteX90" fmla="*/ 2312974 w 2854584"/>
                  <a:gd name="connsiteY90" fmla="*/ 130401 h 268754"/>
                  <a:gd name="connsiteX91" fmla="*/ 2312974 w 2854584"/>
                  <a:gd name="connsiteY91" fmla="*/ 156483 h 268754"/>
                  <a:gd name="connsiteX92" fmla="*/ 2280833 w 2854584"/>
                  <a:gd name="connsiteY92" fmla="*/ 156483 h 268754"/>
                  <a:gd name="connsiteX93" fmla="*/ 2229072 w 2854584"/>
                  <a:gd name="connsiteY93" fmla="*/ 172722 h 268754"/>
                  <a:gd name="connsiteX94" fmla="*/ 2210324 w 2854584"/>
                  <a:gd name="connsiteY94" fmla="*/ 216244 h 268754"/>
                  <a:gd name="connsiteX95" fmla="*/ 2223806 w 2854584"/>
                  <a:gd name="connsiteY95" fmla="*/ 255110 h 268754"/>
                  <a:gd name="connsiteX96" fmla="*/ 2261478 w 2854584"/>
                  <a:gd name="connsiteY96" fmla="*/ 268755 h 268754"/>
                  <a:gd name="connsiteX97" fmla="*/ 2290941 w 2854584"/>
                  <a:gd name="connsiteY97" fmla="*/ 261069 h 268754"/>
                  <a:gd name="connsiteX98" fmla="*/ 2313151 w 2854584"/>
                  <a:gd name="connsiteY98" fmla="*/ 239390 h 268754"/>
                  <a:gd name="connsiteX99" fmla="*/ 2316607 w 2854584"/>
                  <a:gd name="connsiteY99" fmla="*/ 265301 h 268754"/>
                  <a:gd name="connsiteX100" fmla="*/ 2337000 w 2854584"/>
                  <a:gd name="connsiteY100" fmla="*/ 265301 h 268754"/>
                  <a:gd name="connsiteX101" fmla="*/ 2047355 w 2854584"/>
                  <a:gd name="connsiteY101" fmla="*/ 78415 h 268754"/>
                  <a:gd name="connsiteX102" fmla="*/ 2047355 w 2854584"/>
                  <a:gd name="connsiteY102" fmla="*/ 265301 h 268754"/>
                  <a:gd name="connsiteX103" fmla="*/ 2066540 w 2854584"/>
                  <a:gd name="connsiteY103" fmla="*/ 265301 h 268754"/>
                  <a:gd name="connsiteX104" fmla="*/ 2066540 w 2854584"/>
                  <a:gd name="connsiteY104" fmla="*/ 135582 h 268754"/>
                  <a:gd name="connsiteX105" fmla="*/ 2084775 w 2854584"/>
                  <a:gd name="connsiteY105" fmla="*/ 104579 h 268754"/>
                  <a:gd name="connsiteX106" fmla="*/ 2111820 w 2854584"/>
                  <a:gd name="connsiteY106" fmla="*/ 93269 h 268754"/>
                  <a:gd name="connsiteX107" fmla="*/ 2138948 w 2854584"/>
                  <a:gd name="connsiteY107" fmla="*/ 105187 h 268754"/>
                  <a:gd name="connsiteX108" fmla="*/ 2147765 w 2854584"/>
                  <a:gd name="connsiteY108" fmla="*/ 142149 h 268754"/>
                  <a:gd name="connsiteX109" fmla="*/ 2147765 w 2854584"/>
                  <a:gd name="connsiteY109" fmla="*/ 265301 h 268754"/>
                  <a:gd name="connsiteX110" fmla="*/ 2166772 w 2854584"/>
                  <a:gd name="connsiteY110" fmla="*/ 265301 h 268754"/>
                  <a:gd name="connsiteX111" fmla="*/ 2166772 w 2854584"/>
                  <a:gd name="connsiteY111" fmla="*/ 140074 h 268754"/>
                  <a:gd name="connsiteX112" fmla="*/ 2116656 w 2854584"/>
                  <a:gd name="connsiteY112" fmla="*/ 74962 h 268754"/>
                  <a:gd name="connsiteX113" fmla="*/ 2087363 w 2854584"/>
                  <a:gd name="connsiteY113" fmla="*/ 83944 h 268754"/>
                  <a:gd name="connsiteX114" fmla="*/ 2066192 w 2854584"/>
                  <a:gd name="connsiteY114" fmla="*/ 108122 h 268754"/>
                  <a:gd name="connsiteX115" fmla="*/ 2065679 w 2854584"/>
                  <a:gd name="connsiteY115" fmla="*/ 78415 h 268754"/>
                  <a:gd name="connsiteX116" fmla="*/ 2047355 w 2854584"/>
                  <a:gd name="connsiteY116" fmla="*/ 78415 h 268754"/>
                  <a:gd name="connsiteX117" fmla="*/ 1975466 w 2854584"/>
                  <a:gd name="connsiteY117" fmla="*/ 34457 h 268754"/>
                  <a:gd name="connsiteX118" fmla="*/ 1984796 w 2854584"/>
                  <a:gd name="connsiteY118" fmla="*/ 38518 h 268754"/>
                  <a:gd name="connsiteX119" fmla="*/ 1994214 w 2854584"/>
                  <a:gd name="connsiteY119" fmla="*/ 34457 h 268754"/>
                  <a:gd name="connsiteX120" fmla="*/ 1997588 w 2854584"/>
                  <a:gd name="connsiteY120" fmla="*/ 24525 h 268754"/>
                  <a:gd name="connsiteX121" fmla="*/ 1994214 w 2854584"/>
                  <a:gd name="connsiteY121" fmla="*/ 14505 h 268754"/>
                  <a:gd name="connsiteX122" fmla="*/ 1984796 w 2854584"/>
                  <a:gd name="connsiteY122" fmla="*/ 10362 h 268754"/>
                  <a:gd name="connsiteX123" fmla="*/ 1975466 w 2854584"/>
                  <a:gd name="connsiteY123" fmla="*/ 14505 h 268754"/>
                  <a:gd name="connsiteX124" fmla="*/ 1972181 w 2854584"/>
                  <a:gd name="connsiteY124" fmla="*/ 24525 h 268754"/>
                  <a:gd name="connsiteX125" fmla="*/ 1975466 w 2854584"/>
                  <a:gd name="connsiteY125" fmla="*/ 34457 h 268754"/>
                  <a:gd name="connsiteX126" fmla="*/ 1994303 w 2854584"/>
                  <a:gd name="connsiteY126" fmla="*/ 78415 h 268754"/>
                  <a:gd name="connsiteX127" fmla="*/ 1974947 w 2854584"/>
                  <a:gd name="connsiteY127" fmla="*/ 78415 h 268754"/>
                  <a:gd name="connsiteX128" fmla="*/ 1974947 w 2854584"/>
                  <a:gd name="connsiteY128" fmla="*/ 265301 h 268754"/>
                  <a:gd name="connsiteX129" fmla="*/ 1994303 w 2854584"/>
                  <a:gd name="connsiteY129" fmla="*/ 265301 h 268754"/>
                  <a:gd name="connsiteX130" fmla="*/ 1994303 w 2854584"/>
                  <a:gd name="connsiteY130" fmla="*/ 78415 h 268754"/>
                  <a:gd name="connsiteX131" fmla="*/ 1702417 w 2854584"/>
                  <a:gd name="connsiteY131" fmla="*/ 78415 h 268754"/>
                  <a:gd name="connsiteX132" fmla="*/ 1702417 w 2854584"/>
                  <a:gd name="connsiteY132" fmla="*/ 265301 h 268754"/>
                  <a:gd name="connsiteX133" fmla="*/ 1721602 w 2854584"/>
                  <a:gd name="connsiteY133" fmla="*/ 265301 h 268754"/>
                  <a:gd name="connsiteX134" fmla="*/ 1721602 w 2854584"/>
                  <a:gd name="connsiteY134" fmla="*/ 135241 h 268754"/>
                  <a:gd name="connsiteX135" fmla="*/ 1738273 w 2854584"/>
                  <a:gd name="connsiteY135" fmla="*/ 104149 h 268754"/>
                  <a:gd name="connsiteX136" fmla="*/ 1765496 w 2854584"/>
                  <a:gd name="connsiteY136" fmla="*/ 93269 h 268754"/>
                  <a:gd name="connsiteX137" fmla="*/ 1793750 w 2854584"/>
                  <a:gd name="connsiteY137" fmla="*/ 105187 h 268754"/>
                  <a:gd name="connsiteX138" fmla="*/ 1802820 w 2854584"/>
                  <a:gd name="connsiteY138" fmla="*/ 141630 h 268754"/>
                  <a:gd name="connsiteX139" fmla="*/ 1802820 w 2854584"/>
                  <a:gd name="connsiteY139" fmla="*/ 265301 h 268754"/>
                  <a:gd name="connsiteX140" fmla="*/ 1822175 w 2854584"/>
                  <a:gd name="connsiteY140" fmla="*/ 265301 h 268754"/>
                  <a:gd name="connsiteX141" fmla="*/ 1822175 w 2854584"/>
                  <a:gd name="connsiteY141" fmla="*/ 140940 h 268754"/>
                  <a:gd name="connsiteX142" fmla="*/ 1836176 w 2854584"/>
                  <a:gd name="connsiteY142" fmla="*/ 107084 h 268754"/>
                  <a:gd name="connsiteX143" fmla="*/ 1866247 w 2854584"/>
                  <a:gd name="connsiteY143" fmla="*/ 93269 h 268754"/>
                  <a:gd name="connsiteX144" fmla="*/ 1894590 w 2854584"/>
                  <a:gd name="connsiteY144" fmla="*/ 105098 h 268754"/>
                  <a:gd name="connsiteX145" fmla="*/ 1903577 w 2854584"/>
                  <a:gd name="connsiteY145" fmla="*/ 141111 h 268754"/>
                  <a:gd name="connsiteX146" fmla="*/ 1903577 w 2854584"/>
                  <a:gd name="connsiteY146" fmla="*/ 265301 h 268754"/>
                  <a:gd name="connsiteX147" fmla="*/ 1922755 w 2854584"/>
                  <a:gd name="connsiteY147" fmla="*/ 265301 h 268754"/>
                  <a:gd name="connsiteX148" fmla="*/ 1922755 w 2854584"/>
                  <a:gd name="connsiteY148" fmla="*/ 139903 h 268754"/>
                  <a:gd name="connsiteX149" fmla="*/ 1871082 w 2854584"/>
                  <a:gd name="connsiteY149" fmla="*/ 74962 h 268754"/>
                  <a:gd name="connsiteX150" fmla="*/ 1840759 w 2854584"/>
                  <a:gd name="connsiteY150" fmla="*/ 83596 h 268754"/>
                  <a:gd name="connsiteX151" fmla="*/ 1818030 w 2854584"/>
                  <a:gd name="connsiteY151" fmla="*/ 109330 h 268754"/>
                  <a:gd name="connsiteX152" fmla="*/ 1771370 w 2854584"/>
                  <a:gd name="connsiteY152" fmla="*/ 74962 h 268754"/>
                  <a:gd name="connsiteX153" fmla="*/ 1721254 w 2854584"/>
                  <a:gd name="connsiteY153" fmla="*/ 106395 h 268754"/>
                  <a:gd name="connsiteX154" fmla="*/ 1720735 w 2854584"/>
                  <a:gd name="connsiteY154" fmla="*/ 78415 h 268754"/>
                  <a:gd name="connsiteX155" fmla="*/ 1702417 w 2854584"/>
                  <a:gd name="connsiteY155" fmla="*/ 78415 h 268754"/>
                  <a:gd name="connsiteX156" fmla="*/ 1631218 w 2854584"/>
                  <a:gd name="connsiteY156" fmla="*/ 34457 h 268754"/>
                  <a:gd name="connsiteX157" fmla="*/ 1640548 w 2854584"/>
                  <a:gd name="connsiteY157" fmla="*/ 38518 h 268754"/>
                  <a:gd name="connsiteX158" fmla="*/ 1649966 w 2854584"/>
                  <a:gd name="connsiteY158" fmla="*/ 34457 h 268754"/>
                  <a:gd name="connsiteX159" fmla="*/ 1653339 w 2854584"/>
                  <a:gd name="connsiteY159" fmla="*/ 24525 h 268754"/>
                  <a:gd name="connsiteX160" fmla="*/ 1649966 w 2854584"/>
                  <a:gd name="connsiteY160" fmla="*/ 14505 h 268754"/>
                  <a:gd name="connsiteX161" fmla="*/ 1640548 w 2854584"/>
                  <a:gd name="connsiteY161" fmla="*/ 10362 h 268754"/>
                  <a:gd name="connsiteX162" fmla="*/ 1631218 w 2854584"/>
                  <a:gd name="connsiteY162" fmla="*/ 14505 h 268754"/>
                  <a:gd name="connsiteX163" fmla="*/ 1627933 w 2854584"/>
                  <a:gd name="connsiteY163" fmla="*/ 24525 h 268754"/>
                  <a:gd name="connsiteX164" fmla="*/ 1631218 w 2854584"/>
                  <a:gd name="connsiteY164" fmla="*/ 34457 h 268754"/>
                  <a:gd name="connsiteX165" fmla="*/ 1650055 w 2854584"/>
                  <a:gd name="connsiteY165" fmla="*/ 78415 h 268754"/>
                  <a:gd name="connsiteX166" fmla="*/ 1630699 w 2854584"/>
                  <a:gd name="connsiteY166" fmla="*/ 78415 h 268754"/>
                  <a:gd name="connsiteX167" fmla="*/ 1630699 w 2854584"/>
                  <a:gd name="connsiteY167" fmla="*/ 265301 h 268754"/>
                  <a:gd name="connsiteX168" fmla="*/ 1650055 w 2854584"/>
                  <a:gd name="connsiteY168" fmla="*/ 265301 h 268754"/>
                  <a:gd name="connsiteX169" fmla="*/ 1650055 w 2854584"/>
                  <a:gd name="connsiteY169" fmla="*/ 78415 h 268754"/>
                  <a:gd name="connsiteX170" fmla="*/ 1595267 w 2854584"/>
                  <a:gd name="connsiteY170" fmla="*/ 77207 h 268754"/>
                  <a:gd name="connsiteX171" fmla="*/ 1583691 w 2854584"/>
                  <a:gd name="connsiteY171" fmla="*/ 74962 h 268754"/>
                  <a:gd name="connsiteX172" fmla="*/ 1540835 w 2854584"/>
                  <a:gd name="connsiteY172" fmla="*/ 106395 h 268754"/>
                  <a:gd name="connsiteX173" fmla="*/ 1540487 w 2854584"/>
                  <a:gd name="connsiteY173" fmla="*/ 78415 h 268754"/>
                  <a:gd name="connsiteX174" fmla="*/ 1521650 w 2854584"/>
                  <a:gd name="connsiteY174" fmla="*/ 78415 h 268754"/>
                  <a:gd name="connsiteX175" fmla="*/ 1521650 w 2854584"/>
                  <a:gd name="connsiteY175" fmla="*/ 265301 h 268754"/>
                  <a:gd name="connsiteX176" fmla="*/ 1540835 w 2854584"/>
                  <a:gd name="connsiteY176" fmla="*/ 265301 h 268754"/>
                  <a:gd name="connsiteX177" fmla="*/ 1540835 w 2854584"/>
                  <a:gd name="connsiteY177" fmla="*/ 136278 h 268754"/>
                  <a:gd name="connsiteX178" fmla="*/ 1556127 w 2854584"/>
                  <a:gd name="connsiteY178" fmla="*/ 106053 h 268754"/>
                  <a:gd name="connsiteX179" fmla="*/ 1582830 w 2854584"/>
                  <a:gd name="connsiteY179" fmla="*/ 95166 h 268754"/>
                  <a:gd name="connsiteX180" fmla="*/ 1594926 w 2854584"/>
                  <a:gd name="connsiteY180" fmla="*/ 96375 h 268754"/>
                  <a:gd name="connsiteX181" fmla="*/ 1595267 w 2854584"/>
                  <a:gd name="connsiteY181" fmla="*/ 77207 h 268754"/>
                  <a:gd name="connsiteX182" fmla="*/ 1383569 w 2854584"/>
                  <a:gd name="connsiteY182" fmla="*/ 234487 h 268754"/>
                  <a:gd name="connsiteX183" fmla="*/ 1371822 w 2854584"/>
                  <a:gd name="connsiteY183" fmla="*/ 182293 h 268754"/>
                  <a:gd name="connsiteX184" fmla="*/ 1371822 w 2854584"/>
                  <a:gd name="connsiteY184" fmla="*/ 161076 h 268754"/>
                  <a:gd name="connsiteX185" fmla="*/ 1383480 w 2854584"/>
                  <a:gd name="connsiteY185" fmla="*/ 109659 h 268754"/>
                  <a:gd name="connsiteX186" fmla="*/ 1420032 w 2854584"/>
                  <a:gd name="connsiteY186" fmla="*/ 92921 h 268754"/>
                  <a:gd name="connsiteX187" fmla="*/ 1450793 w 2854584"/>
                  <a:gd name="connsiteY187" fmla="*/ 105617 h 268754"/>
                  <a:gd name="connsiteX188" fmla="*/ 1462547 w 2854584"/>
                  <a:gd name="connsiteY188" fmla="*/ 141459 h 268754"/>
                  <a:gd name="connsiteX189" fmla="*/ 1481041 w 2854584"/>
                  <a:gd name="connsiteY189" fmla="*/ 141459 h 268754"/>
                  <a:gd name="connsiteX190" fmla="*/ 1463927 w 2854584"/>
                  <a:gd name="connsiteY190" fmla="*/ 92491 h 268754"/>
                  <a:gd name="connsiteX191" fmla="*/ 1420032 w 2854584"/>
                  <a:gd name="connsiteY191" fmla="*/ 74962 h 268754"/>
                  <a:gd name="connsiteX192" fmla="*/ 1369486 w 2854584"/>
                  <a:gd name="connsiteY192" fmla="*/ 96722 h 268754"/>
                  <a:gd name="connsiteX193" fmla="*/ 1352460 w 2854584"/>
                  <a:gd name="connsiteY193" fmla="*/ 161322 h 268754"/>
                  <a:gd name="connsiteX194" fmla="*/ 1352460 w 2854584"/>
                  <a:gd name="connsiteY194" fmla="*/ 184121 h 268754"/>
                  <a:gd name="connsiteX195" fmla="*/ 1369834 w 2854584"/>
                  <a:gd name="connsiteY195" fmla="*/ 247424 h 268754"/>
                  <a:gd name="connsiteX196" fmla="*/ 1420210 w 2854584"/>
                  <a:gd name="connsiteY196" fmla="*/ 268755 h 268754"/>
                  <a:gd name="connsiteX197" fmla="*/ 1462718 w 2854584"/>
                  <a:gd name="connsiteY197" fmla="*/ 252434 h 268754"/>
                  <a:gd name="connsiteX198" fmla="*/ 1481041 w 2854584"/>
                  <a:gd name="connsiteY198" fmla="*/ 207438 h 268754"/>
                  <a:gd name="connsiteX199" fmla="*/ 1462547 w 2854584"/>
                  <a:gd name="connsiteY199" fmla="*/ 207438 h 268754"/>
                  <a:gd name="connsiteX200" fmla="*/ 1450970 w 2854584"/>
                  <a:gd name="connsiteY200" fmla="*/ 239611 h 268754"/>
                  <a:gd name="connsiteX201" fmla="*/ 1420210 w 2854584"/>
                  <a:gd name="connsiteY201" fmla="*/ 250789 h 268754"/>
                  <a:gd name="connsiteX202" fmla="*/ 1383569 w 2854584"/>
                  <a:gd name="connsiteY202" fmla="*/ 234487 h 268754"/>
                  <a:gd name="connsiteX203" fmla="*/ 1285926 w 2854584"/>
                  <a:gd name="connsiteY203" fmla="*/ 242173 h 268754"/>
                  <a:gd name="connsiteX204" fmla="*/ 1257589 w 2854584"/>
                  <a:gd name="connsiteY204" fmla="*/ 250789 h 268754"/>
                  <a:gd name="connsiteX205" fmla="*/ 1226392 w 2854584"/>
                  <a:gd name="connsiteY205" fmla="*/ 241250 h 268754"/>
                  <a:gd name="connsiteX206" fmla="*/ 1214727 w 2854584"/>
                  <a:gd name="connsiteY206" fmla="*/ 214346 h 268754"/>
                  <a:gd name="connsiteX207" fmla="*/ 1195371 w 2854584"/>
                  <a:gd name="connsiteY207" fmla="*/ 214346 h 268754"/>
                  <a:gd name="connsiteX208" fmla="*/ 1212568 w 2854584"/>
                  <a:gd name="connsiteY208" fmla="*/ 253554 h 268754"/>
                  <a:gd name="connsiteX209" fmla="*/ 1257589 w 2854584"/>
                  <a:gd name="connsiteY209" fmla="*/ 268755 h 268754"/>
                  <a:gd name="connsiteX210" fmla="*/ 1299926 w 2854584"/>
                  <a:gd name="connsiteY210" fmla="*/ 255110 h 268754"/>
                  <a:gd name="connsiteX211" fmla="*/ 1315997 w 2854584"/>
                  <a:gd name="connsiteY211" fmla="*/ 218318 h 268754"/>
                  <a:gd name="connsiteX212" fmla="*/ 1310990 w 2854584"/>
                  <a:gd name="connsiteY212" fmla="*/ 196817 h 268754"/>
                  <a:gd name="connsiteX213" fmla="*/ 1296122 w 2854584"/>
                  <a:gd name="connsiteY213" fmla="*/ 180319 h 268754"/>
                  <a:gd name="connsiteX214" fmla="*/ 1260178 w 2854584"/>
                  <a:gd name="connsiteY214" fmla="*/ 161493 h 268754"/>
                  <a:gd name="connsiteX215" fmla="*/ 1227341 w 2854584"/>
                  <a:gd name="connsiteY215" fmla="*/ 142319 h 268754"/>
                  <a:gd name="connsiteX216" fmla="*/ 1219740 w 2854584"/>
                  <a:gd name="connsiteY216" fmla="*/ 124012 h 268754"/>
                  <a:gd name="connsiteX217" fmla="*/ 1229677 w 2854584"/>
                  <a:gd name="connsiteY217" fmla="*/ 101562 h 268754"/>
                  <a:gd name="connsiteX218" fmla="*/ 1256551 w 2854584"/>
                  <a:gd name="connsiteY218" fmla="*/ 92921 h 268754"/>
                  <a:gd name="connsiteX219" fmla="*/ 1284894 w 2854584"/>
                  <a:gd name="connsiteY219" fmla="*/ 103371 h 268754"/>
                  <a:gd name="connsiteX220" fmla="*/ 1295781 w 2854584"/>
                  <a:gd name="connsiteY220" fmla="*/ 129712 h 268754"/>
                  <a:gd name="connsiteX221" fmla="*/ 1314965 w 2854584"/>
                  <a:gd name="connsiteY221" fmla="*/ 129712 h 268754"/>
                  <a:gd name="connsiteX222" fmla="*/ 1299066 w 2854584"/>
                  <a:gd name="connsiteY222" fmla="*/ 89986 h 268754"/>
                  <a:gd name="connsiteX223" fmla="*/ 1256551 w 2854584"/>
                  <a:gd name="connsiteY223" fmla="*/ 74962 h 268754"/>
                  <a:gd name="connsiteX224" fmla="*/ 1216284 w 2854584"/>
                  <a:gd name="connsiteY224" fmla="*/ 89037 h 268754"/>
                  <a:gd name="connsiteX225" fmla="*/ 1200732 w 2854584"/>
                  <a:gd name="connsiteY225" fmla="*/ 124702 h 268754"/>
                  <a:gd name="connsiteX226" fmla="*/ 1205226 w 2854584"/>
                  <a:gd name="connsiteY226" fmla="*/ 144742 h 268754"/>
                  <a:gd name="connsiteX227" fmla="*/ 1219221 w 2854584"/>
                  <a:gd name="connsiteY227" fmla="*/ 160373 h 268754"/>
                  <a:gd name="connsiteX228" fmla="*/ 1252659 w 2854584"/>
                  <a:gd name="connsiteY228" fmla="*/ 178314 h 268754"/>
                  <a:gd name="connsiteX229" fmla="*/ 1286622 w 2854584"/>
                  <a:gd name="connsiteY229" fmla="*/ 198133 h 268754"/>
                  <a:gd name="connsiteX230" fmla="*/ 1296641 w 2854584"/>
                  <a:gd name="connsiteY230" fmla="*/ 219248 h 268754"/>
                  <a:gd name="connsiteX231" fmla="*/ 1285926 w 2854584"/>
                  <a:gd name="connsiteY231" fmla="*/ 242173 h 268754"/>
                  <a:gd name="connsiteX232" fmla="*/ 1131255 w 2854584"/>
                  <a:gd name="connsiteY232" fmla="*/ 34457 h 268754"/>
                  <a:gd name="connsiteX233" fmla="*/ 1140591 w 2854584"/>
                  <a:gd name="connsiteY233" fmla="*/ 38518 h 268754"/>
                  <a:gd name="connsiteX234" fmla="*/ 1150009 w 2854584"/>
                  <a:gd name="connsiteY234" fmla="*/ 34457 h 268754"/>
                  <a:gd name="connsiteX235" fmla="*/ 1153376 w 2854584"/>
                  <a:gd name="connsiteY235" fmla="*/ 24525 h 268754"/>
                  <a:gd name="connsiteX236" fmla="*/ 1150009 w 2854584"/>
                  <a:gd name="connsiteY236" fmla="*/ 14505 h 268754"/>
                  <a:gd name="connsiteX237" fmla="*/ 1140591 w 2854584"/>
                  <a:gd name="connsiteY237" fmla="*/ 10362 h 268754"/>
                  <a:gd name="connsiteX238" fmla="*/ 1131255 w 2854584"/>
                  <a:gd name="connsiteY238" fmla="*/ 14505 h 268754"/>
                  <a:gd name="connsiteX239" fmla="*/ 1127976 w 2854584"/>
                  <a:gd name="connsiteY239" fmla="*/ 24525 h 268754"/>
                  <a:gd name="connsiteX240" fmla="*/ 1131255 w 2854584"/>
                  <a:gd name="connsiteY240" fmla="*/ 34457 h 268754"/>
                  <a:gd name="connsiteX241" fmla="*/ 1150097 w 2854584"/>
                  <a:gd name="connsiteY241" fmla="*/ 78415 h 268754"/>
                  <a:gd name="connsiteX242" fmla="*/ 1130742 w 2854584"/>
                  <a:gd name="connsiteY242" fmla="*/ 78415 h 268754"/>
                  <a:gd name="connsiteX243" fmla="*/ 1130742 w 2854584"/>
                  <a:gd name="connsiteY243" fmla="*/ 265301 h 268754"/>
                  <a:gd name="connsiteX244" fmla="*/ 1150097 w 2854584"/>
                  <a:gd name="connsiteY244" fmla="*/ 265301 h 268754"/>
                  <a:gd name="connsiteX245" fmla="*/ 1150097 w 2854584"/>
                  <a:gd name="connsiteY245" fmla="*/ 78415 h 268754"/>
                  <a:gd name="connsiteX246" fmla="*/ 968641 w 2854584"/>
                  <a:gd name="connsiteY246" fmla="*/ 162012 h 268754"/>
                  <a:gd name="connsiteX247" fmla="*/ 979609 w 2854584"/>
                  <a:gd name="connsiteY247" fmla="*/ 110197 h 268754"/>
                  <a:gd name="connsiteX248" fmla="*/ 1013915 w 2854584"/>
                  <a:gd name="connsiteY248" fmla="*/ 93439 h 268754"/>
                  <a:gd name="connsiteX249" fmla="*/ 1057638 w 2854584"/>
                  <a:gd name="connsiteY249" fmla="*/ 124702 h 268754"/>
                  <a:gd name="connsiteX250" fmla="*/ 1057638 w 2854584"/>
                  <a:gd name="connsiteY250" fmla="*/ 221602 h 268754"/>
                  <a:gd name="connsiteX251" fmla="*/ 1013744 w 2854584"/>
                  <a:gd name="connsiteY251" fmla="*/ 250448 h 268754"/>
                  <a:gd name="connsiteX252" fmla="*/ 979439 w 2854584"/>
                  <a:gd name="connsiteY252" fmla="*/ 233519 h 268754"/>
                  <a:gd name="connsiteX253" fmla="*/ 968641 w 2854584"/>
                  <a:gd name="connsiteY253" fmla="*/ 180667 h 268754"/>
                  <a:gd name="connsiteX254" fmla="*/ 968641 w 2854584"/>
                  <a:gd name="connsiteY254" fmla="*/ 162012 h 268754"/>
                  <a:gd name="connsiteX255" fmla="*/ 949108 w 2854584"/>
                  <a:gd name="connsiteY255" fmla="*/ 182565 h 268754"/>
                  <a:gd name="connsiteX256" fmla="*/ 964925 w 2854584"/>
                  <a:gd name="connsiteY256" fmla="*/ 246298 h 268754"/>
                  <a:gd name="connsiteX257" fmla="*/ 1009940 w 2854584"/>
                  <a:gd name="connsiteY257" fmla="*/ 268755 h 268754"/>
                  <a:gd name="connsiteX258" fmla="*/ 1057986 w 2854584"/>
                  <a:gd name="connsiteY258" fmla="*/ 241288 h 268754"/>
                  <a:gd name="connsiteX259" fmla="*/ 1058847 w 2854584"/>
                  <a:gd name="connsiteY259" fmla="*/ 265301 h 268754"/>
                  <a:gd name="connsiteX260" fmla="*/ 1076822 w 2854584"/>
                  <a:gd name="connsiteY260" fmla="*/ 265301 h 268754"/>
                  <a:gd name="connsiteX261" fmla="*/ 1076822 w 2854584"/>
                  <a:gd name="connsiteY261" fmla="*/ 0 h 268754"/>
                  <a:gd name="connsiteX262" fmla="*/ 1057638 w 2854584"/>
                  <a:gd name="connsiteY262" fmla="*/ 0 h 268754"/>
                  <a:gd name="connsiteX263" fmla="*/ 1057638 w 2854584"/>
                  <a:gd name="connsiteY263" fmla="*/ 103460 h 268754"/>
                  <a:gd name="connsiteX264" fmla="*/ 1010111 w 2854584"/>
                  <a:gd name="connsiteY264" fmla="*/ 74962 h 268754"/>
                  <a:gd name="connsiteX265" fmla="*/ 964489 w 2854584"/>
                  <a:gd name="connsiteY265" fmla="*/ 97153 h 268754"/>
                  <a:gd name="connsiteX266" fmla="*/ 949108 w 2854584"/>
                  <a:gd name="connsiteY266" fmla="*/ 163220 h 268754"/>
                  <a:gd name="connsiteX267" fmla="*/ 949108 w 2854584"/>
                  <a:gd name="connsiteY267" fmla="*/ 182565 h 268754"/>
                  <a:gd name="connsiteX268" fmla="*/ 716498 w 2854584"/>
                  <a:gd name="connsiteY268" fmla="*/ 162012 h 268754"/>
                  <a:gd name="connsiteX269" fmla="*/ 727473 w 2854584"/>
                  <a:gd name="connsiteY269" fmla="*/ 110197 h 268754"/>
                  <a:gd name="connsiteX270" fmla="*/ 761778 w 2854584"/>
                  <a:gd name="connsiteY270" fmla="*/ 93439 h 268754"/>
                  <a:gd name="connsiteX271" fmla="*/ 805501 w 2854584"/>
                  <a:gd name="connsiteY271" fmla="*/ 124702 h 268754"/>
                  <a:gd name="connsiteX272" fmla="*/ 805501 w 2854584"/>
                  <a:gd name="connsiteY272" fmla="*/ 221602 h 268754"/>
                  <a:gd name="connsiteX273" fmla="*/ 761601 w 2854584"/>
                  <a:gd name="connsiteY273" fmla="*/ 250448 h 268754"/>
                  <a:gd name="connsiteX274" fmla="*/ 727302 w 2854584"/>
                  <a:gd name="connsiteY274" fmla="*/ 233519 h 268754"/>
                  <a:gd name="connsiteX275" fmla="*/ 716498 w 2854584"/>
                  <a:gd name="connsiteY275" fmla="*/ 180667 h 268754"/>
                  <a:gd name="connsiteX276" fmla="*/ 716498 w 2854584"/>
                  <a:gd name="connsiteY276" fmla="*/ 162012 h 268754"/>
                  <a:gd name="connsiteX277" fmla="*/ 696971 w 2854584"/>
                  <a:gd name="connsiteY277" fmla="*/ 182565 h 268754"/>
                  <a:gd name="connsiteX278" fmla="*/ 712782 w 2854584"/>
                  <a:gd name="connsiteY278" fmla="*/ 246298 h 268754"/>
                  <a:gd name="connsiteX279" fmla="*/ 757803 w 2854584"/>
                  <a:gd name="connsiteY279" fmla="*/ 268755 h 268754"/>
                  <a:gd name="connsiteX280" fmla="*/ 805843 w 2854584"/>
                  <a:gd name="connsiteY280" fmla="*/ 241288 h 268754"/>
                  <a:gd name="connsiteX281" fmla="*/ 806710 w 2854584"/>
                  <a:gd name="connsiteY281" fmla="*/ 265301 h 268754"/>
                  <a:gd name="connsiteX282" fmla="*/ 824679 w 2854584"/>
                  <a:gd name="connsiteY282" fmla="*/ 265301 h 268754"/>
                  <a:gd name="connsiteX283" fmla="*/ 824679 w 2854584"/>
                  <a:gd name="connsiteY283" fmla="*/ 0 h 268754"/>
                  <a:gd name="connsiteX284" fmla="*/ 805501 w 2854584"/>
                  <a:gd name="connsiteY284" fmla="*/ 0 h 268754"/>
                  <a:gd name="connsiteX285" fmla="*/ 805501 w 2854584"/>
                  <a:gd name="connsiteY285" fmla="*/ 103460 h 268754"/>
                  <a:gd name="connsiteX286" fmla="*/ 757974 w 2854584"/>
                  <a:gd name="connsiteY286" fmla="*/ 74962 h 268754"/>
                  <a:gd name="connsiteX287" fmla="*/ 712352 w 2854584"/>
                  <a:gd name="connsiteY287" fmla="*/ 97153 h 268754"/>
                  <a:gd name="connsiteX288" fmla="*/ 696971 w 2854584"/>
                  <a:gd name="connsiteY288" fmla="*/ 163220 h 268754"/>
                  <a:gd name="connsiteX289" fmla="*/ 696971 w 2854584"/>
                  <a:gd name="connsiteY289" fmla="*/ 182565 h 268754"/>
                  <a:gd name="connsiteX290" fmla="*/ 533484 w 2854584"/>
                  <a:gd name="connsiteY290" fmla="*/ 78415 h 268754"/>
                  <a:gd name="connsiteX291" fmla="*/ 533484 w 2854584"/>
                  <a:gd name="connsiteY291" fmla="*/ 265301 h 268754"/>
                  <a:gd name="connsiteX292" fmla="*/ 552668 w 2854584"/>
                  <a:gd name="connsiteY292" fmla="*/ 265301 h 268754"/>
                  <a:gd name="connsiteX293" fmla="*/ 552668 w 2854584"/>
                  <a:gd name="connsiteY293" fmla="*/ 135582 h 268754"/>
                  <a:gd name="connsiteX294" fmla="*/ 570903 w 2854584"/>
                  <a:gd name="connsiteY294" fmla="*/ 104579 h 268754"/>
                  <a:gd name="connsiteX295" fmla="*/ 597948 w 2854584"/>
                  <a:gd name="connsiteY295" fmla="*/ 93269 h 268754"/>
                  <a:gd name="connsiteX296" fmla="*/ 625076 w 2854584"/>
                  <a:gd name="connsiteY296" fmla="*/ 105187 h 268754"/>
                  <a:gd name="connsiteX297" fmla="*/ 633893 w 2854584"/>
                  <a:gd name="connsiteY297" fmla="*/ 142149 h 268754"/>
                  <a:gd name="connsiteX298" fmla="*/ 633893 w 2854584"/>
                  <a:gd name="connsiteY298" fmla="*/ 265301 h 268754"/>
                  <a:gd name="connsiteX299" fmla="*/ 652900 w 2854584"/>
                  <a:gd name="connsiteY299" fmla="*/ 265301 h 268754"/>
                  <a:gd name="connsiteX300" fmla="*/ 652900 w 2854584"/>
                  <a:gd name="connsiteY300" fmla="*/ 140074 h 268754"/>
                  <a:gd name="connsiteX301" fmla="*/ 602784 w 2854584"/>
                  <a:gd name="connsiteY301" fmla="*/ 74962 h 268754"/>
                  <a:gd name="connsiteX302" fmla="*/ 573492 w 2854584"/>
                  <a:gd name="connsiteY302" fmla="*/ 83944 h 268754"/>
                  <a:gd name="connsiteX303" fmla="*/ 552320 w 2854584"/>
                  <a:gd name="connsiteY303" fmla="*/ 108122 h 268754"/>
                  <a:gd name="connsiteX304" fmla="*/ 551807 w 2854584"/>
                  <a:gd name="connsiteY304" fmla="*/ 78415 h 268754"/>
                  <a:gd name="connsiteX305" fmla="*/ 533484 w 2854584"/>
                  <a:gd name="connsiteY305" fmla="*/ 78415 h 268754"/>
                  <a:gd name="connsiteX306" fmla="*/ 473519 w 2854584"/>
                  <a:gd name="connsiteY306" fmla="*/ 150613 h 268754"/>
                  <a:gd name="connsiteX307" fmla="*/ 473519 w 2854584"/>
                  <a:gd name="connsiteY307" fmla="*/ 155623 h 268754"/>
                  <a:gd name="connsiteX308" fmla="*/ 381756 w 2854584"/>
                  <a:gd name="connsiteY308" fmla="*/ 155623 h 268754"/>
                  <a:gd name="connsiteX309" fmla="*/ 395149 w 2854584"/>
                  <a:gd name="connsiteY309" fmla="*/ 108900 h 268754"/>
                  <a:gd name="connsiteX310" fmla="*/ 429967 w 2854584"/>
                  <a:gd name="connsiteY310" fmla="*/ 92921 h 268754"/>
                  <a:gd name="connsiteX311" fmla="*/ 473519 w 2854584"/>
                  <a:gd name="connsiteY311" fmla="*/ 150613 h 268754"/>
                  <a:gd name="connsiteX312" fmla="*/ 488900 w 2854584"/>
                  <a:gd name="connsiteY312" fmla="*/ 243711 h 268754"/>
                  <a:gd name="connsiteX313" fmla="*/ 478874 w 2854584"/>
                  <a:gd name="connsiteY313" fmla="*/ 230926 h 268754"/>
                  <a:gd name="connsiteX314" fmla="*/ 434119 w 2854584"/>
                  <a:gd name="connsiteY314" fmla="*/ 251137 h 268754"/>
                  <a:gd name="connsiteX315" fmla="*/ 395320 w 2854584"/>
                  <a:gd name="connsiteY315" fmla="*/ 233690 h 268754"/>
                  <a:gd name="connsiteX316" fmla="*/ 381579 w 2854584"/>
                  <a:gd name="connsiteY316" fmla="*/ 184121 h 268754"/>
                  <a:gd name="connsiteX317" fmla="*/ 381579 w 2854584"/>
                  <a:gd name="connsiteY317" fmla="*/ 173582 h 268754"/>
                  <a:gd name="connsiteX318" fmla="*/ 492704 w 2854584"/>
                  <a:gd name="connsiteY318" fmla="*/ 173582 h 268754"/>
                  <a:gd name="connsiteX319" fmla="*/ 492704 w 2854584"/>
                  <a:gd name="connsiteY319" fmla="*/ 155623 h 268754"/>
                  <a:gd name="connsiteX320" fmla="*/ 476367 w 2854584"/>
                  <a:gd name="connsiteY320" fmla="*/ 94825 h 268754"/>
                  <a:gd name="connsiteX321" fmla="*/ 429967 w 2854584"/>
                  <a:gd name="connsiteY321" fmla="*/ 74962 h 268754"/>
                  <a:gd name="connsiteX322" fmla="*/ 380541 w 2854584"/>
                  <a:gd name="connsiteY322" fmla="*/ 98361 h 268754"/>
                  <a:gd name="connsiteX323" fmla="*/ 362572 w 2854584"/>
                  <a:gd name="connsiteY323" fmla="*/ 162872 h 268754"/>
                  <a:gd name="connsiteX324" fmla="*/ 362572 w 2854584"/>
                  <a:gd name="connsiteY324" fmla="*/ 185677 h 268754"/>
                  <a:gd name="connsiteX325" fmla="*/ 381579 w 2854584"/>
                  <a:gd name="connsiteY325" fmla="*/ 247164 h 268754"/>
                  <a:gd name="connsiteX326" fmla="*/ 433252 w 2854584"/>
                  <a:gd name="connsiteY326" fmla="*/ 268755 h 268754"/>
                  <a:gd name="connsiteX327" fmla="*/ 488900 w 2854584"/>
                  <a:gd name="connsiteY327" fmla="*/ 243711 h 268754"/>
                  <a:gd name="connsiteX328" fmla="*/ 130480 w 2854584"/>
                  <a:gd name="connsiteY328" fmla="*/ 160899 h 268754"/>
                  <a:gd name="connsiteX329" fmla="*/ 143955 w 2854584"/>
                  <a:gd name="connsiteY329" fmla="*/ 111038 h 268754"/>
                  <a:gd name="connsiteX330" fmla="*/ 179387 w 2854584"/>
                  <a:gd name="connsiteY330" fmla="*/ 92921 h 268754"/>
                  <a:gd name="connsiteX331" fmla="*/ 215502 w 2854584"/>
                  <a:gd name="connsiteY331" fmla="*/ 111474 h 268754"/>
                  <a:gd name="connsiteX332" fmla="*/ 228636 w 2854584"/>
                  <a:gd name="connsiteY332" fmla="*/ 162284 h 268754"/>
                  <a:gd name="connsiteX333" fmla="*/ 228636 w 2854584"/>
                  <a:gd name="connsiteY333" fmla="*/ 182122 h 268754"/>
                  <a:gd name="connsiteX334" fmla="*/ 215933 w 2854584"/>
                  <a:gd name="connsiteY334" fmla="*/ 233020 h 268754"/>
                  <a:gd name="connsiteX335" fmla="*/ 179729 w 2854584"/>
                  <a:gd name="connsiteY335" fmla="*/ 250789 h 268754"/>
                  <a:gd name="connsiteX336" fmla="*/ 143525 w 2854584"/>
                  <a:gd name="connsiteY336" fmla="*/ 232330 h 268754"/>
                  <a:gd name="connsiteX337" fmla="*/ 130480 w 2854584"/>
                  <a:gd name="connsiteY337" fmla="*/ 181603 h 268754"/>
                  <a:gd name="connsiteX338" fmla="*/ 130480 w 2854584"/>
                  <a:gd name="connsiteY338" fmla="*/ 160899 h 268754"/>
                  <a:gd name="connsiteX339" fmla="*/ 111125 w 2854584"/>
                  <a:gd name="connsiteY339" fmla="*/ 184462 h 268754"/>
                  <a:gd name="connsiteX340" fmla="*/ 130132 w 2854584"/>
                  <a:gd name="connsiteY340" fmla="*/ 246298 h 268754"/>
                  <a:gd name="connsiteX341" fmla="*/ 179729 w 2854584"/>
                  <a:gd name="connsiteY341" fmla="*/ 268755 h 268754"/>
                  <a:gd name="connsiteX342" fmla="*/ 229414 w 2854584"/>
                  <a:gd name="connsiteY342" fmla="*/ 245779 h 268754"/>
                  <a:gd name="connsiteX343" fmla="*/ 247820 w 2854584"/>
                  <a:gd name="connsiteY343" fmla="*/ 181704 h 268754"/>
                  <a:gd name="connsiteX344" fmla="*/ 247820 w 2854584"/>
                  <a:gd name="connsiteY344" fmla="*/ 161841 h 268754"/>
                  <a:gd name="connsiteX345" fmla="*/ 229414 w 2854584"/>
                  <a:gd name="connsiteY345" fmla="*/ 98108 h 268754"/>
                  <a:gd name="connsiteX346" fmla="*/ 179387 w 2854584"/>
                  <a:gd name="connsiteY346" fmla="*/ 74962 h 268754"/>
                  <a:gd name="connsiteX347" fmla="*/ 129442 w 2854584"/>
                  <a:gd name="connsiteY347" fmla="*/ 98449 h 268754"/>
                  <a:gd name="connsiteX348" fmla="*/ 111125 w 2854584"/>
                  <a:gd name="connsiteY348" fmla="*/ 162360 h 268754"/>
                  <a:gd name="connsiteX349" fmla="*/ 111125 w 2854584"/>
                  <a:gd name="connsiteY349" fmla="*/ 184462 h 268754"/>
                  <a:gd name="connsiteX350" fmla="*/ 28862 w 2854584"/>
                  <a:gd name="connsiteY350" fmla="*/ 30744 h 268754"/>
                  <a:gd name="connsiteX351" fmla="*/ 28862 w 2854584"/>
                  <a:gd name="connsiteY351" fmla="*/ 78415 h 268754"/>
                  <a:gd name="connsiteX352" fmla="*/ 0 w 2854584"/>
                  <a:gd name="connsiteY352" fmla="*/ 78415 h 268754"/>
                  <a:gd name="connsiteX353" fmla="*/ 0 w 2854584"/>
                  <a:gd name="connsiteY353" fmla="*/ 95685 h 268754"/>
                  <a:gd name="connsiteX354" fmla="*/ 28862 w 2854584"/>
                  <a:gd name="connsiteY354" fmla="*/ 95685 h 268754"/>
                  <a:gd name="connsiteX355" fmla="*/ 28862 w 2854584"/>
                  <a:gd name="connsiteY355" fmla="*/ 222462 h 268754"/>
                  <a:gd name="connsiteX356" fmla="*/ 63427 w 2854584"/>
                  <a:gd name="connsiteY356" fmla="*/ 268755 h 268754"/>
                  <a:gd name="connsiteX357" fmla="*/ 82263 w 2854584"/>
                  <a:gd name="connsiteY357" fmla="*/ 265819 h 268754"/>
                  <a:gd name="connsiteX358" fmla="*/ 81744 w 2854584"/>
                  <a:gd name="connsiteY358" fmla="*/ 248543 h 268754"/>
                  <a:gd name="connsiteX359" fmla="*/ 67920 w 2854584"/>
                  <a:gd name="connsiteY359" fmla="*/ 250270 h 268754"/>
                  <a:gd name="connsiteX360" fmla="*/ 52622 w 2854584"/>
                  <a:gd name="connsiteY360" fmla="*/ 242762 h 268754"/>
                  <a:gd name="connsiteX361" fmla="*/ 48046 w 2854584"/>
                  <a:gd name="connsiteY361" fmla="*/ 219875 h 268754"/>
                  <a:gd name="connsiteX362" fmla="*/ 48046 w 2854584"/>
                  <a:gd name="connsiteY362" fmla="*/ 95685 h 268754"/>
                  <a:gd name="connsiteX363" fmla="*/ 80016 w 2854584"/>
                  <a:gd name="connsiteY363" fmla="*/ 95685 h 268754"/>
                  <a:gd name="connsiteX364" fmla="*/ 80016 w 2854584"/>
                  <a:gd name="connsiteY364" fmla="*/ 78415 h 268754"/>
                  <a:gd name="connsiteX365" fmla="*/ 48046 w 2854584"/>
                  <a:gd name="connsiteY365" fmla="*/ 78415 h 268754"/>
                  <a:gd name="connsiteX366" fmla="*/ 48046 w 2854584"/>
                  <a:gd name="connsiteY366" fmla="*/ 30744 h 268754"/>
                  <a:gd name="connsiteX367" fmla="*/ 28862 w 2854584"/>
                  <a:gd name="connsiteY367" fmla="*/ 30744 h 268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Lst>
                <a:rect l="l" t="t" r="r" b="b"/>
                <a:pathLst>
                  <a:path w="2854584" h="268754">
                    <a:moveTo>
                      <a:pt x="2735168" y="78415"/>
                    </a:moveTo>
                    <a:lnTo>
                      <a:pt x="2735168" y="265301"/>
                    </a:lnTo>
                    <a:lnTo>
                      <a:pt x="2754353" y="265301"/>
                    </a:lnTo>
                    <a:lnTo>
                      <a:pt x="2754353" y="135582"/>
                    </a:lnTo>
                    <a:cubicBezTo>
                      <a:pt x="2758498" y="122456"/>
                      <a:pt x="2764575" y="112126"/>
                      <a:pt x="2772581" y="104579"/>
                    </a:cubicBezTo>
                    <a:cubicBezTo>
                      <a:pt x="2780588" y="97039"/>
                      <a:pt x="2789607" y="93269"/>
                      <a:pt x="2799627" y="93269"/>
                    </a:cubicBezTo>
                    <a:cubicBezTo>
                      <a:pt x="2811956" y="93269"/>
                      <a:pt x="2821001" y="97241"/>
                      <a:pt x="2826761" y="105187"/>
                    </a:cubicBezTo>
                    <a:cubicBezTo>
                      <a:pt x="2832521" y="113132"/>
                      <a:pt x="2835457" y="125455"/>
                      <a:pt x="2835571" y="142149"/>
                    </a:cubicBezTo>
                    <a:lnTo>
                      <a:pt x="2835571" y="265301"/>
                    </a:lnTo>
                    <a:lnTo>
                      <a:pt x="2854585" y="265301"/>
                    </a:lnTo>
                    <a:lnTo>
                      <a:pt x="2854585" y="140074"/>
                    </a:lnTo>
                    <a:cubicBezTo>
                      <a:pt x="2853774" y="96666"/>
                      <a:pt x="2837071" y="74962"/>
                      <a:pt x="2804469" y="74962"/>
                    </a:cubicBezTo>
                    <a:cubicBezTo>
                      <a:pt x="2793519" y="74962"/>
                      <a:pt x="2783759" y="77954"/>
                      <a:pt x="2775176" y="83944"/>
                    </a:cubicBezTo>
                    <a:cubicBezTo>
                      <a:pt x="2766594" y="89929"/>
                      <a:pt x="2759536" y="97994"/>
                      <a:pt x="2754005" y="108122"/>
                    </a:cubicBezTo>
                    <a:lnTo>
                      <a:pt x="2753486" y="78415"/>
                    </a:lnTo>
                    <a:lnTo>
                      <a:pt x="2735168" y="78415"/>
                    </a:lnTo>
                    <a:close/>
                    <a:moveTo>
                      <a:pt x="2573586" y="160899"/>
                    </a:moveTo>
                    <a:cubicBezTo>
                      <a:pt x="2573814" y="139739"/>
                      <a:pt x="2578307" y="123114"/>
                      <a:pt x="2587061" y="111038"/>
                    </a:cubicBezTo>
                    <a:cubicBezTo>
                      <a:pt x="2595821" y="98962"/>
                      <a:pt x="2607631" y="92921"/>
                      <a:pt x="2622493" y="92921"/>
                    </a:cubicBezTo>
                    <a:cubicBezTo>
                      <a:pt x="2637810" y="92921"/>
                      <a:pt x="2649855" y="99107"/>
                      <a:pt x="2658608" y="111474"/>
                    </a:cubicBezTo>
                    <a:cubicBezTo>
                      <a:pt x="2667362" y="123835"/>
                      <a:pt x="2671742" y="140770"/>
                      <a:pt x="2671742" y="162284"/>
                    </a:cubicBezTo>
                    <a:lnTo>
                      <a:pt x="2671742" y="182122"/>
                    </a:lnTo>
                    <a:cubicBezTo>
                      <a:pt x="2671628" y="204206"/>
                      <a:pt x="2667393" y="221171"/>
                      <a:pt x="2659045" y="233020"/>
                    </a:cubicBezTo>
                    <a:cubicBezTo>
                      <a:pt x="2650690" y="244868"/>
                      <a:pt x="2638620" y="250789"/>
                      <a:pt x="2622835" y="250789"/>
                    </a:cubicBezTo>
                    <a:cubicBezTo>
                      <a:pt x="2607397" y="250789"/>
                      <a:pt x="2595327" y="244634"/>
                      <a:pt x="2586631" y="232330"/>
                    </a:cubicBezTo>
                    <a:cubicBezTo>
                      <a:pt x="2577934" y="220026"/>
                      <a:pt x="2573586" y="203111"/>
                      <a:pt x="2573586" y="181603"/>
                    </a:cubicBezTo>
                    <a:lnTo>
                      <a:pt x="2573586" y="160899"/>
                    </a:lnTo>
                    <a:close/>
                    <a:moveTo>
                      <a:pt x="2554231" y="184462"/>
                    </a:moveTo>
                    <a:cubicBezTo>
                      <a:pt x="2554686" y="210721"/>
                      <a:pt x="2561022" y="231331"/>
                      <a:pt x="2573238" y="246298"/>
                    </a:cubicBezTo>
                    <a:cubicBezTo>
                      <a:pt x="2585447" y="261271"/>
                      <a:pt x="2601986" y="268755"/>
                      <a:pt x="2622835" y="268755"/>
                    </a:cubicBezTo>
                    <a:cubicBezTo>
                      <a:pt x="2643690" y="268755"/>
                      <a:pt x="2660254" y="261094"/>
                      <a:pt x="2672520" y="245779"/>
                    </a:cubicBezTo>
                    <a:cubicBezTo>
                      <a:pt x="2684793" y="230470"/>
                      <a:pt x="2690926" y="209108"/>
                      <a:pt x="2690926" y="181704"/>
                    </a:cubicBezTo>
                    <a:lnTo>
                      <a:pt x="2690926" y="161841"/>
                    </a:lnTo>
                    <a:cubicBezTo>
                      <a:pt x="2690812" y="134779"/>
                      <a:pt x="2684673" y="113537"/>
                      <a:pt x="2672520" y="98108"/>
                    </a:cubicBezTo>
                    <a:cubicBezTo>
                      <a:pt x="2660368" y="82679"/>
                      <a:pt x="2643690" y="74962"/>
                      <a:pt x="2622493" y="74962"/>
                    </a:cubicBezTo>
                    <a:cubicBezTo>
                      <a:pt x="2601410" y="74962"/>
                      <a:pt x="2584757" y="82793"/>
                      <a:pt x="2572548" y="98449"/>
                    </a:cubicBezTo>
                    <a:cubicBezTo>
                      <a:pt x="2560332" y="114112"/>
                      <a:pt x="2554231" y="135412"/>
                      <a:pt x="2554231" y="162360"/>
                    </a:cubicBezTo>
                    <a:lnTo>
                      <a:pt x="2554231" y="184462"/>
                    </a:lnTo>
                    <a:close/>
                    <a:moveTo>
                      <a:pt x="2489595" y="34457"/>
                    </a:moveTo>
                    <a:cubicBezTo>
                      <a:pt x="2491785" y="37165"/>
                      <a:pt x="2494893" y="38518"/>
                      <a:pt x="2498931" y="38518"/>
                    </a:cubicBezTo>
                    <a:cubicBezTo>
                      <a:pt x="2502956" y="38518"/>
                      <a:pt x="2506102" y="37165"/>
                      <a:pt x="2508349" y="34457"/>
                    </a:cubicBezTo>
                    <a:cubicBezTo>
                      <a:pt x="2510590" y="31756"/>
                      <a:pt x="2511716" y="28441"/>
                      <a:pt x="2511716" y="24525"/>
                    </a:cubicBezTo>
                    <a:cubicBezTo>
                      <a:pt x="2511716" y="20610"/>
                      <a:pt x="2510590" y="17270"/>
                      <a:pt x="2508349" y="14505"/>
                    </a:cubicBezTo>
                    <a:cubicBezTo>
                      <a:pt x="2506102" y="11747"/>
                      <a:pt x="2502956" y="10362"/>
                      <a:pt x="2498931" y="10362"/>
                    </a:cubicBezTo>
                    <a:cubicBezTo>
                      <a:pt x="2494893" y="10362"/>
                      <a:pt x="2491785" y="11747"/>
                      <a:pt x="2489595" y="14505"/>
                    </a:cubicBezTo>
                    <a:cubicBezTo>
                      <a:pt x="2487405" y="17270"/>
                      <a:pt x="2486310" y="20610"/>
                      <a:pt x="2486310" y="24525"/>
                    </a:cubicBezTo>
                    <a:cubicBezTo>
                      <a:pt x="2486310" y="28441"/>
                      <a:pt x="2487405" y="31756"/>
                      <a:pt x="2489595" y="34457"/>
                    </a:cubicBezTo>
                    <a:moveTo>
                      <a:pt x="2508431" y="78415"/>
                    </a:moveTo>
                    <a:lnTo>
                      <a:pt x="2489076" y="78415"/>
                    </a:lnTo>
                    <a:lnTo>
                      <a:pt x="2489076" y="265301"/>
                    </a:lnTo>
                    <a:lnTo>
                      <a:pt x="2508431" y="265301"/>
                    </a:lnTo>
                    <a:lnTo>
                      <a:pt x="2508431" y="78415"/>
                    </a:lnTo>
                    <a:close/>
                    <a:moveTo>
                      <a:pt x="2394028" y="30744"/>
                    </a:moveTo>
                    <a:lnTo>
                      <a:pt x="2394028" y="78415"/>
                    </a:lnTo>
                    <a:lnTo>
                      <a:pt x="2365166" y="78415"/>
                    </a:lnTo>
                    <a:lnTo>
                      <a:pt x="2365166" y="95685"/>
                    </a:lnTo>
                    <a:lnTo>
                      <a:pt x="2394028" y="95685"/>
                    </a:lnTo>
                    <a:lnTo>
                      <a:pt x="2394028" y="222462"/>
                    </a:lnTo>
                    <a:cubicBezTo>
                      <a:pt x="2394604" y="253326"/>
                      <a:pt x="2406123" y="268755"/>
                      <a:pt x="2428593" y="268755"/>
                    </a:cubicBezTo>
                    <a:cubicBezTo>
                      <a:pt x="2436770" y="268755"/>
                      <a:pt x="2443049" y="267774"/>
                      <a:pt x="2447429" y="265819"/>
                    </a:cubicBezTo>
                    <a:lnTo>
                      <a:pt x="2446910" y="248543"/>
                    </a:lnTo>
                    <a:cubicBezTo>
                      <a:pt x="2440802" y="249695"/>
                      <a:pt x="2436194" y="250270"/>
                      <a:pt x="2433086" y="250270"/>
                    </a:cubicBezTo>
                    <a:cubicBezTo>
                      <a:pt x="2425941" y="250270"/>
                      <a:pt x="2420839" y="247765"/>
                      <a:pt x="2417788" y="242762"/>
                    </a:cubicBezTo>
                    <a:cubicBezTo>
                      <a:pt x="2414738" y="237751"/>
                      <a:pt x="2413212" y="230123"/>
                      <a:pt x="2413212" y="219875"/>
                    </a:cubicBezTo>
                    <a:lnTo>
                      <a:pt x="2413212" y="95685"/>
                    </a:lnTo>
                    <a:lnTo>
                      <a:pt x="2445182" y="95685"/>
                    </a:lnTo>
                    <a:lnTo>
                      <a:pt x="2445182" y="78415"/>
                    </a:lnTo>
                    <a:lnTo>
                      <a:pt x="2413212" y="78415"/>
                    </a:lnTo>
                    <a:lnTo>
                      <a:pt x="2413212" y="30744"/>
                    </a:lnTo>
                    <a:lnTo>
                      <a:pt x="2394028" y="30744"/>
                    </a:lnTo>
                    <a:close/>
                    <a:moveTo>
                      <a:pt x="2229679" y="214694"/>
                    </a:moveTo>
                    <a:cubicBezTo>
                      <a:pt x="2229679" y="201909"/>
                      <a:pt x="2234116" y="191750"/>
                      <a:pt x="2242984" y="184209"/>
                    </a:cubicBezTo>
                    <a:cubicBezTo>
                      <a:pt x="2251858" y="176669"/>
                      <a:pt x="2265048" y="172778"/>
                      <a:pt x="2282561" y="172551"/>
                    </a:cubicBezTo>
                    <a:lnTo>
                      <a:pt x="2312974" y="172551"/>
                    </a:lnTo>
                    <a:lnTo>
                      <a:pt x="2312974" y="217971"/>
                    </a:lnTo>
                    <a:cubicBezTo>
                      <a:pt x="2308942" y="227763"/>
                      <a:pt x="2302581" y="235588"/>
                      <a:pt x="2293878" y="241465"/>
                    </a:cubicBezTo>
                    <a:cubicBezTo>
                      <a:pt x="2285182" y="247335"/>
                      <a:pt x="2275188" y="250270"/>
                      <a:pt x="2263896" y="250270"/>
                    </a:cubicBezTo>
                    <a:cubicBezTo>
                      <a:pt x="2241085" y="250270"/>
                      <a:pt x="2229679" y="238416"/>
                      <a:pt x="2229679" y="214694"/>
                    </a:cubicBezTo>
                    <a:moveTo>
                      <a:pt x="2337000" y="265301"/>
                    </a:moveTo>
                    <a:lnTo>
                      <a:pt x="2337000" y="263226"/>
                    </a:lnTo>
                    <a:cubicBezTo>
                      <a:pt x="2333658" y="254129"/>
                      <a:pt x="2331987" y="240427"/>
                      <a:pt x="2331987" y="222120"/>
                    </a:cubicBezTo>
                    <a:lnTo>
                      <a:pt x="2331987" y="130401"/>
                    </a:lnTo>
                    <a:cubicBezTo>
                      <a:pt x="2331987" y="112328"/>
                      <a:pt x="2327145" y="98563"/>
                      <a:pt x="2317468" y="89125"/>
                    </a:cubicBezTo>
                    <a:cubicBezTo>
                      <a:pt x="2307790" y="79681"/>
                      <a:pt x="2293562" y="74962"/>
                      <a:pt x="2274783" y="74962"/>
                    </a:cubicBezTo>
                    <a:cubicBezTo>
                      <a:pt x="2257389" y="74962"/>
                      <a:pt x="2242927" y="80288"/>
                      <a:pt x="2231407" y="90934"/>
                    </a:cubicBezTo>
                    <a:cubicBezTo>
                      <a:pt x="2219888" y="101587"/>
                      <a:pt x="2214128" y="114574"/>
                      <a:pt x="2214128" y="129883"/>
                    </a:cubicBezTo>
                    <a:lnTo>
                      <a:pt x="2233306" y="130060"/>
                    </a:lnTo>
                    <a:cubicBezTo>
                      <a:pt x="2233306" y="119122"/>
                      <a:pt x="2237110" y="110197"/>
                      <a:pt x="2244712" y="103289"/>
                    </a:cubicBezTo>
                    <a:cubicBezTo>
                      <a:pt x="2252320" y="96375"/>
                      <a:pt x="2262054" y="92921"/>
                      <a:pt x="2273922" y="92921"/>
                    </a:cubicBezTo>
                    <a:cubicBezTo>
                      <a:pt x="2286707" y="92921"/>
                      <a:pt x="2296416" y="95831"/>
                      <a:pt x="2303037" y="101644"/>
                    </a:cubicBezTo>
                    <a:cubicBezTo>
                      <a:pt x="2309664" y="107464"/>
                      <a:pt x="2312974" y="117048"/>
                      <a:pt x="2312974" y="130401"/>
                    </a:cubicBezTo>
                    <a:lnTo>
                      <a:pt x="2312974" y="156483"/>
                    </a:lnTo>
                    <a:lnTo>
                      <a:pt x="2280833" y="156483"/>
                    </a:lnTo>
                    <a:cubicBezTo>
                      <a:pt x="2258826" y="156603"/>
                      <a:pt x="2241572" y="162012"/>
                      <a:pt x="2229072" y="172722"/>
                    </a:cubicBezTo>
                    <a:cubicBezTo>
                      <a:pt x="2216571" y="183431"/>
                      <a:pt x="2210324" y="197936"/>
                      <a:pt x="2210324" y="216244"/>
                    </a:cubicBezTo>
                    <a:cubicBezTo>
                      <a:pt x="2210324" y="233058"/>
                      <a:pt x="2214818" y="246013"/>
                      <a:pt x="2223806" y="255110"/>
                    </a:cubicBezTo>
                    <a:cubicBezTo>
                      <a:pt x="2232787" y="264206"/>
                      <a:pt x="2245345" y="268755"/>
                      <a:pt x="2261478" y="268755"/>
                    </a:cubicBezTo>
                    <a:cubicBezTo>
                      <a:pt x="2272074" y="268755"/>
                      <a:pt x="2281897" y="266186"/>
                      <a:pt x="2290941" y="261069"/>
                    </a:cubicBezTo>
                    <a:cubicBezTo>
                      <a:pt x="2299986" y="255945"/>
                      <a:pt x="2307385" y="248721"/>
                      <a:pt x="2313151" y="239390"/>
                    </a:cubicBezTo>
                    <a:cubicBezTo>
                      <a:pt x="2313727" y="250675"/>
                      <a:pt x="2314879" y="259310"/>
                      <a:pt x="2316607" y="265301"/>
                    </a:cubicBezTo>
                    <a:lnTo>
                      <a:pt x="2337000" y="265301"/>
                    </a:lnTo>
                    <a:close/>
                    <a:moveTo>
                      <a:pt x="2047355" y="78415"/>
                    </a:moveTo>
                    <a:lnTo>
                      <a:pt x="2047355" y="265301"/>
                    </a:lnTo>
                    <a:lnTo>
                      <a:pt x="2066540" y="265301"/>
                    </a:lnTo>
                    <a:lnTo>
                      <a:pt x="2066540" y="135582"/>
                    </a:lnTo>
                    <a:cubicBezTo>
                      <a:pt x="2070686" y="122456"/>
                      <a:pt x="2076762" y="112126"/>
                      <a:pt x="2084775" y="104579"/>
                    </a:cubicBezTo>
                    <a:cubicBezTo>
                      <a:pt x="2092781" y="97039"/>
                      <a:pt x="2101794" y="93269"/>
                      <a:pt x="2111820" y="93269"/>
                    </a:cubicBezTo>
                    <a:cubicBezTo>
                      <a:pt x="2124143" y="93269"/>
                      <a:pt x="2133188" y="97241"/>
                      <a:pt x="2138948" y="105187"/>
                    </a:cubicBezTo>
                    <a:cubicBezTo>
                      <a:pt x="2144707" y="113132"/>
                      <a:pt x="2147651" y="125455"/>
                      <a:pt x="2147765" y="142149"/>
                    </a:cubicBezTo>
                    <a:lnTo>
                      <a:pt x="2147765" y="265301"/>
                    </a:lnTo>
                    <a:lnTo>
                      <a:pt x="2166772" y="265301"/>
                    </a:lnTo>
                    <a:lnTo>
                      <a:pt x="2166772" y="140074"/>
                    </a:lnTo>
                    <a:cubicBezTo>
                      <a:pt x="2165968" y="96666"/>
                      <a:pt x="2149258" y="74962"/>
                      <a:pt x="2116656" y="74962"/>
                    </a:cubicBezTo>
                    <a:cubicBezTo>
                      <a:pt x="2105712" y="74962"/>
                      <a:pt x="2095946" y="77954"/>
                      <a:pt x="2087363" y="83944"/>
                    </a:cubicBezTo>
                    <a:cubicBezTo>
                      <a:pt x="2078781" y="89929"/>
                      <a:pt x="2071724" y="97994"/>
                      <a:pt x="2066192" y="108122"/>
                    </a:cubicBezTo>
                    <a:lnTo>
                      <a:pt x="2065679" y="78415"/>
                    </a:lnTo>
                    <a:lnTo>
                      <a:pt x="2047355" y="78415"/>
                    </a:lnTo>
                    <a:close/>
                    <a:moveTo>
                      <a:pt x="1975466" y="34457"/>
                    </a:moveTo>
                    <a:cubicBezTo>
                      <a:pt x="1977656" y="37165"/>
                      <a:pt x="1980764" y="38518"/>
                      <a:pt x="1984796" y="38518"/>
                    </a:cubicBezTo>
                    <a:cubicBezTo>
                      <a:pt x="1988828" y="38518"/>
                      <a:pt x="1991973" y="37165"/>
                      <a:pt x="1994214" y="34457"/>
                    </a:cubicBezTo>
                    <a:cubicBezTo>
                      <a:pt x="1996461" y="31756"/>
                      <a:pt x="1997588" y="28441"/>
                      <a:pt x="1997588" y="24525"/>
                    </a:cubicBezTo>
                    <a:cubicBezTo>
                      <a:pt x="1997588" y="20610"/>
                      <a:pt x="1996461" y="17270"/>
                      <a:pt x="1994214" y="14505"/>
                    </a:cubicBezTo>
                    <a:cubicBezTo>
                      <a:pt x="1991973" y="11747"/>
                      <a:pt x="1988828" y="10362"/>
                      <a:pt x="1984796" y="10362"/>
                    </a:cubicBezTo>
                    <a:cubicBezTo>
                      <a:pt x="1980764" y="10362"/>
                      <a:pt x="1977656" y="11747"/>
                      <a:pt x="1975466" y="14505"/>
                    </a:cubicBezTo>
                    <a:cubicBezTo>
                      <a:pt x="1973276" y="17270"/>
                      <a:pt x="1972181" y="20610"/>
                      <a:pt x="1972181" y="24525"/>
                    </a:cubicBezTo>
                    <a:cubicBezTo>
                      <a:pt x="1972181" y="28441"/>
                      <a:pt x="1973276" y="31756"/>
                      <a:pt x="1975466" y="34457"/>
                    </a:cubicBezTo>
                    <a:moveTo>
                      <a:pt x="1994303" y="78415"/>
                    </a:moveTo>
                    <a:lnTo>
                      <a:pt x="1974947" y="78415"/>
                    </a:lnTo>
                    <a:lnTo>
                      <a:pt x="1974947" y="265301"/>
                    </a:lnTo>
                    <a:lnTo>
                      <a:pt x="1994303" y="265301"/>
                    </a:lnTo>
                    <a:lnTo>
                      <a:pt x="1994303" y="78415"/>
                    </a:lnTo>
                    <a:close/>
                    <a:moveTo>
                      <a:pt x="1702417" y="78415"/>
                    </a:moveTo>
                    <a:lnTo>
                      <a:pt x="1702417" y="265301"/>
                    </a:lnTo>
                    <a:lnTo>
                      <a:pt x="1721602" y="265301"/>
                    </a:lnTo>
                    <a:lnTo>
                      <a:pt x="1721602" y="135241"/>
                    </a:lnTo>
                    <a:cubicBezTo>
                      <a:pt x="1725058" y="121767"/>
                      <a:pt x="1730615" y="111405"/>
                      <a:pt x="1738273" y="104149"/>
                    </a:cubicBezTo>
                    <a:cubicBezTo>
                      <a:pt x="1745938" y="96893"/>
                      <a:pt x="1755008" y="93269"/>
                      <a:pt x="1765496" y="93269"/>
                    </a:cubicBezTo>
                    <a:cubicBezTo>
                      <a:pt x="1778281" y="93269"/>
                      <a:pt x="1787699" y="97241"/>
                      <a:pt x="1793750" y="105187"/>
                    </a:cubicBezTo>
                    <a:cubicBezTo>
                      <a:pt x="1799801" y="113132"/>
                      <a:pt x="1802820" y="125284"/>
                      <a:pt x="1802820" y="141630"/>
                    </a:cubicBezTo>
                    <a:lnTo>
                      <a:pt x="1802820" y="265301"/>
                    </a:lnTo>
                    <a:lnTo>
                      <a:pt x="1822175" y="265301"/>
                    </a:lnTo>
                    <a:lnTo>
                      <a:pt x="1822175" y="140940"/>
                    </a:lnTo>
                    <a:cubicBezTo>
                      <a:pt x="1823327" y="127352"/>
                      <a:pt x="1827992" y="116067"/>
                      <a:pt x="1836176" y="107084"/>
                    </a:cubicBezTo>
                    <a:cubicBezTo>
                      <a:pt x="1844354" y="98108"/>
                      <a:pt x="1854379" y="93503"/>
                      <a:pt x="1866247" y="93269"/>
                    </a:cubicBezTo>
                    <a:cubicBezTo>
                      <a:pt x="1879380" y="93269"/>
                      <a:pt x="1888824" y="97216"/>
                      <a:pt x="1894590" y="105098"/>
                    </a:cubicBezTo>
                    <a:cubicBezTo>
                      <a:pt x="1900349" y="112986"/>
                      <a:pt x="1903343" y="124993"/>
                      <a:pt x="1903577" y="141111"/>
                    </a:cubicBezTo>
                    <a:lnTo>
                      <a:pt x="1903577" y="265301"/>
                    </a:lnTo>
                    <a:lnTo>
                      <a:pt x="1922755" y="265301"/>
                    </a:lnTo>
                    <a:lnTo>
                      <a:pt x="1922755" y="139903"/>
                    </a:lnTo>
                    <a:cubicBezTo>
                      <a:pt x="1921952" y="96609"/>
                      <a:pt x="1904723" y="74962"/>
                      <a:pt x="1871082" y="74962"/>
                    </a:cubicBezTo>
                    <a:cubicBezTo>
                      <a:pt x="1860139" y="74962"/>
                      <a:pt x="1850031" y="77840"/>
                      <a:pt x="1840759" y="83596"/>
                    </a:cubicBezTo>
                    <a:cubicBezTo>
                      <a:pt x="1831480" y="89353"/>
                      <a:pt x="1823903" y="97931"/>
                      <a:pt x="1818030" y="109330"/>
                    </a:cubicBezTo>
                    <a:cubicBezTo>
                      <a:pt x="1811004" y="86418"/>
                      <a:pt x="1795446" y="74962"/>
                      <a:pt x="1771370" y="74962"/>
                    </a:cubicBezTo>
                    <a:cubicBezTo>
                      <a:pt x="1749597" y="74962"/>
                      <a:pt x="1732887" y="85437"/>
                      <a:pt x="1721254" y="106395"/>
                    </a:cubicBezTo>
                    <a:lnTo>
                      <a:pt x="1720735" y="78415"/>
                    </a:lnTo>
                    <a:lnTo>
                      <a:pt x="1702417" y="78415"/>
                    </a:lnTo>
                    <a:close/>
                    <a:moveTo>
                      <a:pt x="1631218" y="34457"/>
                    </a:moveTo>
                    <a:cubicBezTo>
                      <a:pt x="1633402" y="37165"/>
                      <a:pt x="1636516" y="38518"/>
                      <a:pt x="1640548" y="38518"/>
                    </a:cubicBezTo>
                    <a:cubicBezTo>
                      <a:pt x="1644580" y="38518"/>
                      <a:pt x="1647719" y="37165"/>
                      <a:pt x="1649966" y="34457"/>
                    </a:cubicBezTo>
                    <a:cubicBezTo>
                      <a:pt x="1652213" y="31756"/>
                      <a:pt x="1653339" y="28441"/>
                      <a:pt x="1653339" y="24525"/>
                    </a:cubicBezTo>
                    <a:cubicBezTo>
                      <a:pt x="1653339" y="20610"/>
                      <a:pt x="1652213" y="17270"/>
                      <a:pt x="1649966" y="14505"/>
                    </a:cubicBezTo>
                    <a:cubicBezTo>
                      <a:pt x="1647719" y="11747"/>
                      <a:pt x="1644580" y="10362"/>
                      <a:pt x="1640548" y="10362"/>
                    </a:cubicBezTo>
                    <a:cubicBezTo>
                      <a:pt x="1636516" y="10362"/>
                      <a:pt x="1633402" y="11747"/>
                      <a:pt x="1631218" y="14505"/>
                    </a:cubicBezTo>
                    <a:cubicBezTo>
                      <a:pt x="1629028" y="17270"/>
                      <a:pt x="1627933" y="20610"/>
                      <a:pt x="1627933" y="24525"/>
                    </a:cubicBezTo>
                    <a:cubicBezTo>
                      <a:pt x="1627933" y="28441"/>
                      <a:pt x="1629028" y="31756"/>
                      <a:pt x="1631218" y="34457"/>
                    </a:cubicBezTo>
                    <a:moveTo>
                      <a:pt x="1650055" y="78415"/>
                    </a:moveTo>
                    <a:lnTo>
                      <a:pt x="1630699" y="78415"/>
                    </a:lnTo>
                    <a:lnTo>
                      <a:pt x="1630699" y="265301"/>
                    </a:lnTo>
                    <a:lnTo>
                      <a:pt x="1650055" y="265301"/>
                    </a:lnTo>
                    <a:lnTo>
                      <a:pt x="1650055" y="78415"/>
                    </a:lnTo>
                    <a:close/>
                    <a:moveTo>
                      <a:pt x="1595267" y="77207"/>
                    </a:moveTo>
                    <a:cubicBezTo>
                      <a:pt x="1592615" y="75708"/>
                      <a:pt x="1588761" y="74962"/>
                      <a:pt x="1583691" y="74962"/>
                    </a:cubicBezTo>
                    <a:cubicBezTo>
                      <a:pt x="1564222" y="74962"/>
                      <a:pt x="1549930" y="85437"/>
                      <a:pt x="1540835" y="106395"/>
                    </a:cubicBezTo>
                    <a:lnTo>
                      <a:pt x="1540487" y="78415"/>
                    </a:lnTo>
                    <a:lnTo>
                      <a:pt x="1521650" y="78415"/>
                    </a:lnTo>
                    <a:lnTo>
                      <a:pt x="1521650" y="265301"/>
                    </a:lnTo>
                    <a:lnTo>
                      <a:pt x="1540835" y="265301"/>
                    </a:lnTo>
                    <a:lnTo>
                      <a:pt x="1540835" y="136278"/>
                    </a:lnTo>
                    <a:cubicBezTo>
                      <a:pt x="1543829" y="123380"/>
                      <a:pt x="1548924" y="113303"/>
                      <a:pt x="1556127" y="106053"/>
                    </a:cubicBezTo>
                    <a:cubicBezTo>
                      <a:pt x="1563330" y="98797"/>
                      <a:pt x="1572228" y="95166"/>
                      <a:pt x="1582830" y="95166"/>
                    </a:cubicBezTo>
                    <a:cubicBezTo>
                      <a:pt x="1586286" y="95166"/>
                      <a:pt x="1590318" y="95571"/>
                      <a:pt x="1594926" y="96375"/>
                    </a:cubicBezTo>
                    <a:lnTo>
                      <a:pt x="1595267" y="77207"/>
                    </a:lnTo>
                    <a:close/>
                    <a:moveTo>
                      <a:pt x="1383569" y="234487"/>
                    </a:moveTo>
                    <a:cubicBezTo>
                      <a:pt x="1375733" y="223613"/>
                      <a:pt x="1371822" y="206217"/>
                      <a:pt x="1371822" y="182293"/>
                    </a:cubicBezTo>
                    <a:lnTo>
                      <a:pt x="1371822" y="161076"/>
                    </a:lnTo>
                    <a:cubicBezTo>
                      <a:pt x="1371822" y="137955"/>
                      <a:pt x="1375708" y="120818"/>
                      <a:pt x="1383480" y="109659"/>
                    </a:cubicBezTo>
                    <a:cubicBezTo>
                      <a:pt x="1391259" y="98500"/>
                      <a:pt x="1403443" y="92921"/>
                      <a:pt x="1420032" y="92921"/>
                    </a:cubicBezTo>
                    <a:cubicBezTo>
                      <a:pt x="1433280" y="92921"/>
                      <a:pt x="1443540" y="97153"/>
                      <a:pt x="1450793" y="105617"/>
                    </a:cubicBezTo>
                    <a:cubicBezTo>
                      <a:pt x="1458053" y="114081"/>
                      <a:pt x="1461971" y="126030"/>
                      <a:pt x="1462547" y="141459"/>
                    </a:cubicBezTo>
                    <a:lnTo>
                      <a:pt x="1481041" y="141459"/>
                    </a:lnTo>
                    <a:cubicBezTo>
                      <a:pt x="1480345" y="120501"/>
                      <a:pt x="1474642" y="104181"/>
                      <a:pt x="1463927" y="92491"/>
                    </a:cubicBezTo>
                    <a:cubicBezTo>
                      <a:pt x="1453217" y="80807"/>
                      <a:pt x="1438584" y="74962"/>
                      <a:pt x="1420032" y="74962"/>
                    </a:cubicBezTo>
                    <a:cubicBezTo>
                      <a:pt x="1397683" y="74962"/>
                      <a:pt x="1380835" y="82217"/>
                      <a:pt x="1369486" y="96722"/>
                    </a:cubicBezTo>
                    <a:cubicBezTo>
                      <a:pt x="1358138" y="111234"/>
                      <a:pt x="1352460" y="132767"/>
                      <a:pt x="1352460" y="161322"/>
                    </a:cubicBezTo>
                    <a:lnTo>
                      <a:pt x="1352460" y="184121"/>
                    </a:lnTo>
                    <a:cubicBezTo>
                      <a:pt x="1352694" y="212100"/>
                      <a:pt x="1358479" y="233203"/>
                      <a:pt x="1369834" y="247424"/>
                    </a:cubicBezTo>
                    <a:cubicBezTo>
                      <a:pt x="1381176" y="261644"/>
                      <a:pt x="1397968" y="268755"/>
                      <a:pt x="1420210" y="268755"/>
                    </a:cubicBezTo>
                    <a:cubicBezTo>
                      <a:pt x="1437255" y="268755"/>
                      <a:pt x="1451426" y="263314"/>
                      <a:pt x="1462718" y="252434"/>
                    </a:cubicBezTo>
                    <a:cubicBezTo>
                      <a:pt x="1474009" y="241547"/>
                      <a:pt x="1480117" y="226555"/>
                      <a:pt x="1481041" y="207438"/>
                    </a:cubicBezTo>
                    <a:lnTo>
                      <a:pt x="1462547" y="207438"/>
                    </a:lnTo>
                    <a:cubicBezTo>
                      <a:pt x="1461971" y="221431"/>
                      <a:pt x="1458110" y="232153"/>
                      <a:pt x="1450970" y="239611"/>
                    </a:cubicBezTo>
                    <a:cubicBezTo>
                      <a:pt x="1443825" y="247063"/>
                      <a:pt x="1433571" y="250789"/>
                      <a:pt x="1420210" y="250789"/>
                    </a:cubicBezTo>
                    <a:cubicBezTo>
                      <a:pt x="1403614" y="250789"/>
                      <a:pt x="1391405" y="245355"/>
                      <a:pt x="1383569" y="234487"/>
                    </a:cubicBezTo>
                    <a:moveTo>
                      <a:pt x="1285926" y="242173"/>
                    </a:moveTo>
                    <a:cubicBezTo>
                      <a:pt x="1278786" y="247917"/>
                      <a:pt x="1269337" y="250789"/>
                      <a:pt x="1257589" y="250789"/>
                    </a:cubicBezTo>
                    <a:cubicBezTo>
                      <a:pt x="1243994" y="250789"/>
                      <a:pt x="1233595" y="247614"/>
                      <a:pt x="1226392" y="241250"/>
                    </a:cubicBezTo>
                    <a:cubicBezTo>
                      <a:pt x="1219189" y="234892"/>
                      <a:pt x="1215303" y="225922"/>
                      <a:pt x="1214727" y="214346"/>
                    </a:cubicBezTo>
                    <a:lnTo>
                      <a:pt x="1195371" y="214346"/>
                    </a:lnTo>
                    <a:cubicBezTo>
                      <a:pt x="1195371" y="230350"/>
                      <a:pt x="1201106" y="243419"/>
                      <a:pt x="1212568" y="253554"/>
                    </a:cubicBezTo>
                    <a:cubicBezTo>
                      <a:pt x="1224031" y="263688"/>
                      <a:pt x="1239038" y="268755"/>
                      <a:pt x="1257589" y="268755"/>
                    </a:cubicBezTo>
                    <a:cubicBezTo>
                      <a:pt x="1275096" y="268755"/>
                      <a:pt x="1289211" y="264206"/>
                      <a:pt x="1299926" y="255110"/>
                    </a:cubicBezTo>
                    <a:cubicBezTo>
                      <a:pt x="1310642" y="246013"/>
                      <a:pt x="1315997" y="233747"/>
                      <a:pt x="1315997" y="218318"/>
                    </a:cubicBezTo>
                    <a:cubicBezTo>
                      <a:pt x="1315997" y="210025"/>
                      <a:pt x="1314326" y="202858"/>
                      <a:pt x="1310990" y="196817"/>
                    </a:cubicBezTo>
                    <a:cubicBezTo>
                      <a:pt x="1307642" y="190769"/>
                      <a:pt x="1302692" y="185272"/>
                      <a:pt x="1296122" y="180319"/>
                    </a:cubicBezTo>
                    <a:cubicBezTo>
                      <a:pt x="1289559" y="175372"/>
                      <a:pt x="1277577" y="169090"/>
                      <a:pt x="1260178" y="161493"/>
                    </a:cubicBezTo>
                    <a:cubicBezTo>
                      <a:pt x="1243354" y="153434"/>
                      <a:pt x="1232411" y="147045"/>
                      <a:pt x="1227341" y="142319"/>
                    </a:cubicBezTo>
                    <a:cubicBezTo>
                      <a:pt x="1222271" y="137600"/>
                      <a:pt x="1219740" y="131502"/>
                      <a:pt x="1219740" y="124012"/>
                    </a:cubicBezTo>
                    <a:cubicBezTo>
                      <a:pt x="1219740" y="114802"/>
                      <a:pt x="1223050" y="107318"/>
                      <a:pt x="1229677" y="101562"/>
                    </a:cubicBezTo>
                    <a:cubicBezTo>
                      <a:pt x="1236304" y="95805"/>
                      <a:pt x="1245259" y="92921"/>
                      <a:pt x="1256551" y="92921"/>
                    </a:cubicBezTo>
                    <a:cubicBezTo>
                      <a:pt x="1268185" y="92921"/>
                      <a:pt x="1277634" y="96406"/>
                      <a:pt x="1284894" y="103371"/>
                    </a:cubicBezTo>
                    <a:cubicBezTo>
                      <a:pt x="1292148" y="110342"/>
                      <a:pt x="1295781" y="119122"/>
                      <a:pt x="1295781" y="129712"/>
                    </a:cubicBezTo>
                    <a:lnTo>
                      <a:pt x="1314965" y="129712"/>
                    </a:lnTo>
                    <a:cubicBezTo>
                      <a:pt x="1314965" y="113246"/>
                      <a:pt x="1309661" y="100006"/>
                      <a:pt x="1299066" y="89986"/>
                    </a:cubicBezTo>
                    <a:cubicBezTo>
                      <a:pt x="1288464" y="79972"/>
                      <a:pt x="1274292" y="74962"/>
                      <a:pt x="1256551" y="74962"/>
                    </a:cubicBezTo>
                    <a:cubicBezTo>
                      <a:pt x="1240076" y="74962"/>
                      <a:pt x="1226651" y="79655"/>
                      <a:pt x="1216284" y="89037"/>
                    </a:cubicBezTo>
                    <a:cubicBezTo>
                      <a:pt x="1205916" y="98424"/>
                      <a:pt x="1200732" y="110310"/>
                      <a:pt x="1200732" y="124702"/>
                    </a:cubicBezTo>
                    <a:cubicBezTo>
                      <a:pt x="1200732" y="132419"/>
                      <a:pt x="1202226" y="139100"/>
                      <a:pt x="1205226" y="144742"/>
                    </a:cubicBezTo>
                    <a:cubicBezTo>
                      <a:pt x="1208220" y="150385"/>
                      <a:pt x="1212885" y="155591"/>
                      <a:pt x="1219221" y="160373"/>
                    </a:cubicBezTo>
                    <a:cubicBezTo>
                      <a:pt x="1225556" y="165150"/>
                      <a:pt x="1236702" y="171134"/>
                      <a:pt x="1252659" y="178314"/>
                    </a:cubicBezTo>
                    <a:cubicBezTo>
                      <a:pt x="1268615" y="185494"/>
                      <a:pt x="1279938" y="192098"/>
                      <a:pt x="1286622" y="198133"/>
                    </a:cubicBezTo>
                    <a:cubicBezTo>
                      <a:pt x="1293299" y="204167"/>
                      <a:pt x="1296641" y="211202"/>
                      <a:pt x="1296641" y="219248"/>
                    </a:cubicBezTo>
                    <a:cubicBezTo>
                      <a:pt x="1296641" y="228781"/>
                      <a:pt x="1293072" y="236429"/>
                      <a:pt x="1285926" y="242173"/>
                    </a:cubicBezTo>
                    <a:moveTo>
                      <a:pt x="1131255" y="34457"/>
                    </a:moveTo>
                    <a:cubicBezTo>
                      <a:pt x="1133445" y="37165"/>
                      <a:pt x="1136559" y="38518"/>
                      <a:pt x="1140591" y="38518"/>
                    </a:cubicBezTo>
                    <a:cubicBezTo>
                      <a:pt x="1144623" y="38518"/>
                      <a:pt x="1147762" y="37165"/>
                      <a:pt x="1150009" y="34457"/>
                    </a:cubicBezTo>
                    <a:cubicBezTo>
                      <a:pt x="1152256" y="31756"/>
                      <a:pt x="1153376" y="28441"/>
                      <a:pt x="1153376" y="24525"/>
                    </a:cubicBezTo>
                    <a:cubicBezTo>
                      <a:pt x="1153376" y="20610"/>
                      <a:pt x="1152256" y="17270"/>
                      <a:pt x="1150009" y="14505"/>
                    </a:cubicBezTo>
                    <a:cubicBezTo>
                      <a:pt x="1147762" y="11747"/>
                      <a:pt x="1144623" y="10362"/>
                      <a:pt x="1140591" y="10362"/>
                    </a:cubicBezTo>
                    <a:cubicBezTo>
                      <a:pt x="1136559" y="10362"/>
                      <a:pt x="1133445" y="11747"/>
                      <a:pt x="1131255" y="14505"/>
                    </a:cubicBezTo>
                    <a:cubicBezTo>
                      <a:pt x="1129071" y="17270"/>
                      <a:pt x="1127976" y="20610"/>
                      <a:pt x="1127976" y="24525"/>
                    </a:cubicBezTo>
                    <a:cubicBezTo>
                      <a:pt x="1127976" y="28441"/>
                      <a:pt x="1129071" y="31756"/>
                      <a:pt x="1131255" y="34457"/>
                    </a:cubicBezTo>
                    <a:moveTo>
                      <a:pt x="1150097" y="78415"/>
                    </a:moveTo>
                    <a:lnTo>
                      <a:pt x="1130742" y="78415"/>
                    </a:lnTo>
                    <a:lnTo>
                      <a:pt x="1130742" y="265301"/>
                    </a:lnTo>
                    <a:lnTo>
                      <a:pt x="1150097" y="265301"/>
                    </a:lnTo>
                    <a:lnTo>
                      <a:pt x="1150097" y="78415"/>
                    </a:lnTo>
                    <a:close/>
                    <a:moveTo>
                      <a:pt x="968641" y="162012"/>
                    </a:moveTo>
                    <a:cubicBezTo>
                      <a:pt x="968748" y="138638"/>
                      <a:pt x="972413" y="121368"/>
                      <a:pt x="979609" y="110197"/>
                    </a:cubicBezTo>
                    <a:cubicBezTo>
                      <a:pt x="986812" y="99025"/>
                      <a:pt x="998243" y="93439"/>
                      <a:pt x="1013915" y="93439"/>
                    </a:cubicBezTo>
                    <a:cubicBezTo>
                      <a:pt x="1034422" y="93439"/>
                      <a:pt x="1048998" y="103865"/>
                      <a:pt x="1057638" y="124702"/>
                    </a:cubicBezTo>
                    <a:lnTo>
                      <a:pt x="1057638" y="221602"/>
                    </a:lnTo>
                    <a:cubicBezTo>
                      <a:pt x="1048536" y="240832"/>
                      <a:pt x="1033903" y="250448"/>
                      <a:pt x="1013744" y="250448"/>
                    </a:cubicBezTo>
                    <a:cubicBezTo>
                      <a:pt x="998072" y="250448"/>
                      <a:pt x="986635" y="244805"/>
                      <a:pt x="979439" y="233519"/>
                    </a:cubicBezTo>
                    <a:cubicBezTo>
                      <a:pt x="972236" y="222234"/>
                      <a:pt x="968641" y="204617"/>
                      <a:pt x="968641" y="180667"/>
                    </a:cubicBezTo>
                    <a:lnTo>
                      <a:pt x="968641" y="162012"/>
                    </a:lnTo>
                    <a:close/>
                    <a:moveTo>
                      <a:pt x="949108" y="182565"/>
                    </a:moveTo>
                    <a:cubicBezTo>
                      <a:pt x="949336" y="210089"/>
                      <a:pt x="954608" y="231331"/>
                      <a:pt x="964925" y="246298"/>
                    </a:cubicBezTo>
                    <a:cubicBezTo>
                      <a:pt x="975230" y="261271"/>
                      <a:pt x="990243" y="268755"/>
                      <a:pt x="1009940" y="268755"/>
                    </a:cubicBezTo>
                    <a:cubicBezTo>
                      <a:pt x="1031485" y="268755"/>
                      <a:pt x="1047498" y="259601"/>
                      <a:pt x="1057986" y="241288"/>
                    </a:cubicBezTo>
                    <a:lnTo>
                      <a:pt x="1058847" y="265301"/>
                    </a:lnTo>
                    <a:lnTo>
                      <a:pt x="1076822" y="265301"/>
                    </a:lnTo>
                    <a:lnTo>
                      <a:pt x="1076822" y="0"/>
                    </a:lnTo>
                    <a:lnTo>
                      <a:pt x="1057638" y="0"/>
                    </a:lnTo>
                    <a:lnTo>
                      <a:pt x="1057638" y="103460"/>
                    </a:lnTo>
                    <a:cubicBezTo>
                      <a:pt x="1047150" y="84463"/>
                      <a:pt x="1031308" y="74962"/>
                      <a:pt x="1010111" y="74962"/>
                    </a:cubicBezTo>
                    <a:cubicBezTo>
                      <a:pt x="989952" y="74962"/>
                      <a:pt x="974742" y="82363"/>
                      <a:pt x="964489" y="97153"/>
                    </a:cubicBezTo>
                    <a:cubicBezTo>
                      <a:pt x="954235" y="111955"/>
                      <a:pt x="949108" y="133976"/>
                      <a:pt x="949108" y="163220"/>
                    </a:cubicBezTo>
                    <a:lnTo>
                      <a:pt x="949108" y="182565"/>
                    </a:lnTo>
                    <a:close/>
                    <a:moveTo>
                      <a:pt x="716498" y="162012"/>
                    </a:moveTo>
                    <a:cubicBezTo>
                      <a:pt x="716611" y="138638"/>
                      <a:pt x="720270" y="121368"/>
                      <a:pt x="727473" y="110197"/>
                    </a:cubicBezTo>
                    <a:cubicBezTo>
                      <a:pt x="734669" y="99025"/>
                      <a:pt x="746106" y="93439"/>
                      <a:pt x="761778" y="93439"/>
                    </a:cubicBezTo>
                    <a:cubicBezTo>
                      <a:pt x="782285" y="93439"/>
                      <a:pt x="796855" y="103865"/>
                      <a:pt x="805501" y="124702"/>
                    </a:cubicBezTo>
                    <a:lnTo>
                      <a:pt x="805501" y="221602"/>
                    </a:lnTo>
                    <a:cubicBezTo>
                      <a:pt x="796399" y="240832"/>
                      <a:pt x="781766" y="250448"/>
                      <a:pt x="761601" y="250448"/>
                    </a:cubicBezTo>
                    <a:cubicBezTo>
                      <a:pt x="745935" y="250448"/>
                      <a:pt x="734498" y="244805"/>
                      <a:pt x="727302" y="233519"/>
                    </a:cubicBezTo>
                    <a:cubicBezTo>
                      <a:pt x="720099" y="222234"/>
                      <a:pt x="716498" y="204617"/>
                      <a:pt x="716498" y="180667"/>
                    </a:cubicBezTo>
                    <a:lnTo>
                      <a:pt x="716498" y="162012"/>
                    </a:lnTo>
                    <a:close/>
                    <a:moveTo>
                      <a:pt x="696971" y="182565"/>
                    </a:moveTo>
                    <a:cubicBezTo>
                      <a:pt x="697199" y="210089"/>
                      <a:pt x="702472" y="231331"/>
                      <a:pt x="712782" y="246298"/>
                    </a:cubicBezTo>
                    <a:cubicBezTo>
                      <a:pt x="723093" y="261271"/>
                      <a:pt x="738100" y="268755"/>
                      <a:pt x="757803" y="268755"/>
                    </a:cubicBezTo>
                    <a:cubicBezTo>
                      <a:pt x="779342" y="268755"/>
                      <a:pt x="795361" y="259601"/>
                      <a:pt x="805843" y="241288"/>
                    </a:cubicBezTo>
                    <a:lnTo>
                      <a:pt x="806710" y="265301"/>
                    </a:lnTo>
                    <a:lnTo>
                      <a:pt x="824679" y="265301"/>
                    </a:lnTo>
                    <a:lnTo>
                      <a:pt x="824679" y="0"/>
                    </a:lnTo>
                    <a:lnTo>
                      <a:pt x="805501" y="0"/>
                    </a:lnTo>
                    <a:lnTo>
                      <a:pt x="805501" y="103460"/>
                    </a:lnTo>
                    <a:cubicBezTo>
                      <a:pt x="795013" y="84463"/>
                      <a:pt x="779171" y="74962"/>
                      <a:pt x="757974" y="74962"/>
                    </a:cubicBezTo>
                    <a:cubicBezTo>
                      <a:pt x="737815" y="74962"/>
                      <a:pt x="722605" y="82363"/>
                      <a:pt x="712352" y="97153"/>
                    </a:cubicBezTo>
                    <a:cubicBezTo>
                      <a:pt x="702098" y="111955"/>
                      <a:pt x="696971" y="133976"/>
                      <a:pt x="696971" y="163220"/>
                    </a:cubicBezTo>
                    <a:lnTo>
                      <a:pt x="696971" y="182565"/>
                    </a:lnTo>
                    <a:close/>
                    <a:moveTo>
                      <a:pt x="533484" y="78415"/>
                    </a:moveTo>
                    <a:lnTo>
                      <a:pt x="533484" y="265301"/>
                    </a:lnTo>
                    <a:lnTo>
                      <a:pt x="552668" y="265301"/>
                    </a:lnTo>
                    <a:lnTo>
                      <a:pt x="552668" y="135582"/>
                    </a:lnTo>
                    <a:cubicBezTo>
                      <a:pt x="556814" y="122456"/>
                      <a:pt x="562890" y="112126"/>
                      <a:pt x="570903" y="104579"/>
                    </a:cubicBezTo>
                    <a:cubicBezTo>
                      <a:pt x="578910" y="97039"/>
                      <a:pt x="587923" y="93269"/>
                      <a:pt x="597948" y="93269"/>
                    </a:cubicBezTo>
                    <a:cubicBezTo>
                      <a:pt x="610272" y="93269"/>
                      <a:pt x="619316" y="97241"/>
                      <a:pt x="625076" y="105187"/>
                    </a:cubicBezTo>
                    <a:cubicBezTo>
                      <a:pt x="630836" y="113132"/>
                      <a:pt x="633779" y="125455"/>
                      <a:pt x="633893" y="142149"/>
                    </a:cubicBezTo>
                    <a:lnTo>
                      <a:pt x="633893" y="265301"/>
                    </a:lnTo>
                    <a:lnTo>
                      <a:pt x="652900" y="265301"/>
                    </a:lnTo>
                    <a:lnTo>
                      <a:pt x="652900" y="140074"/>
                    </a:lnTo>
                    <a:cubicBezTo>
                      <a:pt x="652096" y="96666"/>
                      <a:pt x="635387" y="74962"/>
                      <a:pt x="602784" y="74962"/>
                    </a:cubicBezTo>
                    <a:cubicBezTo>
                      <a:pt x="591841" y="74962"/>
                      <a:pt x="582074" y="77954"/>
                      <a:pt x="573492" y="83944"/>
                    </a:cubicBezTo>
                    <a:cubicBezTo>
                      <a:pt x="564909" y="89929"/>
                      <a:pt x="557852" y="97994"/>
                      <a:pt x="552320" y="108122"/>
                    </a:cubicBezTo>
                    <a:lnTo>
                      <a:pt x="551807" y="78415"/>
                    </a:lnTo>
                    <a:lnTo>
                      <a:pt x="533484" y="78415"/>
                    </a:lnTo>
                    <a:close/>
                    <a:moveTo>
                      <a:pt x="473519" y="150613"/>
                    </a:moveTo>
                    <a:lnTo>
                      <a:pt x="473519" y="155623"/>
                    </a:lnTo>
                    <a:lnTo>
                      <a:pt x="381756" y="155623"/>
                    </a:lnTo>
                    <a:cubicBezTo>
                      <a:pt x="382560" y="135127"/>
                      <a:pt x="387022" y="119553"/>
                      <a:pt x="395149" y="108900"/>
                    </a:cubicBezTo>
                    <a:cubicBezTo>
                      <a:pt x="403270" y="98253"/>
                      <a:pt x="414878" y="92921"/>
                      <a:pt x="429967" y="92921"/>
                    </a:cubicBezTo>
                    <a:cubicBezTo>
                      <a:pt x="458076" y="92921"/>
                      <a:pt x="472595" y="112158"/>
                      <a:pt x="473519" y="150613"/>
                    </a:cubicBezTo>
                    <a:moveTo>
                      <a:pt x="488900" y="243711"/>
                    </a:moveTo>
                    <a:lnTo>
                      <a:pt x="478874" y="230926"/>
                    </a:lnTo>
                    <a:cubicBezTo>
                      <a:pt x="467468" y="244400"/>
                      <a:pt x="452550" y="251137"/>
                      <a:pt x="434119" y="251137"/>
                    </a:cubicBezTo>
                    <a:cubicBezTo>
                      <a:pt x="417409" y="251137"/>
                      <a:pt x="404478" y="245324"/>
                      <a:pt x="395320" y="233690"/>
                    </a:cubicBezTo>
                    <a:cubicBezTo>
                      <a:pt x="386161" y="222063"/>
                      <a:pt x="381579" y="205540"/>
                      <a:pt x="381579" y="184121"/>
                    </a:cubicBezTo>
                    <a:lnTo>
                      <a:pt x="381579" y="173582"/>
                    </a:lnTo>
                    <a:lnTo>
                      <a:pt x="492704" y="173582"/>
                    </a:lnTo>
                    <a:lnTo>
                      <a:pt x="492704" y="155623"/>
                    </a:lnTo>
                    <a:cubicBezTo>
                      <a:pt x="492469" y="128333"/>
                      <a:pt x="487026" y="108065"/>
                      <a:pt x="476367" y="94825"/>
                    </a:cubicBezTo>
                    <a:cubicBezTo>
                      <a:pt x="465715" y="81585"/>
                      <a:pt x="450246" y="74962"/>
                      <a:pt x="429967" y="74962"/>
                    </a:cubicBezTo>
                    <a:cubicBezTo>
                      <a:pt x="408998" y="74962"/>
                      <a:pt x="392522" y="82761"/>
                      <a:pt x="380541" y="98361"/>
                    </a:cubicBezTo>
                    <a:cubicBezTo>
                      <a:pt x="368559" y="113967"/>
                      <a:pt x="362572" y="135475"/>
                      <a:pt x="362572" y="162872"/>
                    </a:cubicBezTo>
                    <a:lnTo>
                      <a:pt x="362572" y="185677"/>
                    </a:lnTo>
                    <a:cubicBezTo>
                      <a:pt x="362800" y="212271"/>
                      <a:pt x="369135" y="232773"/>
                      <a:pt x="381579" y="247164"/>
                    </a:cubicBezTo>
                    <a:cubicBezTo>
                      <a:pt x="394022" y="261556"/>
                      <a:pt x="411245" y="268755"/>
                      <a:pt x="433252" y="268755"/>
                    </a:cubicBezTo>
                    <a:cubicBezTo>
                      <a:pt x="458139" y="268755"/>
                      <a:pt x="476684" y="260404"/>
                      <a:pt x="488900" y="243711"/>
                    </a:cubicBezTo>
                    <a:moveTo>
                      <a:pt x="130480" y="160899"/>
                    </a:moveTo>
                    <a:cubicBezTo>
                      <a:pt x="130708" y="139739"/>
                      <a:pt x="135202" y="123114"/>
                      <a:pt x="143955" y="111038"/>
                    </a:cubicBezTo>
                    <a:cubicBezTo>
                      <a:pt x="152715" y="98962"/>
                      <a:pt x="164526" y="92921"/>
                      <a:pt x="179387" y="92921"/>
                    </a:cubicBezTo>
                    <a:cubicBezTo>
                      <a:pt x="194704" y="92921"/>
                      <a:pt x="206749" y="99107"/>
                      <a:pt x="215502" y="111474"/>
                    </a:cubicBezTo>
                    <a:cubicBezTo>
                      <a:pt x="224256" y="123835"/>
                      <a:pt x="228636" y="140770"/>
                      <a:pt x="228636" y="162284"/>
                    </a:cubicBezTo>
                    <a:lnTo>
                      <a:pt x="228636" y="182122"/>
                    </a:lnTo>
                    <a:cubicBezTo>
                      <a:pt x="228522" y="204206"/>
                      <a:pt x="224288" y="221171"/>
                      <a:pt x="215933" y="233020"/>
                    </a:cubicBezTo>
                    <a:cubicBezTo>
                      <a:pt x="207584" y="244868"/>
                      <a:pt x="195514" y="250789"/>
                      <a:pt x="179729" y="250789"/>
                    </a:cubicBezTo>
                    <a:cubicBezTo>
                      <a:pt x="164292" y="250789"/>
                      <a:pt x="152221" y="244634"/>
                      <a:pt x="143525" y="232330"/>
                    </a:cubicBezTo>
                    <a:cubicBezTo>
                      <a:pt x="134828" y="220026"/>
                      <a:pt x="130480" y="203111"/>
                      <a:pt x="130480" y="181603"/>
                    </a:cubicBezTo>
                    <a:lnTo>
                      <a:pt x="130480" y="160899"/>
                    </a:lnTo>
                    <a:close/>
                    <a:moveTo>
                      <a:pt x="111125" y="184462"/>
                    </a:moveTo>
                    <a:cubicBezTo>
                      <a:pt x="111580" y="210721"/>
                      <a:pt x="117916" y="231331"/>
                      <a:pt x="130132" y="246298"/>
                    </a:cubicBezTo>
                    <a:cubicBezTo>
                      <a:pt x="142341" y="261271"/>
                      <a:pt x="158880" y="268755"/>
                      <a:pt x="179729" y="268755"/>
                    </a:cubicBezTo>
                    <a:cubicBezTo>
                      <a:pt x="200584" y="268755"/>
                      <a:pt x="217148" y="261094"/>
                      <a:pt x="229414" y="245779"/>
                    </a:cubicBezTo>
                    <a:cubicBezTo>
                      <a:pt x="241687" y="230470"/>
                      <a:pt x="247820" y="209108"/>
                      <a:pt x="247820" y="181704"/>
                    </a:cubicBezTo>
                    <a:lnTo>
                      <a:pt x="247820" y="161841"/>
                    </a:lnTo>
                    <a:cubicBezTo>
                      <a:pt x="247706" y="134779"/>
                      <a:pt x="241567" y="113537"/>
                      <a:pt x="229414" y="98108"/>
                    </a:cubicBezTo>
                    <a:cubicBezTo>
                      <a:pt x="217262" y="82679"/>
                      <a:pt x="200584" y="74962"/>
                      <a:pt x="179387" y="74962"/>
                    </a:cubicBezTo>
                    <a:cubicBezTo>
                      <a:pt x="158304" y="74962"/>
                      <a:pt x="141651" y="82793"/>
                      <a:pt x="129442" y="98449"/>
                    </a:cubicBezTo>
                    <a:cubicBezTo>
                      <a:pt x="117226" y="114112"/>
                      <a:pt x="111125" y="135412"/>
                      <a:pt x="111125" y="162360"/>
                    </a:cubicBezTo>
                    <a:lnTo>
                      <a:pt x="111125" y="184462"/>
                    </a:lnTo>
                    <a:close/>
                    <a:moveTo>
                      <a:pt x="28862" y="30744"/>
                    </a:moveTo>
                    <a:lnTo>
                      <a:pt x="28862" y="78415"/>
                    </a:lnTo>
                    <a:lnTo>
                      <a:pt x="0" y="78415"/>
                    </a:lnTo>
                    <a:lnTo>
                      <a:pt x="0" y="95685"/>
                    </a:lnTo>
                    <a:lnTo>
                      <a:pt x="28862" y="95685"/>
                    </a:lnTo>
                    <a:lnTo>
                      <a:pt x="28862" y="222462"/>
                    </a:lnTo>
                    <a:cubicBezTo>
                      <a:pt x="29438" y="253326"/>
                      <a:pt x="40957" y="268755"/>
                      <a:pt x="63427" y="268755"/>
                    </a:cubicBezTo>
                    <a:cubicBezTo>
                      <a:pt x="71604" y="268755"/>
                      <a:pt x="77883" y="267774"/>
                      <a:pt x="82263" y="265819"/>
                    </a:cubicBezTo>
                    <a:lnTo>
                      <a:pt x="81744" y="248543"/>
                    </a:lnTo>
                    <a:cubicBezTo>
                      <a:pt x="75636" y="249695"/>
                      <a:pt x="71028" y="250270"/>
                      <a:pt x="67920" y="250270"/>
                    </a:cubicBezTo>
                    <a:cubicBezTo>
                      <a:pt x="60775" y="250270"/>
                      <a:pt x="55673" y="247765"/>
                      <a:pt x="52622" y="242762"/>
                    </a:cubicBezTo>
                    <a:cubicBezTo>
                      <a:pt x="49572" y="237751"/>
                      <a:pt x="48046" y="230123"/>
                      <a:pt x="48046" y="219875"/>
                    </a:cubicBezTo>
                    <a:lnTo>
                      <a:pt x="48046" y="95685"/>
                    </a:lnTo>
                    <a:lnTo>
                      <a:pt x="80016" y="95685"/>
                    </a:lnTo>
                    <a:lnTo>
                      <a:pt x="80016" y="78415"/>
                    </a:lnTo>
                    <a:lnTo>
                      <a:pt x="48046" y="78415"/>
                    </a:lnTo>
                    <a:lnTo>
                      <a:pt x="48046" y="30744"/>
                    </a:lnTo>
                    <a:lnTo>
                      <a:pt x="28862" y="30744"/>
                    </a:lnTo>
                    <a:close/>
                  </a:path>
                </a:pathLst>
              </a:custGeom>
              <a:solidFill>
                <a:srgbClr val="000000"/>
              </a:solidFill>
              <a:ln w="6322" cap="flat">
                <a:noFill/>
                <a:prstDash val="solid"/>
                <a:miter/>
              </a:ln>
            </p:spPr>
            <p:txBody>
              <a:bodyPr rtlCol="0" anchor="ctr"/>
              <a:lstStyle/>
              <a:p>
                <a:endParaRPr lang="en-AU" sz="1800" dirty="0"/>
              </a:p>
            </p:txBody>
          </p:sp>
        </p:grpSp>
      </p:grpSp>
      <p:sp>
        <p:nvSpPr>
          <p:cNvPr id="10" name="Text Placeholder 6">
            <a:extLst>
              <a:ext uri="{FF2B5EF4-FFF2-40B4-BE49-F238E27FC236}">
                <a16:creationId xmlns:a16="http://schemas.microsoft.com/office/drawing/2014/main" id="{B6F49647-B30A-1ED8-9807-9E8BFCD457A1}"/>
              </a:ext>
            </a:extLst>
          </p:cNvPr>
          <p:cNvSpPr>
            <a:spLocks noGrp="1"/>
          </p:cNvSpPr>
          <p:nvPr>
            <p:ph type="body" sz="quarter" idx="12" hasCustomPrompt="1"/>
          </p:nvPr>
        </p:nvSpPr>
        <p:spPr>
          <a:xfrm>
            <a:off x="7561236" y="5252005"/>
            <a:ext cx="2100925" cy="483839"/>
          </a:xfrm>
          <a:ln w="19050">
            <a:solidFill>
              <a:schemeClr val="tx1"/>
            </a:solidFill>
          </a:ln>
        </p:spPr>
        <p:txBody>
          <a:bodyPr wrap="square" lIns="288000" tIns="180000" rIns="288000" bIns="162000">
            <a:spAutoFit/>
          </a:bodyPr>
          <a:lstStyle>
            <a:lvl1pPr>
              <a:defRPr sz="1000" b="1" cap="all" spc="100" baseline="0">
                <a:ln>
                  <a:noFill/>
                </a:ln>
                <a:latin typeface="+mj-lt"/>
              </a:defRPr>
            </a:lvl1pPr>
            <a:lvl2pPr>
              <a:defRPr sz="1000">
                <a:latin typeface="+mj-lt"/>
              </a:defRPr>
            </a:lvl2pPr>
            <a:lvl3pPr>
              <a:defRPr sz="1000">
                <a:latin typeface="+mj-lt"/>
              </a:defRPr>
            </a:lvl3pPr>
            <a:lvl4pPr>
              <a:defRPr sz="1000">
                <a:latin typeface="+mj-lt"/>
              </a:defRPr>
            </a:lvl4pPr>
            <a:lvl5pPr>
              <a:defRPr sz="1000">
                <a:latin typeface="+mj-lt"/>
              </a:defRPr>
            </a:lvl5pPr>
          </a:lstStyle>
          <a:p>
            <a:pPr lvl="0"/>
            <a:r>
              <a:rPr lang="en-GB" dirty="0"/>
              <a:t>Case for support</a:t>
            </a:r>
            <a:endParaRPr lang="en-AU" dirty="0"/>
          </a:p>
        </p:txBody>
      </p:sp>
    </p:spTree>
    <p:extLst>
      <p:ext uri="{BB962C8B-B14F-4D97-AF65-F5344CB8AC3E}">
        <p14:creationId xmlns:p14="http://schemas.microsoft.com/office/powerpoint/2010/main" val="36082117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accent2"/>
        </a:solidFill>
        <a:effectLst/>
      </p:bgPr>
    </p:bg>
    <p:spTree>
      <p:nvGrpSpPr>
        <p:cNvPr id="1" name=""/>
        <p:cNvGrpSpPr/>
        <p:nvPr/>
      </p:nvGrpSpPr>
      <p:grpSpPr>
        <a:xfrm>
          <a:off x="0" y="0"/>
          <a:ext cx="0" cy="0"/>
          <a:chOff x="0" y="0"/>
          <a:chExt cx="0" cy="0"/>
        </a:xfrm>
      </p:grpSpPr>
      <p:sp>
        <p:nvSpPr>
          <p:cNvPr id="110" name="Picture Placeholder 109">
            <a:extLst>
              <a:ext uri="{FF2B5EF4-FFF2-40B4-BE49-F238E27FC236}">
                <a16:creationId xmlns:a16="http://schemas.microsoft.com/office/drawing/2014/main" id="{E3651328-F6E5-455F-FB34-CB41C2965F6D}"/>
              </a:ext>
            </a:extLst>
          </p:cNvPr>
          <p:cNvSpPr>
            <a:spLocks noGrp="1"/>
          </p:cNvSpPr>
          <p:nvPr>
            <p:ph type="pic" sz="quarter" idx="10"/>
          </p:nvPr>
        </p:nvSpPr>
        <p:spPr>
          <a:xfrm>
            <a:off x="0" y="-1"/>
            <a:ext cx="12192000" cy="6858002"/>
          </a:xfrm>
          <a:custGeom>
            <a:avLst/>
            <a:gdLst>
              <a:gd name="connsiteX0" fmla="*/ 7151510 w 12192000"/>
              <a:gd name="connsiteY0" fmla="*/ 2408241 h 6858002"/>
              <a:gd name="connsiteX1" fmla="*/ 7151510 w 12192000"/>
              <a:gd name="connsiteY1" fmla="*/ 6220181 h 6858002"/>
              <a:gd name="connsiteX2" fmla="*/ 11480800 w 12192000"/>
              <a:gd name="connsiteY2" fmla="*/ 6220181 h 6858002"/>
              <a:gd name="connsiteX3" fmla="*/ 11480800 w 12192000"/>
              <a:gd name="connsiteY3" fmla="*/ 2408241 h 6858002"/>
              <a:gd name="connsiteX4" fmla="*/ 0 w 12192000"/>
              <a:gd name="connsiteY4" fmla="*/ 0 h 6858002"/>
              <a:gd name="connsiteX5" fmla="*/ 12192000 w 12192000"/>
              <a:gd name="connsiteY5" fmla="*/ 0 h 6858002"/>
              <a:gd name="connsiteX6" fmla="*/ 12192000 w 12192000"/>
              <a:gd name="connsiteY6" fmla="*/ 6858002 h 6858002"/>
              <a:gd name="connsiteX7" fmla="*/ 0 w 12192000"/>
              <a:gd name="connsiteY7" fmla="*/ 6858002 h 6858002"/>
              <a:gd name="connsiteX8" fmla="*/ 0 w 12192000"/>
              <a:gd name="connsiteY8" fmla="*/ 1107485 h 6858002"/>
              <a:gd name="connsiteX9" fmla="*/ 2156179 w 12192000"/>
              <a:gd name="connsiteY9" fmla="*/ 1107485 h 6858002"/>
              <a:gd name="connsiteX10" fmla="*/ 2156179 w 12192000"/>
              <a:gd name="connsiteY10" fmla="*/ 2 h 6858002"/>
              <a:gd name="connsiteX11" fmla="*/ 0 w 12192000"/>
              <a:gd name="connsiteY11" fmla="*/ 2 h 6858002"/>
              <a:gd name="connsiteX0" fmla="*/ 7151510 w 12192000"/>
              <a:gd name="connsiteY0" fmla="*/ 2408241 h 6858002"/>
              <a:gd name="connsiteX1" fmla="*/ 7151510 w 12192000"/>
              <a:gd name="connsiteY1" fmla="*/ 6220181 h 6858002"/>
              <a:gd name="connsiteX2" fmla="*/ 11480800 w 12192000"/>
              <a:gd name="connsiteY2" fmla="*/ 6220181 h 6858002"/>
              <a:gd name="connsiteX3" fmla="*/ 10215947 w 12192000"/>
              <a:gd name="connsiteY3" fmla="*/ 3362923 h 6858002"/>
              <a:gd name="connsiteX4" fmla="*/ 7151510 w 12192000"/>
              <a:gd name="connsiteY4" fmla="*/ 2408241 h 6858002"/>
              <a:gd name="connsiteX5" fmla="*/ 0 w 12192000"/>
              <a:gd name="connsiteY5" fmla="*/ 0 h 6858002"/>
              <a:gd name="connsiteX6" fmla="*/ 12192000 w 12192000"/>
              <a:gd name="connsiteY6" fmla="*/ 0 h 6858002"/>
              <a:gd name="connsiteX7" fmla="*/ 12192000 w 12192000"/>
              <a:gd name="connsiteY7" fmla="*/ 6858002 h 6858002"/>
              <a:gd name="connsiteX8" fmla="*/ 0 w 12192000"/>
              <a:gd name="connsiteY8" fmla="*/ 6858002 h 6858002"/>
              <a:gd name="connsiteX9" fmla="*/ 0 w 12192000"/>
              <a:gd name="connsiteY9" fmla="*/ 1107485 h 6858002"/>
              <a:gd name="connsiteX10" fmla="*/ 2156179 w 12192000"/>
              <a:gd name="connsiteY10" fmla="*/ 1107485 h 6858002"/>
              <a:gd name="connsiteX11" fmla="*/ 2156179 w 12192000"/>
              <a:gd name="connsiteY11" fmla="*/ 2 h 6858002"/>
              <a:gd name="connsiteX12" fmla="*/ 0 w 12192000"/>
              <a:gd name="connsiteY12" fmla="*/ 2 h 6858002"/>
              <a:gd name="connsiteX13" fmla="*/ 0 w 12192000"/>
              <a:gd name="connsiteY13" fmla="*/ 0 h 6858002"/>
              <a:gd name="connsiteX0" fmla="*/ 7151510 w 12192000"/>
              <a:gd name="connsiteY0" fmla="*/ 2408241 h 6858002"/>
              <a:gd name="connsiteX1" fmla="*/ 7151510 w 12192000"/>
              <a:gd name="connsiteY1" fmla="*/ 6220181 h 6858002"/>
              <a:gd name="connsiteX2" fmla="*/ 10219976 w 12192000"/>
              <a:gd name="connsiteY2" fmla="*/ 6220181 h 6858002"/>
              <a:gd name="connsiteX3" fmla="*/ 10215947 w 12192000"/>
              <a:gd name="connsiteY3" fmla="*/ 3362923 h 6858002"/>
              <a:gd name="connsiteX4" fmla="*/ 7151510 w 12192000"/>
              <a:gd name="connsiteY4" fmla="*/ 2408241 h 6858002"/>
              <a:gd name="connsiteX5" fmla="*/ 0 w 12192000"/>
              <a:gd name="connsiteY5" fmla="*/ 0 h 6858002"/>
              <a:gd name="connsiteX6" fmla="*/ 12192000 w 12192000"/>
              <a:gd name="connsiteY6" fmla="*/ 0 h 6858002"/>
              <a:gd name="connsiteX7" fmla="*/ 12192000 w 12192000"/>
              <a:gd name="connsiteY7" fmla="*/ 6858002 h 6858002"/>
              <a:gd name="connsiteX8" fmla="*/ 0 w 12192000"/>
              <a:gd name="connsiteY8" fmla="*/ 6858002 h 6858002"/>
              <a:gd name="connsiteX9" fmla="*/ 0 w 12192000"/>
              <a:gd name="connsiteY9" fmla="*/ 1107485 h 6858002"/>
              <a:gd name="connsiteX10" fmla="*/ 2156179 w 12192000"/>
              <a:gd name="connsiteY10" fmla="*/ 1107485 h 6858002"/>
              <a:gd name="connsiteX11" fmla="*/ 2156179 w 12192000"/>
              <a:gd name="connsiteY11" fmla="*/ 2 h 6858002"/>
              <a:gd name="connsiteX12" fmla="*/ 0 w 12192000"/>
              <a:gd name="connsiteY12" fmla="*/ 2 h 6858002"/>
              <a:gd name="connsiteX13" fmla="*/ 0 w 12192000"/>
              <a:gd name="connsiteY13" fmla="*/ 0 h 6858002"/>
              <a:gd name="connsiteX0" fmla="*/ 7151510 w 12192000"/>
              <a:gd name="connsiteY0" fmla="*/ 3370979 h 6858002"/>
              <a:gd name="connsiteX1" fmla="*/ 7151510 w 12192000"/>
              <a:gd name="connsiteY1" fmla="*/ 6220181 h 6858002"/>
              <a:gd name="connsiteX2" fmla="*/ 10219976 w 12192000"/>
              <a:gd name="connsiteY2" fmla="*/ 6220181 h 6858002"/>
              <a:gd name="connsiteX3" fmla="*/ 10215947 w 12192000"/>
              <a:gd name="connsiteY3" fmla="*/ 3362923 h 6858002"/>
              <a:gd name="connsiteX4" fmla="*/ 7151510 w 12192000"/>
              <a:gd name="connsiteY4" fmla="*/ 3370979 h 6858002"/>
              <a:gd name="connsiteX5" fmla="*/ 0 w 12192000"/>
              <a:gd name="connsiteY5" fmla="*/ 0 h 6858002"/>
              <a:gd name="connsiteX6" fmla="*/ 12192000 w 12192000"/>
              <a:gd name="connsiteY6" fmla="*/ 0 h 6858002"/>
              <a:gd name="connsiteX7" fmla="*/ 12192000 w 12192000"/>
              <a:gd name="connsiteY7" fmla="*/ 6858002 h 6858002"/>
              <a:gd name="connsiteX8" fmla="*/ 0 w 12192000"/>
              <a:gd name="connsiteY8" fmla="*/ 6858002 h 6858002"/>
              <a:gd name="connsiteX9" fmla="*/ 0 w 12192000"/>
              <a:gd name="connsiteY9" fmla="*/ 1107485 h 6858002"/>
              <a:gd name="connsiteX10" fmla="*/ 2156179 w 12192000"/>
              <a:gd name="connsiteY10" fmla="*/ 1107485 h 6858002"/>
              <a:gd name="connsiteX11" fmla="*/ 2156179 w 12192000"/>
              <a:gd name="connsiteY11" fmla="*/ 2 h 6858002"/>
              <a:gd name="connsiteX12" fmla="*/ 0 w 12192000"/>
              <a:gd name="connsiteY12" fmla="*/ 2 h 6858002"/>
              <a:gd name="connsiteX13" fmla="*/ 0 w 12192000"/>
              <a:gd name="connsiteY13" fmla="*/ 0 h 6858002"/>
              <a:gd name="connsiteX0" fmla="*/ 7147481 w 12192000"/>
              <a:gd name="connsiteY0" fmla="*/ 3358895 h 6858002"/>
              <a:gd name="connsiteX1" fmla="*/ 7151510 w 12192000"/>
              <a:gd name="connsiteY1" fmla="*/ 6220181 h 6858002"/>
              <a:gd name="connsiteX2" fmla="*/ 10219976 w 12192000"/>
              <a:gd name="connsiteY2" fmla="*/ 6220181 h 6858002"/>
              <a:gd name="connsiteX3" fmla="*/ 10215947 w 12192000"/>
              <a:gd name="connsiteY3" fmla="*/ 3362923 h 6858002"/>
              <a:gd name="connsiteX4" fmla="*/ 7147481 w 12192000"/>
              <a:gd name="connsiteY4" fmla="*/ 3358895 h 6858002"/>
              <a:gd name="connsiteX5" fmla="*/ 0 w 12192000"/>
              <a:gd name="connsiteY5" fmla="*/ 0 h 6858002"/>
              <a:gd name="connsiteX6" fmla="*/ 12192000 w 12192000"/>
              <a:gd name="connsiteY6" fmla="*/ 0 h 6858002"/>
              <a:gd name="connsiteX7" fmla="*/ 12192000 w 12192000"/>
              <a:gd name="connsiteY7" fmla="*/ 6858002 h 6858002"/>
              <a:gd name="connsiteX8" fmla="*/ 0 w 12192000"/>
              <a:gd name="connsiteY8" fmla="*/ 6858002 h 6858002"/>
              <a:gd name="connsiteX9" fmla="*/ 0 w 12192000"/>
              <a:gd name="connsiteY9" fmla="*/ 1107485 h 6858002"/>
              <a:gd name="connsiteX10" fmla="*/ 2156179 w 12192000"/>
              <a:gd name="connsiteY10" fmla="*/ 1107485 h 6858002"/>
              <a:gd name="connsiteX11" fmla="*/ 2156179 w 12192000"/>
              <a:gd name="connsiteY11" fmla="*/ 2 h 6858002"/>
              <a:gd name="connsiteX12" fmla="*/ 0 w 12192000"/>
              <a:gd name="connsiteY12" fmla="*/ 2 h 6858002"/>
              <a:gd name="connsiteX13" fmla="*/ 0 w 12192000"/>
              <a:gd name="connsiteY13" fmla="*/ 0 h 6858002"/>
              <a:gd name="connsiteX0" fmla="*/ 7147481 w 12192000"/>
              <a:gd name="connsiteY0" fmla="*/ 3358895 h 6858002"/>
              <a:gd name="connsiteX1" fmla="*/ 603390 w 12192000"/>
              <a:gd name="connsiteY1" fmla="*/ 6220181 h 6858002"/>
              <a:gd name="connsiteX2" fmla="*/ 10219976 w 12192000"/>
              <a:gd name="connsiteY2" fmla="*/ 6220181 h 6858002"/>
              <a:gd name="connsiteX3" fmla="*/ 10215947 w 12192000"/>
              <a:gd name="connsiteY3" fmla="*/ 3362923 h 6858002"/>
              <a:gd name="connsiteX4" fmla="*/ 7147481 w 12192000"/>
              <a:gd name="connsiteY4" fmla="*/ 3358895 h 6858002"/>
              <a:gd name="connsiteX5" fmla="*/ 0 w 12192000"/>
              <a:gd name="connsiteY5" fmla="*/ 0 h 6858002"/>
              <a:gd name="connsiteX6" fmla="*/ 12192000 w 12192000"/>
              <a:gd name="connsiteY6" fmla="*/ 0 h 6858002"/>
              <a:gd name="connsiteX7" fmla="*/ 12192000 w 12192000"/>
              <a:gd name="connsiteY7" fmla="*/ 6858002 h 6858002"/>
              <a:gd name="connsiteX8" fmla="*/ 0 w 12192000"/>
              <a:gd name="connsiteY8" fmla="*/ 6858002 h 6858002"/>
              <a:gd name="connsiteX9" fmla="*/ 0 w 12192000"/>
              <a:gd name="connsiteY9" fmla="*/ 1107485 h 6858002"/>
              <a:gd name="connsiteX10" fmla="*/ 2156179 w 12192000"/>
              <a:gd name="connsiteY10" fmla="*/ 1107485 h 6858002"/>
              <a:gd name="connsiteX11" fmla="*/ 2156179 w 12192000"/>
              <a:gd name="connsiteY11" fmla="*/ 2 h 6858002"/>
              <a:gd name="connsiteX12" fmla="*/ 0 w 12192000"/>
              <a:gd name="connsiteY12" fmla="*/ 2 h 6858002"/>
              <a:gd name="connsiteX13" fmla="*/ 0 w 12192000"/>
              <a:gd name="connsiteY13" fmla="*/ 0 h 6858002"/>
              <a:gd name="connsiteX0" fmla="*/ 640001 w 12192000"/>
              <a:gd name="connsiteY0" fmla="*/ 3353815 h 6858002"/>
              <a:gd name="connsiteX1" fmla="*/ 603390 w 12192000"/>
              <a:gd name="connsiteY1" fmla="*/ 6220181 h 6858002"/>
              <a:gd name="connsiteX2" fmla="*/ 10219976 w 12192000"/>
              <a:gd name="connsiteY2" fmla="*/ 6220181 h 6858002"/>
              <a:gd name="connsiteX3" fmla="*/ 10215947 w 12192000"/>
              <a:gd name="connsiteY3" fmla="*/ 3362923 h 6858002"/>
              <a:gd name="connsiteX4" fmla="*/ 640001 w 12192000"/>
              <a:gd name="connsiteY4" fmla="*/ 3353815 h 6858002"/>
              <a:gd name="connsiteX5" fmla="*/ 0 w 12192000"/>
              <a:gd name="connsiteY5" fmla="*/ 0 h 6858002"/>
              <a:gd name="connsiteX6" fmla="*/ 12192000 w 12192000"/>
              <a:gd name="connsiteY6" fmla="*/ 0 h 6858002"/>
              <a:gd name="connsiteX7" fmla="*/ 12192000 w 12192000"/>
              <a:gd name="connsiteY7" fmla="*/ 6858002 h 6858002"/>
              <a:gd name="connsiteX8" fmla="*/ 0 w 12192000"/>
              <a:gd name="connsiteY8" fmla="*/ 6858002 h 6858002"/>
              <a:gd name="connsiteX9" fmla="*/ 0 w 12192000"/>
              <a:gd name="connsiteY9" fmla="*/ 1107485 h 6858002"/>
              <a:gd name="connsiteX10" fmla="*/ 2156179 w 12192000"/>
              <a:gd name="connsiteY10" fmla="*/ 1107485 h 6858002"/>
              <a:gd name="connsiteX11" fmla="*/ 2156179 w 12192000"/>
              <a:gd name="connsiteY11" fmla="*/ 2 h 6858002"/>
              <a:gd name="connsiteX12" fmla="*/ 0 w 12192000"/>
              <a:gd name="connsiteY12" fmla="*/ 2 h 6858002"/>
              <a:gd name="connsiteX13" fmla="*/ 0 w 12192000"/>
              <a:gd name="connsiteY13" fmla="*/ 0 h 6858002"/>
              <a:gd name="connsiteX0" fmla="*/ 609521 w 12192000"/>
              <a:gd name="connsiteY0" fmla="*/ 3353815 h 6858002"/>
              <a:gd name="connsiteX1" fmla="*/ 603390 w 12192000"/>
              <a:gd name="connsiteY1" fmla="*/ 6220181 h 6858002"/>
              <a:gd name="connsiteX2" fmla="*/ 10219976 w 12192000"/>
              <a:gd name="connsiteY2" fmla="*/ 6220181 h 6858002"/>
              <a:gd name="connsiteX3" fmla="*/ 10215947 w 12192000"/>
              <a:gd name="connsiteY3" fmla="*/ 3362923 h 6858002"/>
              <a:gd name="connsiteX4" fmla="*/ 609521 w 12192000"/>
              <a:gd name="connsiteY4" fmla="*/ 3353815 h 6858002"/>
              <a:gd name="connsiteX5" fmla="*/ 0 w 12192000"/>
              <a:gd name="connsiteY5" fmla="*/ 0 h 6858002"/>
              <a:gd name="connsiteX6" fmla="*/ 12192000 w 12192000"/>
              <a:gd name="connsiteY6" fmla="*/ 0 h 6858002"/>
              <a:gd name="connsiteX7" fmla="*/ 12192000 w 12192000"/>
              <a:gd name="connsiteY7" fmla="*/ 6858002 h 6858002"/>
              <a:gd name="connsiteX8" fmla="*/ 0 w 12192000"/>
              <a:gd name="connsiteY8" fmla="*/ 6858002 h 6858002"/>
              <a:gd name="connsiteX9" fmla="*/ 0 w 12192000"/>
              <a:gd name="connsiteY9" fmla="*/ 1107485 h 6858002"/>
              <a:gd name="connsiteX10" fmla="*/ 2156179 w 12192000"/>
              <a:gd name="connsiteY10" fmla="*/ 1107485 h 6858002"/>
              <a:gd name="connsiteX11" fmla="*/ 2156179 w 12192000"/>
              <a:gd name="connsiteY11" fmla="*/ 2 h 6858002"/>
              <a:gd name="connsiteX12" fmla="*/ 0 w 12192000"/>
              <a:gd name="connsiteY12" fmla="*/ 2 h 6858002"/>
              <a:gd name="connsiteX13" fmla="*/ 0 w 12192000"/>
              <a:gd name="connsiteY13" fmla="*/ 0 h 6858002"/>
              <a:gd name="connsiteX0" fmla="*/ 629841 w 12192000"/>
              <a:gd name="connsiteY0" fmla="*/ 3353815 h 6858002"/>
              <a:gd name="connsiteX1" fmla="*/ 603390 w 12192000"/>
              <a:gd name="connsiteY1" fmla="*/ 6220181 h 6858002"/>
              <a:gd name="connsiteX2" fmla="*/ 10219976 w 12192000"/>
              <a:gd name="connsiteY2" fmla="*/ 6220181 h 6858002"/>
              <a:gd name="connsiteX3" fmla="*/ 10215947 w 12192000"/>
              <a:gd name="connsiteY3" fmla="*/ 3362923 h 6858002"/>
              <a:gd name="connsiteX4" fmla="*/ 629841 w 12192000"/>
              <a:gd name="connsiteY4" fmla="*/ 3353815 h 6858002"/>
              <a:gd name="connsiteX5" fmla="*/ 0 w 12192000"/>
              <a:gd name="connsiteY5" fmla="*/ 0 h 6858002"/>
              <a:gd name="connsiteX6" fmla="*/ 12192000 w 12192000"/>
              <a:gd name="connsiteY6" fmla="*/ 0 h 6858002"/>
              <a:gd name="connsiteX7" fmla="*/ 12192000 w 12192000"/>
              <a:gd name="connsiteY7" fmla="*/ 6858002 h 6858002"/>
              <a:gd name="connsiteX8" fmla="*/ 0 w 12192000"/>
              <a:gd name="connsiteY8" fmla="*/ 6858002 h 6858002"/>
              <a:gd name="connsiteX9" fmla="*/ 0 w 12192000"/>
              <a:gd name="connsiteY9" fmla="*/ 1107485 h 6858002"/>
              <a:gd name="connsiteX10" fmla="*/ 2156179 w 12192000"/>
              <a:gd name="connsiteY10" fmla="*/ 1107485 h 6858002"/>
              <a:gd name="connsiteX11" fmla="*/ 2156179 w 12192000"/>
              <a:gd name="connsiteY11" fmla="*/ 2 h 6858002"/>
              <a:gd name="connsiteX12" fmla="*/ 0 w 12192000"/>
              <a:gd name="connsiteY12" fmla="*/ 2 h 6858002"/>
              <a:gd name="connsiteX13" fmla="*/ 0 w 12192000"/>
              <a:gd name="connsiteY13" fmla="*/ 0 h 6858002"/>
              <a:gd name="connsiteX0" fmla="*/ 685721 w 12192000"/>
              <a:gd name="connsiteY0" fmla="*/ 3353815 h 6858002"/>
              <a:gd name="connsiteX1" fmla="*/ 603390 w 12192000"/>
              <a:gd name="connsiteY1" fmla="*/ 6220181 h 6858002"/>
              <a:gd name="connsiteX2" fmla="*/ 10219976 w 12192000"/>
              <a:gd name="connsiteY2" fmla="*/ 6220181 h 6858002"/>
              <a:gd name="connsiteX3" fmla="*/ 10215947 w 12192000"/>
              <a:gd name="connsiteY3" fmla="*/ 3362923 h 6858002"/>
              <a:gd name="connsiteX4" fmla="*/ 685721 w 12192000"/>
              <a:gd name="connsiteY4" fmla="*/ 3353815 h 6858002"/>
              <a:gd name="connsiteX5" fmla="*/ 0 w 12192000"/>
              <a:gd name="connsiteY5" fmla="*/ 0 h 6858002"/>
              <a:gd name="connsiteX6" fmla="*/ 12192000 w 12192000"/>
              <a:gd name="connsiteY6" fmla="*/ 0 h 6858002"/>
              <a:gd name="connsiteX7" fmla="*/ 12192000 w 12192000"/>
              <a:gd name="connsiteY7" fmla="*/ 6858002 h 6858002"/>
              <a:gd name="connsiteX8" fmla="*/ 0 w 12192000"/>
              <a:gd name="connsiteY8" fmla="*/ 6858002 h 6858002"/>
              <a:gd name="connsiteX9" fmla="*/ 0 w 12192000"/>
              <a:gd name="connsiteY9" fmla="*/ 1107485 h 6858002"/>
              <a:gd name="connsiteX10" fmla="*/ 2156179 w 12192000"/>
              <a:gd name="connsiteY10" fmla="*/ 1107485 h 6858002"/>
              <a:gd name="connsiteX11" fmla="*/ 2156179 w 12192000"/>
              <a:gd name="connsiteY11" fmla="*/ 2 h 6858002"/>
              <a:gd name="connsiteX12" fmla="*/ 0 w 12192000"/>
              <a:gd name="connsiteY12" fmla="*/ 2 h 6858002"/>
              <a:gd name="connsiteX13" fmla="*/ 0 w 12192000"/>
              <a:gd name="connsiteY13" fmla="*/ 0 h 6858002"/>
              <a:gd name="connsiteX0" fmla="*/ 615871 w 12192000"/>
              <a:gd name="connsiteY0" fmla="*/ 3353815 h 6858002"/>
              <a:gd name="connsiteX1" fmla="*/ 603390 w 12192000"/>
              <a:gd name="connsiteY1" fmla="*/ 6220181 h 6858002"/>
              <a:gd name="connsiteX2" fmla="*/ 10219976 w 12192000"/>
              <a:gd name="connsiteY2" fmla="*/ 6220181 h 6858002"/>
              <a:gd name="connsiteX3" fmla="*/ 10215947 w 12192000"/>
              <a:gd name="connsiteY3" fmla="*/ 3362923 h 6858002"/>
              <a:gd name="connsiteX4" fmla="*/ 615871 w 12192000"/>
              <a:gd name="connsiteY4" fmla="*/ 3353815 h 6858002"/>
              <a:gd name="connsiteX5" fmla="*/ 0 w 12192000"/>
              <a:gd name="connsiteY5" fmla="*/ 0 h 6858002"/>
              <a:gd name="connsiteX6" fmla="*/ 12192000 w 12192000"/>
              <a:gd name="connsiteY6" fmla="*/ 0 h 6858002"/>
              <a:gd name="connsiteX7" fmla="*/ 12192000 w 12192000"/>
              <a:gd name="connsiteY7" fmla="*/ 6858002 h 6858002"/>
              <a:gd name="connsiteX8" fmla="*/ 0 w 12192000"/>
              <a:gd name="connsiteY8" fmla="*/ 6858002 h 6858002"/>
              <a:gd name="connsiteX9" fmla="*/ 0 w 12192000"/>
              <a:gd name="connsiteY9" fmla="*/ 1107485 h 6858002"/>
              <a:gd name="connsiteX10" fmla="*/ 2156179 w 12192000"/>
              <a:gd name="connsiteY10" fmla="*/ 1107485 h 6858002"/>
              <a:gd name="connsiteX11" fmla="*/ 2156179 w 12192000"/>
              <a:gd name="connsiteY11" fmla="*/ 2 h 6858002"/>
              <a:gd name="connsiteX12" fmla="*/ 0 w 12192000"/>
              <a:gd name="connsiteY12" fmla="*/ 2 h 6858002"/>
              <a:gd name="connsiteX13" fmla="*/ 0 w 12192000"/>
              <a:gd name="connsiteY13" fmla="*/ 0 h 6858002"/>
              <a:gd name="connsiteX0" fmla="*/ 630687 w 12192000"/>
              <a:gd name="connsiteY0" fmla="*/ 3370748 h 6858002"/>
              <a:gd name="connsiteX1" fmla="*/ 603390 w 12192000"/>
              <a:gd name="connsiteY1" fmla="*/ 6220181 h 6858002"/>
              <a:gd name="connsiteX2" fmla="*/ 10219976 w 12192000"/>
              <a:gd name="connsiteY2" fmla="*/ 6220181 h 6858002"/>
              <a:gd name="connsiteX3" fmla="*/ 10215947 w 12192000"/>
              <a:gd name="connsiteY3" fmla="*/ 3362923 h 6858002"/>
              <a:gd name="connsiteX4" fmla="*/ 630687 w 12192000"/>
              <a:gd name="connsiteY4" fmla="*/ 3370748 h 6858002"/>
              <a:gd name="connsiteX5" fmla="*/ 0 w 12192000"/>
              <a:gd name="connsiteY5" fmla="*/ 0 h 6858002"/>
              <a:gd name="connsiteX6" fmla="*/ 12192000 w 12192000"/>
              <a:gd name="connsiteY6" fmla="*/ 0 h 6858002"/>
              <a:gd name="connsiteX7" fmla="*/ 12192000 w 12192000"/>
              <a:gd name="connsiteY7" fmla="*/ 6858002 h 6858002"/>
              <a:gd name="connsiteX8" fmla="*/ 0 w 12192000"/>
              <a:gd name="connsiteY8" fmla="*/ 6858002 h 6858002"/>
              <a:gd name="connsiteX9" fmla="*/ 0 w 12192000"/>
              <a:gd name="connsiteY9" fmla="*/ 1107485 h 6858002"/>
              <a:gd name="connsiteX10" fmla="*/ 2156179 w 12192000"/>
              <a:gd name="connsiteY10" fmla="*/ 1107485 h 6858002"/>
              <a:gd name="connsiteX11" fmla="*/ 2156179 w 12192000"/>
              <a:gd name="connsiteY11" fmla="*/ 2 h 6858002"/>
              <a:gd name="connsiteX12" fmla="*/ 0 w 12192000"/>
              <a:gd name="connsiteY12" fmla="*/ 2 h 6858002"/>
              <a:gd name="connsiteX13" fmla="*/ 0 w 12192000"/>
              <a:gd name="connsiteY13" fmla="*/ 0 h 6858002"/>
              <a:gd name="connsiteX0" fmla="*/ 624337 w 12192000"/>
              <a:gd name="connsiteY0" fmla="*/ 3370748 h 6858002"/>
              <a:gd name="connsiteX1" fmla="*/ 603390 w 12192000"/>
              <a:gd name="connsiteY1" fmla="*/ 6220181 h 6858002"/>
              <a:gd name="connsiteX2" fmla="*/ 10219976 w 12192000"/>
              <a:gd name="connsiteY2" fmla="*/ 6220181 h 6858002"/>
              <a:gd name="connsiteX3" fmla="*/ 10215947 w 12192000"/>
              <a:gd name="connsiteY3" fmla="*/ 3362923 h 6858002"/>
              <a:gd name="connsiteX4" fmla="*/ 624337 w 12192000"/>
              <a:gd name="connsiteY4" fmla="*/ 3370748 h 6858002"/>
              <a:gd name="connsiteX5" fmla="*/ 0 w 12192000"/>
              <a:gd name="connsiteY5" fmla="*/ 0 h 6858002"/>
              <a:gd name="connsiteX6" fmla="*/ 12192000 w 12192000"/>
              <a:gd name="connsiteY6" fmla="*/ 0 h 6858002"/>
              <a:gd name="connsiteX7" fmla="*/ 12192000 w 12192000"/>
              <a:gd name="connsiteY7" fmla="*/ 6858002 h 6858002"/>
              <a:gd name="connsiteX8" fmla="*/ 0 w 12192000"/>
              <a:gd name="connsiteY8" fmla="*/ 6858002 h 6858002"/>
              <a:gd name="connsiteX9" fmla="*/ 0 w 12192000"/>
              <a:gd name="connsiteY9" fmla="*/ 1107485 h 6858002"/>
              <a:gd name="connsiteX10" fmla="*/ 2156179 w 12192000"/>
              <a:gd name="connsiteY10" fmla="*/ 1107485 h 6858002"/>
              <a:gd name="connsiteX11" fmla="*/ 2156179 w 12192000"/>
              <a:gd name="connsiteY11" fmla="*/ 2 h 6858002"/>
              <a:gd name="connsiteX12" fmla="*/ 0 w 12192000"/>
              <a:gd name="connsiteY12" fmla="*/ 2 h 6858002"/>
              <a:gd name="connsiteX13" fmla="*/ 0 w 12192000"/>
              <a:gd name="connsiteY13" fmla="*/ 0 h 6858002"/>
              <a:gd name="connsiteX0" fmla="*/ 622220 w 12192000"/>
              <a:gd name="connsiteY0" fmla="*/ 3368632 h 6858002"/>
              <a:gd name="connsiteX1" fmla="*/ 603390 w 12192000"/>
              <a:gd name="connsiteY1" fmla="*/ 6220181 h 6858002"/>
              <a:gd name="connsiteX2" fmla="*/ 10219976 w 12192000"/>
              <a:gd name="connsiteY2" fmla="*/ 6220181 h 6858002"/>
              <a:gd name="connsiteX3" fmla="*/ 10215947 w 12192000"/>
              <a:gd name="connsiteY3" fmla="*/ 3362923 h 6858002"/>
              <a:gd name="connsiteX4" fmla="*/ 622220 w 12192000"/>
              <a:gd name="connsiteY4" fmla="*/ 3368632 h 6858002"/>
              <a:gd name="connsiteX5" fmla="*/ 0 w 12192000"/>
              <a:gd name="connsiteY5" fmla="*/ 0 h 6858002"/>
              <a:gd name="connsiteX6" fmla="*/ 12192000 w 12192000"/>
              <a:gd name="connsiteY6" fmla="*/ 0 h 6858002"/>
              <a:gd name="connsiteX7" fmla="*/ 12192000 w 12192000"/>
              <a:gd name="connsiteY7" fmla="*/ 6858002 h 6858002"/>
              <a:gd name="connsiteX8" fmla="*/ 0 w 12192000"/>
              <a:gd name="connsiteY8" fmla="*/ 6858002 h 6858002"/>
              <a:gd name="connsiteX9" fmla="*/ 0 w 12192000"/>
              <a:gd name="connsiteY9" fmla="*/ 1107485 h 6858002"/>
              <a:gd name="connsiteX10" fmla="*/ 2156179 w 12192000"/>
              <a:gd name="connsiteY10" fmla="*/ 1107485 h 6858002"/>
              <a:gd name="connsiteX11" fmla="*/ 2156179 w 12192000"/>
              <a:gd name="connsiteY11" fmla="*/ 2 h 6858002"/>
              <a:gd name="connsiteX12" fmla="*/ 0 w 12192000"/>
              <a:gd name="connsiteY12" fmla="*/ 2 h 6858002"/>
              <a:gd name="connsiteX13" fmla="*/ 0 w 12192000"/>
              <a:gd name="connsiteY13" fmla="*/ 0 h 6858002"/>
              <a:gd name="connsiteX0" fmla="*/ 622220 w 12192000"/>
              <a:gd name="connsiteY0" fmla="*/ 3368632 h 6858002"/>
              <a:gd name="connsiteX1" fmla="*/ 603390 w 12192000"/>
              <a:gd name="connsiteY1" fmla="*/ 6220181 h 6858002"/>
              <a:gd name="connsiteX2" fmla="*/ 10219976 w 12192000"/>
              <a:gd name="connsiteY2" fmla="*/ 6220181 h 6858002"/>
              <a:gd name="connsiteX3" fmla="*/ 10215947 w 12192000"/>
              <a:gd name="connsiteY3" fmla="*/ 3362923 h 6858002"/>
              <a:gd name="connsiteX4" fmla="*/ 622220 w 12192000"/>
              <a:gd name="connsiteY4" fmla="*/ 3368632 h 6858002"/>
              <a:gd name="connsiteX5" fmla="*/ 0 w 12192000"/>
              <a:gd name="connsiteY5" fmla="*/ 0 h 6858002"/>
              <a:gd name="connsiteX6" fmla="*/ 12192000 w 12192000"/>
              <a:gd name="connsiteY6" fmla="*/ 0 h 6858002"/>
              <a:gd name="connsiteX7" fmla="*/ 12192000 w 12192000"/>
              <a:gd name="connsiteY7" fmla="*/ 6858002 h 6858002"/>
              <a:gd name="connsiteX8" fmla="*/ 0 w 12192000"/>
              <a:gd name="connsiteY8" fmla="*/ 6858002 h 6858002"/>
              <a:gd name="connsiteX9" fmla="*/ 0 w 12192000"/>
              <a:gd name="connsiteY9" fmla="*/ 1107485 h 6858002"/>
              <a:gd name="connsiteX10" fmla="*/ 2156179 w 12192000"/>
              <a:gd name="connsiteY10" fmla="*/ 1107485 h 6858002"/>
              <a:gd name="connsiteX11" fmla="*/ 2156179 w 12192000"/>
              <a:gd name="connsiteY11" fmla="*/ 2 h 6858002"/>
              <a:gd name="connsiteX12" fmla="*/ 0 w 12192000"/>
              <a:gd name="connsiteY12" fmla="*/ 2 h 6858002"/>
              <a:gd name="connsiteX13" fmla="*/ 0 w 12192000"/>
              <a:gd name="connsiteY13" fmla="*/ 0 h 6858002"/>
              <a:gd name="connsiteX0" fmla="*/ 622220 w 12192000"/>
              <a:gd name="connsiteY0" fmla="*/ 3368632 h 6858002"/>
              <a:gd name="connsiteX1" fmla="*/ 603390 w 12192000"/>
              <a:gd name="connsiteY1" fmla="*/ 6220181 h 6858002"/>
              <a:gd name="connsiteX2" fmla="*/ 10219976 w 12192000"/>
              <a:gd name="connsiteY2" fmla="*/ 6220181 h 6858002"/>
              <a:gd name="connsiteX3" fmla="*/ 10215947 w 12192000"/>
              <a:gd name="connsiteY3" fmla="*/ 3362923 h 6858002"/>
              <a:gd name="connsiteX4" fmla="*/ 622220 w 12192000"/>
              <a:gd name="connsiteY4" fmla="*/ 3368632 h 6858002"/>
              <a:gd name="connsiteX5" fmla="*/ 0 w 12192000"/>
              <a:gd name="connsiteY5" fmla="*/ 0 h 6858002"/>
              <a:gd name="connsiteX6" fmla="*/ 12192000 w 12192000"/>
              <a:gd name="connsiteY6" fmla="*/ 0 h 6858002"/>
              <a:gd name="connsiteX7" fmla="*/ 12192000 w 12192000"/>
              <a:gd name="connsiteY7" fmla="*/ 6858002 h 6858002"/>
              <a:gd name="connsiteX8" fmla="*/ 0 w 12192000"/>
              <a:gd name="connsiteY8" fmla="*/ 6858002 h 6858002"/>
              <a:gd name="connsiteX9" fmla="*/ 0 w 12192000"/>
              <a:gd name="connsiteY9" fmla="*/ 1107485 h 6858002"/>
              <a:gd name="connsiteX10" fmla="*/ 2156179 w 12192000"/>
              <a:gd name="connsiteY10" fmla="*/ 1107485 h 6858002"/>
              <a:gd name="connsiteX11" fmla="*/ 2156179 w 12192000"/>
              <a:gd name="connsiteY11" fmla="*/ 2 h 6858002"/>
              <a:gd name="connsiteX12" fmla="*/ 0 w 12192000"/>
              <a:gd name="connsiteY12" fmla="*/ 2 h 6858002"/>
              <a:gd name="connsiteX13" fmla="*/ 0 w 12192000"/>
              <a:gd name="connsiteY13" fmla="*/ 0 h 6858002"/>
              <a:gd name="connsiteX0" fmla="*/ 622220 w 12192000"/>
              <a:gd name="connsiteY0" fmla="*/ 3368632 h 6858002"/>
              <a:gd name="connsiteX1" fmla="*/ 603390 w 12192000"/>
              <a:gd name="connsiteY1" fmla="*/ 6220181 h 6858002"/>
              <a:gd name="connsiteX2" fmla="*/ 10219976 w 12192000"/>
              <a:gd name="connsiteY2" fmla="*/ 6220181 h 6858002"/>
              <a:gd name="connsiteX3" fmla="*/ 10215947 w 12192000"/>
              <a:gd name="connsiteY3" fmla="*/ 3362923 h 6858002"/>
              <a:gd name="connsiteX4" fmla="*/ 622220 w 12192000"/>
              <a:gd name="connsiteY4" fmla="*/ 3368632 h 6858002"/>
              <a:gd name="connsiteX5" fmla="*/ 0 w 12192000"/>
              <a:gd name="connsiteY5" fmla="*/ 0 h 6858002"/>
              <a:gd name="connsiteX6" fmla="*/ 12192000 w 12192000"/>
              <a:gd name="connsiteY6" fmla="*/ 0 h 6858002"/>
              <a:gd name="connsiteX7" fmla="*/ 12192000 w 12192000"/>
              <a:gd name="connsiteY7" fmla="*/ 6858002 h 6858002"/>
              <a:gd name="connsiteX8" fmla="*/ 0 w 12192000"/>
              <a:gd name="connsiteY8" fmla="*/ 6858002 h 6858002"/>
              <a:gd name="connsiteX9" fmla="*/ 0 w 12192000"/>
              <a:gd name="connsiteY9" fmla="*/ 1107485 h 6858002"/>
              <a:gd name="connsiteX10" fmla="*/ 2156179 w 12192000"/>
              <a:gd name="connsiteY10" fmla="*/ 1107485 h 6858002"/>
              <a:gd name="connsiteX11" fmla="*/ 2156179 w 12192000"/>
              <a:gd name="connsiteY11" fmla="*/ 2 h 6858002"/>
              <a:gd name="connsiteX12" fmla="*/ 0 w 12192000"/>
              <a:gd name="connsiteY12" fmla="*/ 2 h 6858002"/>
              <a:gd name="connsiteX13" fmla="*/ 0 w 12192000"/>
              <a:gd name="connsiteY13" fmla="*/ 0 h 6858002"/>
              <a:gd name="connsiteX0" fmla="*/ 622220 w 12192000"/>
              <a:gd name="connsiteY0" fmla="*/ 3368632 h 6858002"/>
              <a:gd name="connsiteX1" fmla="*/ 603390 w 12192000"/>
              <a:gd name="connsiteY1" fmla="*/ 6220181 h 6858002"/>
              <a:gd name="connsiteX2" fmla="*/ 10219976 w 12192000"/>
              <a:gd name="connsiteY2" fmla="*/ 6220181 h 6858002"/>
              <a:gd name="connsiteX3" fmla="*/ 10215947 w 12192000"/>
              <a:gd name="connsiteY3" fmla="*/ 3362923 h 6858002"/>
              <a:gd name="connsiteX4" fmla="*/ 622220 w 12192000"/>
              <a:gd name="connsiteY4" fmla="*/ 3368632 h 6858002"/>
              <a:gd name="connsiteX5" fmla="*/ 0 w 12192000"/>
              <a:gd name="connsiteY5" fmla="*/ 0 h 6858002"/>
              <a:gd name="connsiteX6" fmla="*/ 12192000 w 12192000"/>
              <a:gd name="connsiteY6" fmla="*/ 0 h 6858002"/>
              <a:gd name="connsiteX7" fmla="*/ 12192000 w 12192000"/>
              <a:gd name="connsiteY7" fmla="*/ 6858002 h 6858002"/>
              <a:gd name="connsiteX8" fmla="*/ 0 w 12192000"/>
              <a:gd name="connsiteY8" fmla="*/ 6858002 h 6858002"/>
              <a:gd name="connsiteX9" fmla="*/ 0 w 12192000"/>
              <a:gd name="connsiteY9" fmla="*/ 1107485 h 6858002"/>
              <a:gd name="connsiteX10" fmla="*/ 2156179 w 12192000"/>
              <a:gd name="connsiteY10" fmla="*/ 1107485 h 6858002"/>
              <a:gd name="connsiteX11" fmla="*/ 2156179 w 12192000"/>
              <a:gd name="connsiteY11" fmla="*/ 2 h 6858002"/>
              <a:gd name="connsiteX12" fmla="*/ 0 w 12192000"/>
              <a:gd name="connsiteY12" fmla="*/ 2 h 6858002"/>
              <a:gd name="connsiteX13" fmla="*/ 0 w 12192000"/>
              <a:gd name="connsiteY13" fmla="*/ 0 h 6858002"/>
              <a:gd name="connsiteX0" fmla="*/ 622220 w 12192000"/>
              <a:gd name="connsiteY0" fmla="*/ 3368632 h 6858002"/>
              <a:gd name="connsiteX1" fmla="*/ 603390 w 12192000"/>
              <a:gd name="connsiteY1" fmla="*/ 6220181 h 6858002"/>
              <a:gd name="connsiteX2" fmla="*/ 10219976 w 12192000"/>
              <a:gd name="connsiteY2" fmla="*/ 6220181 h 6858002"/>
              <a:gd name="connsiteX3" fmla="*/ 3718470 w 12192000"/>
              <a:gd name="connsiteY3" fmla="*/ 3362923 h 6858002"/>
              <a:gd name="connsiteX4" fmla="*/ 622220 w 12192000"/>
              <a:gd name="connsiteY4" fmla="*/ 3368632 h 6858002"/>
              <a:gd name="connsiteX5" fmla="*/ 0 w 12192000"/>
              <a:gd name="connsiteY5" fmla="*/ 0 h 6858002"/>
              <a:gd name="connsiteX6" fmla="*/ 12192000 w 12192000"/>
              <a:gd name="connsiteY6" fmla="*/ 0 h 6858002"/>
              <a:gd name="connsiteX7" fmla="*/ 12192000 w 12192000"/>
              <a:gd name="connsiteY7" fmla="*/ 6858002 h 6858002"/>
              <a:gd name="connsiteX8" fmla="*/ 0 w 12192000"/>
              <a:gd name="connsiteY8" fmla="*/ 6858002 h 6858002"/>
              <a:gd name="connsiteX9" fmla="*/ 0 w 12192000"/>
              <a:gd name="connsiteY9" fmla="*/ 1107485 h 6858002"/>
              <a:gd name="connsiteX10" fmla="*/ 2156179 w 12192000"/>
              <a:gd name="connsiteY10" fmla="*/ 1107485 h 6858002"/>
              <a:gd name="connsiteX11" fmla="*/ 2156179 w 12192000"/>
              <a:gd name="connsiteY11" fmla="*/ 2 h 6858002"/>
              <a:gd name="connsiteX12" fmla="*/ 0 w 12192000"/>
              <a:gd name="connsiteY12" fmla="*/ 2 h 6858002"/>
              <a:gd name="connsiteX13" fmla="*/ 0 w 12192000"/>
              <a:gd name="connsiteY13" fmla="*/ 0 h 6858002"/>
              <a:gd name="connsiteX0" fmla="*/ 622220 w 12192000"/>
              <a:gd name="connsiteY0" fmla="*/ 3368632 h 6858002"/>
              <a:gd name="connsiteX1" fmla="*/ 603390 w 12192000"/>
              <a:gd name="connsiteY1" fmla="*/ 6220181 h 6858002"/>
              <a:gd name="connsiteX2" fmla="*/ 3734584 w 12192000"/>
              <a:gd name="connsiteY2" fmla="*/ 6224209 h 6858002"/>
              <a:gd name="connsiteX3" fmla="*/ 3718470 w 12192000"/>
              <a:gd name="connsiteY3" fmla="*/ 3362923 h 6858002"/>
              <a:gd name="connsiteX4" fmla="*/ 622220 w 12192000"/>
              <a:gd name="connsiteY4" fmla="*/ 3368632 h 6858002"/>
              <a:gd name="connsiteX5" fmla="*/ 0 w 12192000"/>
              <a:gd name="connsiteY5" fmla="*/ 0 h 6858002"/>
              <a:gd name="connsiteX6" fmla="*/ 12192000 w 12192000"/>
              <a:gd name="connsiteY6" fmla="*/ 0 h 6858002"/>
              <a:gd name="connsiteX7" fmla="*/ 12192000 w 12192000"/>
              <a:gd name="connsiteY7" fmla="*/ 6858002 h 6858002"/>
              <a:gd name="connsiteX8" fmla="*/ 0 w 12192000"/>
              <a:gd name="connsiteY8" fmla="*/ 6858002 h 6858002"/>
              <a:gd name="connsiteX9" fmla="*/ 0 w 12192000"/>
              <a:gd name="connsiteY9" fmla="*/ 1107485 h 6858002"/>
              <a:gd name="connsiteX10" fmla="*/ 2156179 w 12192000"/>
              <a:gd name="connsiteY10" fmla="*/ 1107485 h 6858002"/>
              <a:gd name="connsiteX11" fmla="*/ 2156179 w 12192000"/>
              <a:gd name="connsiteY11" fmla="*/ 2 h 6858002"/>
              <a:gd name="connsiteX12" fmla="*/ 0 w 12192000"/>
              <a:gd name="connsiteY12" fmla="*/ 2 h 6858002"/>
              <a:gd name="connsiteX13" fmla="*/ 0 w 12192000"/>
              <a:gd name="connsiteY13"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2">
                <a:moveTo>
                  <a:pt x="622220" y="3368632"/>
                </a:moveTo>
                <a:cubicBezTo>
                  <a:pt x="617001" y="4333612"/>
                  <a:pt x="605434" y="5264726"/>
                  <a:pt x="603390" y="6220181"/>
                </a:cubicBezTo>
                <a:lnTo>
                  <a:pt x="3734584" y="6224209"/>
                </a:lnTo>
                <a:cubicBezTo>
                  <a:pt x="3734584" y="4953562"/>
                  <a:pt x="3718470" y="4633570"/>
                  <a:pt x="3718470" y="3362923"/>
                </a:cubicBezTo>
                <a:lnTo>
                  <a:pt x="622220" y="3368632"/>
                </a:lnTo>
                <a:close/>
                <a:moveTo>
                  <a:pt x="0" y="0"/>
                </a:moveTo>
                <a:lnTo>
                  <a:pt x="12192000" y="0"/>
                </a:lnTo>
                <a:lnTo>
                  <a:pt x="12192000" y="6858002"/>
                </a:lnTo>
                <a:lnTo>
                  <a:pt x="0" y="6858002"/>
                </a:lnTo>
                <a:lnTo>
                  <a:pt x="0" y="1107485"/>
                </a:lnTo>
                <a:lnTo>
                  <a:pt x="2156179" y="1107485"/>
                </a:lnTo>
                <a:lnTo>
                  <a:pt x="2156179" y="2"/>
                </a:lnTo>
                <a:lnTo>
                  <a:pt x="0" y="2"/>
                </a:lnTo>
                <a:lnTo>
                  <a:pt x="0" y="0"/>
                </a:lnTo>
                <a:close/>
              </a:path>
            </a:pathLst>
          </a:custGeom>
          <a:solidFill>
            <a:schemeClr val="bg1">
              <a:lumMod val="95000"/>
            </a:schemeClr>
          </a:solidFill>
        </p:spPr>
        <p:txBody>
          <a:bodyPr wrap="square" anchor="ctr">
            <a:noAutofit/>
          </a:bodyPr>
          <a:lstStyle>
            <a:lvl1pPr algn="ctr">
              <a:defRPr/>
            </a:lvl1pPr>
          </a:lstStyle>
          <a:p>
            <a:endParaRPr lang="en-AU" dirty="0"/>
          </a:p>
        </p:txBody>
      </p:sp>
      <p:grpSp>
        <p:nvGrpSpPr>
          <p:cNvPr id="81" name="Group 80">
            <a:extLst>
              <a:ext uri="{FF2B5EF4-FFF2-40B4-BE49-F238E27FC236}">
                <a16:creationId xmlns:a16="http://schemas.microsoft.com/office/drawing/2014/main" id="{A0D62632-C4D6-DBE6-67DC-B2B89EFD610B}"/>
              </a:ext>
            </a:extLst>
          </p:cNvPr>
          <p:cNvGrpSpPr/>
          <p:nvPr userDrawn="1"/>
        </p:nvGrpSpPr>
        <p:grpSpPr>
          <a:xfrm>
            <a:off x="0" y="-1"/>
            <a:ext cx="2156179" cy="1107483"/>
            <a:chOff x="0" y="-1"/>
            <a:chExt cx="2156178" cy="1107483"/>
          </a:xfrm>
        </p:grpSpPr>
        <p:sp>
          <p:nvSpPr>
            <p:cNvPr id="82" name="Freeform 81">
              <a:extLst>
                <a:ext uri="{FF2B5EF4-FFF2-40B4-BE49-F238E27FC236}">
                  <a16:creationId xmlns:a16="http://schemas.microsoft.com/office/drawing/2014/main" id="{F69106C2-A54F-BCA8-F72F-1EE0F2B12546}"/>
                </a:ext>
              </a:extLst>
            </p:cNvPr>
            <p:cNvSpPr/>
            <p:nvPr/>
          </p:nvSpPr>
          <p:spPr>
            <a:xfrm>
              <a:off x="0" y="-1"/>
              <a:ext cx="2156178" cy="1107483"/>
            </a:xfrm>
            <a:custGeom>
              <a:avLst/>
              <a:gdLst>
                <a:gd name="connsiteX0" fmla="*/ 0 w 2373378"/>
                <a:gd name="connsiteY0" fmla="*/ 0 h 1219044"/>
                <a:gd name="connsiteX1" fmla="*/ 2373379 w 2373378"/>
                <a:gd name="connsiteY1" fmla="*/ 0 h 1219044"/>
                <a:gd name="connsiteX2" fmla="*/ 2373379 w 2373378"/>
                <a:gd name="connsiteY2" fmla="*/ 1219044 h 1219044"/>
                <a:gd name="connsiteX3" fmla="*/ 0 w 2373378"/>
                <a:gd name="connsiteY3" fmla="*/ 1219044 h 1219044"/>
              </a:gdLst>
              <a:ahLst/>
              <a:cxnLst>
                <a:cxn ang="0">
                  <a:pos x="connsiteX0" y="connsiteY0"/>
                </a:cxn>
                <a:cxn ang="0">
                  <a:pos x="connsiteX1" y="connsiteY1"/>
                </a:cxn>
                <a:cxn ang="0">
                  <a:pos x="connsiteX2" y="connsiteY2"/>
                </a:cxn>
                <a:cxn ang="0">
                  <a:pos x="connsiteX3" y="connsiteY3"/>
                </a:cxn>
              </a:cxnLst>
              <a:rect l="l" t="t" r="r" b="b"/>
              <a:pathLst>
                <a:path w="2373378" h="1219044">
                  <a:moveTo>
                    <a:pt x="0" y="0"/>
                  </a:moveTo>
                  <a:lnTo>
                    <a:pt x="2373379" y="0"/>
                  </a:lnTo>
                  <a:lnTo>
                    <a:pt x="2373379" y="1219044"/>
                  </a:lnTo>
                  <a:lnTo>
                    <a:pt x="0" y="1219044"/>
                  </a:lnTo>
                  <a:close/>
                </a:path>
              </a:pathLst>
            </a:custGeom>
            <a:solidFill>
              <a:srgbClr val="000000"/>
            </a:solidFill>
            <a:ln w="9231" cap="flat">
              <a:noFill/>
              <a:prstDash val="solid"/>
              <a:miter/>
            </a:ln>
          </p:spPr>
          <p:txBody>
            <a:bodyPr rtlCol="0" anchor="ctr"/>
            <a:lstStyle/>
            <a:p>
              <a:endParaRPr lang="en-AU" sz="1800" dirty="0"/>
            </a:p>
          </p:txBody>
        </p:sp>
        <p:sp>
          <p:nvSpPr>
            <p:cNvPr id="83" name="Freeform 82">
              <a:extLst>
                <a:ext uri="{FF2B5EF4-FFF2-40B4-BE49-F238E27FC236}">
                  <a16:creationId xmlns:a16="http://schemas.microsoft.com/office/drawing/2014/main" id="{04C93C4E-0886-3B44-4071-D0F2438FDE60}"/>
                </a:ext>
              </a:extLst>
            </p:cNvPr>
            <p:cNvSpPr/>
            <p:nvPr/>
          </p:nvSpPr>
          <p:spPr>
            <a:xfrm>
              <a:off x="306882" y="304829"/>
              <a:ext cx="115677" cy="143620"/>
            </a:xfrm>
            <a:custGeom>
              <a:avLst/>
              <a:gdLst>
                <a:gd name="connsiteX0" fmla="*/ 87158 w 127330"/>
                <a:gd name="connsiteY0" fmla="*/ 0 h 158087"/>
                <a:gd name="connsiteX1" fmla="*/ 87158 w 127330"/>
                <a:gd name="connsiteY1" fmla="*/ 79496 h 158087"/>
                <a:gd name="connsiteX2" fmla="*/ 31366 w 127330"/>
                <a:gd name="connsiteY2" fmla="*/ 0 h 158087"/>
                <a:gd name="connsiteX3" fmla="*/ 0 w 127330"/>
                <a:gd name="connsiteY3" fmla="*/ 0 h 158087"/>
                <a:gd name="connsiteX4" fmla="*/ 0 w 127330"/>
                <a:gd name="connsiteY4" fmla="*/ 158088 h 158087"/>
                <a:gd name="connsiteX5" fmla="*/ 40413 w 127330"/>
                <a:gd name="connsiteY5" fmla="*/ 158088 h 158087"/>
                <a:gd name="connsiteX6" fmla="*/ 40413 w 127330"/>
                <a:gd name="connsiteY6" fmla="*/ 78582 h 158087"/>
                <a:gd name="connsiteX7" fmla="*/ 96176 w 127330"/>
                <a:gd name="connsiteY7" fmla="*/ 158088 h 158087"/>
                <a:gd name="connsiteX8" fmla="*/ 127331 w 127330"/>
                <a:gd name="connsiteY8" fmla="*/ 158088 h 158087"/>
                <a:gd name="connsiteX9" fmla="*/ 127331 w 127330"/>
                <a:gd name="connsiteY9" fmla="*/ 0 h 15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30" h="158087">
                  <a:moveTo>
                    <a:pt x="87158" y="0"/>
                  </a:moveTo>
                  <a:lnTo>
                    <a:pt x="87158" y="79496"/>
                  </a:lnTo>
                  <a:lnTo>
                    <a:pt x="31366" y="0"/>
                  </a:lnTo>
                  <a:lnTo>
                    <a:pt x="0" y="0"/>
                  </a:lnTo>
                  <a:lnTo>
                    <a:pt x="0" y="158088"/>
                  </a:lnTo>
                  <a:lnTo>
                    <a:pt x="40413" y="158088"/>
                  </a:lnTo>
                  <a:lnTo>
                    <a:pt x="40413" y="78582"/>
                  </a:lnTo>
                  <a:lnTo>
                    <a:pt x="96176" y="158088"/>
                  </a:lnTo>
                  <a:lnTo>
                    <a:pt x="127331" y="158088"/>
                  </a:lnTo>
                  <a:lnTo>
                    <a:pt x="127331" y="0"/>
                  </a:lnTo>
                  <a:close/>
                </a:path>
              </a:pathLst>
            </a:custGeom>
            <a:solidFill>
              <a:srgbClr val="FFFFFF"/>
            </a:solidFill>
            <a:ln w="9231" cap="flat">
              <a:noFill/>
              <a:prstDash val="solid"/>
              <a:miter/>
            </a:ln>
          </p:spPr>
          <p:txBody>
            <a:bodyPr rtlCol="0" anchor="ctr"/>
            <a:lstStyle/>
            <a:p>
              <a:endParaRPr lang="en-AU" sz="1800" dirty="0"/>
            </a:p>
          </p:txBody>
        </p:sp>
        <p:sp>
          <p:nvSpPr>
            <p:cNvPr id="84" name="Freeform 83">
              <a:extLst>
                <a:ext uri="{FF2B5EF4-FFF2-40B4-BE49-F238E27FC236}">
                  <a16:creationId xmlns:a16="http://schemas.microsoft.com/office/drawing/2014/main" id="{3DF5A625-BE72-95C8-CA5B-4849B37CE2AA}"/>
                </a:ext>
              </a:extLst>
            </p:cNvPr>
            <p:cNvSpPr/>
            <p:nvPr/>
          </p:nvSpPr>
          <p:spPr>
            <a:xfrm>
              <a:off x="443248" y="304829"/>
              <a:ext cx="139477" cy="143611"/>
            </a:xfrm>
            <a:custGeom>
              <a:avLst/>
              <a:gdLst>
                <a:gd name="connsiteX0" fmla="*/ 103183 w 153527"/>
                <a:gd name="connsiteY0" fmla="*/ 135273 h 158078"/>
                <a:gd name="connsiteX1" fmla="*/ 50567 w 153527"/>
                <a:gd name="connsiteY1" fmla="*/ 135273 h 158078"/>
                <a:gd name="connsiteX2" fmla="*/ 43810 w 153527"/>
                <a:gd name="connsiteY2" fmla="*/ 158079 h 158078"/>
                <a:gd name="connsiteX3" fmla="*/ 0 w 153527"/>
                <a:gd name="connsiteY3" fmla="*/ 158079 h 158078"/>
                <a:gd name="connsiteX4" fmla="*/ 52164 w 153527"/>
                <a:gd name="connsiteY4" fmla="*/ 0 h 158078"/>
                <a:gd name="connsiteX5" fmla="*/ 101373 w 153527"/>
                <a:gd name="connsiteY5" fmla="*/ 0 h 158078"/>
                <a:gd name="connsiteX6" fmla="*/ 153528 w 153527"/>
                <a:gd name="connsiteY6" fmla="*/ 158079 h 158078"/>
                <a:gd name="connsiteX7" fmla="*/ 109967 w 153527"/>
                <a:gd name="connsiteY7" fmla="*/ 158079 h 158078"/>
                <a:gd name="connsiteX8" fmla="*/ 103183 w 153527"/>
                <a:gd name="connsiteY8" fmla="*/ 135273 h 158078"/>
                <a:gd name="connsiteX9" fmla="*/ 92798 w 153527"/>
                <a:gd name="connsiteY9" fmla="*/ 100501 h 158078"/>
                <a:gd name="connsiteX10" fmla="*/ 76755 w 153527"/>
                <a:gd name="connsiteY10" fmla="*/ 46756 h 158078"/>
                <a:gd name="connsiteX11" fmla="*/ 60979 w 153527"/>
                <a:gd name="connsiteY11" fmla="*/ 100501 h 158078"/>
                <a:gd name="connsiteX12" fmla="*/ 92798 w 153527"/>
                <a:gd name="connsiteY12" fmla="*/ 100501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527" h="158078">
                  <a:moveTo>
                    <a:pt x="103183" y="135273"/>
                  </a:moveTo>
                  <a:lnTo>
                    <a:pt x="50567" y="135273"/>
                  </a:lnTo>
                  <a:lnTo>
                    <a:pt x="43810" y="158079"/>
                  </a:lnTo>
                  <a:lnTo>
                    <a:pt x="0" y="158079"/>
                  </a:lnTo>
                  <a:lnTo>
                    <a:pt x="52164" y="0"/>
                  </a:lnTo>
                  <a:lnTo>
                    <a:pt x="101373" y="0"/>
                  </a:lnTo>
                  <a:lnTo>
                    <a:pt x="153528" y="158079"/>
                  </a:lnTo>
                  <a:lnTo>
                    <a:pt x="109967" y="158079"/>
                  </a:lnTo>
                  <a:lnTo>
                    <a:pt x="103183" y="135273"/>
                  </a:lnTo>
                  <a:close/>
                  <a:moveTo>
                    <a:pt x="92798" y="100501"/>
                  </a:moveTo>
                  <a:lnTo>
                    <a:pt x="76755" y="46756"/>
                  </a:lnTo>
                  <a:lnTo>
                    <a:pt x="60979" y="100501"/>
                  </a:lnTo>
                  <a:lnTo>
                    <a:pt x="92798" y="100501"/>
                  </a:lnTo>
                  <a:close/>
                </a:path>
              </a:pathLst>
            </a:custGeom>
            <a:solidFill>
              <a:srgbClr val="FFFFFF"/>
            </a:solidFill>
            <a:ln w="9231" cap="flat">
              <a:noFill/>
              <a:prstDash val="solid"/>
              <a:miter/>
            </a:ln>
          </p:spPr>
          <p:txBody>
            <a:bodyPr rtlCol="0" anchor="ctr"/>
            <a:lstStyle/>
            <a:p>
              <a:endParaRPr lang="en-AU" sz="1800" dirty="0"/>
            </a:p>
          </p:txBody>
        </p:sp>
        <p:sp>
          <p:nvSpPr>
            <p:cNvPr id="85" name="Freeform 84">
              <a:extLst>
                <a:ext uri="{FF2B5EF4-FFF2-40B4-BE49-F238E27FC236}">
                  <a16:creationId xmlns:a16="http://schemas.microsoft.com/office/drawing/2014/main" id="{3D48E46F-BAB6-FE49-1B19-4698797677F0}"/>
                </a:ext>
              </a:extLst>
            </p:cNvPr>
            <p:cNvSpPr/>
            <p:nvPr/>
          </p:nvSpPr>
          <p:spPr>
            <a:xfrm>
              <a:off x="583934" y="304829"/>
              <a:ext cx="107695" cy="143611"/>
            </a:xfrm>
            <a:custGeom>
              <a:avLst/>
              <a:gdLst>
                <a:gd name="connsiteX0" fmla="*/ 118543 w 118543"/>
                <a:gd name="connsiteY0" fmla="*/ 39074 h 158078"/>
                <a:gd name="connsiteX1" fmla="*/ 79478 w 118543"/>
                <a:gd name="connsiteY1" fmla="*/ 39074 h 158078"/>
                <a:gd name="connsiteX2" fmla="*/ 79478 w 118543"/>
                <a:gd name="connsiteY2" fmla="*/ 158079 h 158078"/>
                <a:gd name="connsiteX3" fmla="*/ 39065 w 118543"/>
                <a:gd name="connsiteY3" fmla="*/ 158079 h 158078"/>
                <a:gd name="connsiteX4" fmla="*/ 39065 w 118543"/>
                <a:gd name="connsiteY4" fmla="*/ 39074 h 158078"/>
                <a:gd name="connsiteX5" fmla="*/ 0 w 118543"/>
                <a:gd name="connsiteY5" fmla="*/ 39074 h 158078"/>
                <a:gd name="connsiteX6" fmla="*/ 0 w 118543"/>
                <a:gd name="connsiteY6" fmla="*/ 0 h 158078"/>
                <a:gd name="connsiteX7" fmla="*/ 118543 w 118543"/>
                <a:gd name="connsiteY7" fmla="*/ 0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543" h="158078">
                  <a:moveTo>
                    <a:pt x="118543" y="39074"/>
                  </a:moveTo>
                  <a:lnTo>
                    <a:pt x="79478" y="39074"/>
                  </a:lnTo>
                  <a:lnTo>
                    <a:pt x="79478" y="158079"/>
                  </a:lnTo>
                  <a:lnTo>
                    <a:pt x="39065" y="158079"/>
                  </a:lnTo>
                  <a:lnTo>
                    <a:pt x="39065" y="39074"/>
                  </a:lnTo>
                  <a:lnTo>
                    <a:pt x="0" y="39074"/>
                  </a:lnTo>
                  <a:lnTo>
                    <a:pt x="0" y="0"/>
                  </a:lnTo>
                  <a:lnTo>
                    <a:pt x="118543" y="0"/>
                  </a:lnTo>
                  <a:close/>
                </a:path>
              </a:pathLst>
            </a:custGeom>
            <a:solidFill>
              <a:srgbClr val="FFFFFF"/>
            </a:solidFill>
            <a:ln w="9231" cap="flat">
              <a:noFill/>
              <a:prstDash val="solid"/>
              <a:miter/>
            </a:ln>
          </p:spPr>
          <p:txBody>
            <a:bodyPr rtlCol="0" anchor="ctr"/>
            <a:lstStyle/>
            <a:p>
              <a:endParaRPr lang="en-AU" sz="1800" dirty="0"/>
            </a:p>
          </p:txBody>
        </p:sp>
        <p:sp>
          <p:nvSpPr>
            <p:cNvPr id="86" name="Freeform 85">
              <a:extLst>
                <a:ext uri="{FF2B5EF4-FFF2-40B4-BE49-F238E27FC236}">
                  <a16:creationId xmlns:a16="http://schemas.microsoft.com/office/drawing/2014/main" id="{084D63C2-C84A-03FC-7C06-11D076A17163}"/>
                </a:ext>
              </a:extLst>
            </p:cNvPr>
            <p:cNvSpPr/>
            <p:nvPr/>
          </p:nvSpPr>
          <p:spPr>
            <a:xfrm>
              <a:off x="715159" y="304846"/>
              <a:ext cx="36714" cy="143611"/>
            </a:xfrm>
            <a:custGeom>
              <a:avLst/>
              <a:gdLst>
                <a:gd name="connsiteX0" fmla="*/ 0 w 40412"/>
                <a:gd name="connsiteY0" fmla="*/ 0 h 158078"/>
                <a:gd name="connsiteX1" fmla="*/ 40413 w 40412"/>
                <a:gd name="connsiteY1" fmla="*/ 0 h 158078"/>
                <a:gd name="connsiteX2" fmla="*/ 40413 w 40412"/>
                <a:gd name="connsiteY2" fmla="*/ 158079 h 158078"/>
                <a:gd name="connsiteX3" fmla="*/ 0 w 40412"/>
                <a:gd name="connsiteY3" fmla="*/ 158079 h 158078"/>
              </a:gdLst>
              <a:ahLst/>
              <a:cxnLst>
                <a:cxn ang="0">
                  <a:pos x="connsiteX0" y="connsiteY0"/>
                </a:cxn>
                <a:cxn ang="0">
                  <a:pos x="connsiteX1" y="connsiteY1"/>
                </a:cxn>
                <a:cxn ang="0">
                  <a:pos x="connsiteX2" y="connsiteY2"/>
                </a:cxn>
                <a:cxn ang="0">
                  <a:pos x="connsiteX3" y="connsiteY3"/>
                </a:cxn>
              </a:cxnLst>
              <a:rect l="l" t="t" r="r" b="b"/>
              <a:pathLst>
                <a:path w="40412" h="158078">
                  <a:moveTo>
                    <a:pt x="0" y="0"/>
                  </a:moveTo>
                  <a:lnTo>
                    <a:pt x="40413" y="0"/>
                  </a:lnTo>
                  <a:lnTo>
                    <a:pt x="40413" y="158079"/>
                  </a:lnTo>
                  <a:lnTo>
                    <a:pt x="0" y="158079"/>
                  </a:lnTo>
                  <a:close/>
                </a:path>
              </a:pathLst>
            </a:custGeom>
            <a:solidFill>
              <a:srgbClr val="FFFFFF"/>
            </a:solidFill>
            <a:ln w="9231" cap="flat">
              <a:noFill/>
              <a:prstDash val="solid"/>
              <a:miter/>
            </a:ln>
          </p:spPr>
          <p:txBody>
            <a:bodyPr rtlCol="0" anchor="ctr"/>
            <a:lstStyle/>
            <a:p>
              <a:endParaRPr lang="en-AU" sz="1800" dirty="0"/>
            </a:p>
          </p:txBody>
        </p:sp>
        <p:grpSp>
          <p:nvGrpSpPr>
            <p:cNvPr id="87" name="Graphic 8">
              <a:extLst>
                <a:ext uri="{FF2B5EF4-FFF2-40B4-BE49-F238E27FC236}">
                  <a16:creationId xmlns:a16="http://schemas.microsoft.com/office/drawing/2014/main" id="{1F6A903E-687A-F28E-41C8-8157BFCA7AAF}"/>
                </a:ext>
              </a:extLst>
            </p:cNvPr>
            <p:cNvGrpSpPr/>
            <p:nvPr/>
          </p:nvGrpSpPr>
          <p:grpSpPr>
            <a:xfrm>
              <a:off x="306873" y="264101"/>
              <a:ext cx="1627526" cy="669504"/>
              <a:chOff x="6945339" y="-70934"/>
              <a:chExt cx="1791473" cy="736946"/>
            </a:xfrm>
            <a:solidFill>
              <a:srgbClr val="FFFFFF"/>
            </a:solidFill>
          </p:grpSpPr>
          <p:sp>
            <p:nvSpPr>
              <p:cNvPr id="88" name="Freeform 87">
                <a:extLst>
                  <a:ext uri="{FF2B5EF4-FFF2-40B4-BE49-F238E27FC236}">
                    <a16:creationId xmlns:a16="http://schemas.microsoft.com/office/drawing/2014/main" id="{CE830123-D1C5-0451-7C61-B64695084F3F}"/>
                  </a:ext>
                </a:extLst>
              </p:cNvPr>
              <p:cNvSpPr/>
              <p:nvPr/>
            </p:nvSpPr>
            <p:spPr>
              <a:xfrm>
                <a:off x="7465185" y="-29482"/>
                <a:ext cx="165712" cy="164864"/>
              </a:xfrm>
              <a:custGeom>
                <a:avLst/>
                <a:gdLst>
                  <a:gd name="connsiteX0" fmla="*/ 0 w 165712"/>
                  <a:gd name="connsiteY0" fmla="*/ 82423 h 164864"/>
                  <a:gd name="connsiteX1" fmla="*/ 82856 w 165712"/>
                  <a:gd name="connsiteY1" fmla="*/ 0 h 164864"/>
                  <a:gd name="connsiteX2" fmla="*/ 165713 w 165712"/>
                  <a:gd name="connsiteY2" fmla="*/ 82423 h 164864"/>
                  <a:gd name="connsiteX3" fmla="*/ 82856 w 165712"/>
                  <a:gd name="connsiteY3" fmla="*/ 164865 h 164864"/>
                  <a:gd name="connsiteX4" fmla="*/ 0 w 165712"/>
                  <a:gd name="connsiteY4" fmla="*/ 82423 h 164864"/>
                  <a:gd name="connsiteX5" fmla="*/ 125522 w 165712"/>
                  <a:gd name="connsiteY5" fmla="*/ 82423 h 164864"/>
                  <a:gd name="connsiteX6" fmla="*/ 82856 w 165712"/>
                  <a:gd name="connsiteY6" fmla="*/ 39508 h 164864"/>
                  <a:gd name="connsiteX7" fmla="*/ 40173 w 165712"/>
                  <a:gd name="connsiteY7" fmla="*/ 82423 h 164864"/>
                  <a:gd name="connsiteX8" fmla="*/ 82856 w 165712"/>
                  <a:gd name="connsiteY8" fmla="*/ 125338 h 164864"/>
                  <a:gd name="connsiteX9" fmla="*/ 125522 w 165712"/>
                  <a:gd name="connsiteY9" fmla="*/ 82423 h 16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712" h="164864">
                    <a:moveTo>
                      <a:pt x="0" y="82423"/>
                    </a:moveTo>
                    <a:cubicBezTo>
                      <a:pt x="0" y="35907"/>
                      <a:pt x="36794" y="0"/>
                      <a:pt x="82856" y="0"/>
                    </a:cubicBezTo>
                    <a:cubicBezTo>
                      <a:pt x="128909" y="0"/>
                      <a:pt x="165713" y="35907"/>
                      <a:pt x="165713" y="82423"/>
                    </a:cubicBezTo>
                    <a:cubicBezTo>
                      <a:pt x="165713" y="128939"/>
                      <a:pt x="128909" y="164865"/>
                      <a:pt x="82856" y="164865"/>
                    </a:cubicBezTo>
                    <a:cubicBezTo>
                      <a:pt x="36794" y="164865"/>
                      <a:pt x="0" y="128939"/>
                      <a:pt x="0" y="82423"/>
                    </a:cubicBezTo>
                    <a:moveTo>
                      <a:pt x="125522" y="82423"/>
                    </a:moveTo>
                    <a:cubicBezTo>
                      <a:pt x="125522" y="57125"/>
                      <a:pt x="107014" y="39508"/>
                      <a:pt x="82856" y="39508"/>
                    </a:cubicBezTo>
                    <a:cubicBezTo>
                      <a:pt x="58681" y="39508"/>
                      <a:pt x="40173" y="57125"/>
                      <a:pt x="40173" y="82423"/>
                    </a:cubicBezTo>
                    <a:cubicBezTo>
                      <a:pt x="40173" y="107722"/>
                      <a:pt x="58681" y="125338"/>
                      <a:pt x="82856" y="125338"/>
                    </a:cubicBezTo>
                    <a:cubicBezTo>
                      <a:pt x="107014" y="125338"/>
                      <a:pt x="125522" y="107722"/>
                      <a:pt x="125522" y="82423"/>
                    </a:cubicBezTo>
                  </a:path>
                </a:pathLst>
              </a:custGeom>
              <a:solidFill>
                <a:srgbClr val="FFFFFF"/>
              </a:solidFill>
              <a:ln w="9231" cap="flat">
                <a:noFill/>
                <a:prstDash val="solid"/>
                <a:miter/>
              </a:ln>
            </p:spPr>
            <p:txBody>
              <a:bodyPr rtlCol="0" anchor="ctr"/>
              <a:lstStyle/>
              <a:p>
                <a:endParaRPr lang="en-AU" sz="1800" dirty="0"/>
              </a:p>
            </p:txBody>
          </p:sp>
          <p:sp>
            <p:nvSpPr>
              <p:cNvPr id="89" name="Freeform 88">
                <a:extLst>
                  <a:ext uri="{FF2B5EF4-FFF2-40B4-BE49-F238E27FC236}">
                    <a16:creationId xmlns:a16="http://schemas.microsoft.com/office/drawing/2014/main" id="{B31118A7-A95E-F7EE-BAC8-D407D6067F18}"/>
                  </a:ext>
                </a:extLst>
              </p:cNvPr>
              <p:cNvSpPr/>
              <p:nvPr/>
            </p:nvSpPr>
            <p:spPr>
              <a:xfrm>
                <a:off x="7660880" y="-26103"/>
                <a:ext cx="127340" cy="158078"/>
              </a:xfrm>
              <a:custGeom>
                <a:avLst/>
                <a:gdLst>
                  <a:gd name="connsiteX0" fmla="*/ 127340 w 127340"/>
                  <a:gd name="connsiteY0" fmla="*/ 0 h 158078"/>
                  <a:gd name="connsiteX1" fmla="*/ 127340 w 127340"/>
                  <a:gd name="connsiteY1" fmla="*/ 158079 h 158078"/>
                  <a:gd name="connsiteX2" fmla="*/ 96195 w 127340"/>
                  <a:gd name="connsiteY2" fmla="*/ 158079 h 158078"/>
                  <a:gd name="connsiteX3" fmla="*/ 40422 w 127340"/>
                  <a:gd name="connsiteY3" fmla="*/ 78582 h 158078"/>
                  <a:gd name="connsiteX4" fmla="*/ 40422 w 127340"/>
                  <a:gd name="connsiteY4" fmla="*/ 158079 h 158078"/>
                  <a:gd name="connsiteX5" fmla="*/ 0 w 127340"/>
                  <a:gd name="connsiteY5" fmla="*/ 158079 h 158078"/>
                  <a:gd name="connsiteX6" fmla="*/ 0 w 127340"/>
                  <a:gd name="connsiteY6" fmla="*/ 0 h 158078"/>
                  <a:gd name="connsiteX7" fmla="*/ 31385 w 127340"/>
                  <a:gd name="connsiteY7" fmla="*/ 0 h 158078"/>
                  <a:gd name="connsiteX8" fmla="*/ 87167 w 127340"/>
                  <a:gd name="connsiteY8" fmla="*/ 79496 h 158078"/>
                  <a:gd name="connsiteX9" fmla="*/ 87167 w 127340"/>
                  <a:gd name="connsiteY9" fmla="*/ 0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40" h="158078">
                    <a:moveTo>
                      <a:pt x="127340" y="0"/>
                    </a:moveTo>
                    <a:lnTo>
                      <a:pt x="127340" y="158079"/>
                    </a:lnTo>
                    <a:lnTo>
                      <a:pt x="96195" y="158079"/>
                    </a:lnTo>
                    <a:lnTo>
                      <a:pt x="40422" y="78582"/>
                    </a:lnTo>
                    <a:lnTo>
                      <a:pt x="40422" y="158079"/>
                    </a:lnTo>
                    <a:lnTo>
                      <a:pt x="0" y="158079"/>
                    </a:lnTo>
                    <a:lnTo>
                      <a:pt x="0" y="0"/>
                    </a:lnTo>
                    <a:lnTo>
                      <a:pt x="31385" y="0"/>
                    </a:lnTo>
                    <a:lnTo>
                      <a:pt x="87167" y="79496"/>
                    </a:lnTo>
                    <a:lnTo>
                      <a:pt x="87167" y="0"/>
                    </a:lnTo>
                    <a:close/>
                  </a:path>
                </a:pathLst>
              </a:custGeom>
              <a:solidFill>
                <a:srgbClr val="FFFFFF"/>
              </a:solidFill>
              <a:ln w="9231" cap="flat">
                <a:noFill/>
                <a:prstDash val="solid"/>
                <a:miter/>
              </a:ln>
            </p:spPr>
            <p:txBody>
              <a:bodyPr rtlCol="0" anchor="ctr"/>
              <a:lstStyle/>
              <a:p>
                <a:endParaRPr lang="en-AU" sz="1800" dirty="0"/>
              </a:p>
            </p:txBody>
          </p:sp>
          <p:sp>
            <p:nvSpPr>
              <p:cNvPr id="90" name="Freeform 89">
                <a:extLst>
                  <a:ext uri="{FF2B5EF4-FFF2-40B4-BE49-F238E27FC236}">
                    <a16:creationId xmlns:a16="http://schemas.microsoft.com/office/drawing/2014/main" id="{49BDE361-C69B-836F-4215-1B55E4BFDED8}"/>
                  </a:ext>
                </a:extLst>
              </p:cNvPr>
              <p:cNvSpPr/>
              <p:nvPr/>
            </p:nvSpPr>
            <p:spPr>
              <a:xfrm>
                <a:off x="7810992" y="-26103"/>
                <a:ext cx="153528" cy="158078"/>
              </a:xfrm>
              <a:custGeom>
                <a:avLst/>
                <a:gdLst>
                  <a:gd name="connsiteX0" fmla="*/ 103183 w 153528"/>
                  <a:gd name="connsiteY0" fmla="*/ 135273 h 158078"/>
                  <a:gd name="connsiteX1" fmla="*/ 50567 w 153528"/>
                  <a:gd name="connsiteY1" fmla="*/ 135273 h 158078"/>
                  <a:gd name="connsiteX2" fmla="*/ 43810 w 153528"/>
                  <a:gd name="connsiteY2" fmla="*/ 158079 h 158078"/>
                  <a:gd name="connsiteX3" fmla="*/ 0 w 153528"/>
                  <a:gd name="connsiteY3" fmla="*/ 158079 h 158078"/>
                  <a:gd name="connsiteX4" fmla="*/ 52164 w 153528"/>
                  <a:gd name="connsiteY4" fmla="*/ 0 h 158078"/>
                  <a:gd name="connsiteX5" fmla="*/ 101373 w 153528"/>
                  <a:gd name="connsiteY5" fmla="*/ 0 h 158078"/>
                  <a:gd name="connsiteX6" fmla="*/ 153528 w 153528"/>
                  <a:gd name="connsiteY6" fmla="*/ 158079 h 158078"/>
                  <a:gd name="connsiteX7" fmla="*/ 109958 w 153528"/>
                  <a:gd name="connsiteY7" fmla="*/ 158079 h 158078"/>
                  <a:gd name="connsiteX8" fmla="*/ 103183 w 153528"/>
                  <a:gd name="connsiteY8" fmla="*/ 135273 h 158078"/>
                  <a:gd name="connsiteX9" fmla="*/ 92798 w 153528"/>
                  <a:gd name="connsiteY9" fmla="*/ 100501 h 158078"/>
                  <a:gd name="connsiteX10" fmla="*/ 76755 w 153528"/>
                  <a:gd name="connsiteY10" fmla="*/ 46756 h 158078"/>
                  <a:gd name="connsiteX11" fmla="*/ 60979 w 153528"/>
                  <a:gd name="connsiteY11" fmla="*/ 100501 h 158078"/>
                  <a:gd name="connsiteX12" fmla="*/ 92798 w 153528"/>
                  <a:gd name="connsiteY12" fmla="*/ 100501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528" h="158078">
                    <a:moveTo>
                      <a:pt x="103183" y="135273"/>
                    </a:moveTo>
                    <a:lnTo>
                      <a:pt x="50567" y="135273"/>
                    </a:lnTo>
                    <a:lnTo>
                      <a:pt x="43810" y="158079"/>
                    </a:lnTo>
                    <a:lnTo>
                      <a:pt x="0" y="158079"/>
                    </a:lnTo>
                    <a:lnTo>
                      <a:pt x="52164" y="0"/>
                    </a:lnTo>
                    <a:lnTo>
                      <a:pt x="101373" y="0"/>
                    </a:lnTo>
                    <a:lnTo>
                      <a:pt x="153528" y="158079"/>
                    </a:lnTo>
                    <a:lnTo>
                      <a:pt x="109958" y="158079"/>
                    </a:lnTo>
                    <a:lnTo>
                      <a:pt x="103183" y="135273"/>
                    </a:lnTo>
                    <a:close/>
                    <a:moveTo>
                      <a:pt x="92798" y="100501"/>
                    </a:moveTo>
                    <a:lnTo>
                      <a:pt x="76755" y="46756"/>
                    </a:lnTo>
                    <a:lnTo>
                      <a:pt x="60979" y="100501"/>
                    </a:lnTo>
                    <a:lnTo>
                      <a:pt x="92798" y="100501"/>
                    </a:lnTo>
                    <a:close/>
                  </a:path>
                </a:pathLst>
              </a:custGeom>
              <a:solidFill>
                <a:srgbClr val="FFFFFF"/>
              </a:solidFill>
              <a:ln w="9231" cap="flat">
                <a:noFill/>
                <a:prstDash val="solid"/>
                <a:miter/>
              </a:ln>
            </p:spPr>
            <p:txBody>
              <a:bodyPr rtlCol="0" anchor="ctr"/>
              <a:lstStyle/>
              <a:p>
                <a:endParaRPr lang="en-AU" sz="1800" dirty="0"/>
              </a:p>
            </p:txBody>
          </p:sp>
          <p:sp>
            <p:nvSpPr>
              <p:cNvPr id="91" name="Freeform 90">
                <a:extLst>
                  <a:ext uri="{FF2B5EF4-FFF2-40B4-BE49-F238E27FC236}">
                    <a16:creationId xmlns:a16="http://schemas.microsoft.com/office/drawing/2014/main" id="{40C25BCF-EB02-7230-5CFE-99F060657D75}"/>
                  </a:ext>
                </a:extLst>
              </p:cNvPr>
              <p:cNvSpPr/>
              <p:nvPr/>
            </p:nvSpPr>
            <p:spPr>
              <a:xfrm>
                <a:off x="7987274" y="-26103"/>
                <a:ext cx="94837" cy="158087"/>
              </a:xfrm>
              <a:custGeom>
                <a:avLst/>
                <a:gdLst>
                  <a:gd name="connsiteX0" fmla="*/ 94838 w 94837"/>
                  <a:gd name="connsiteY0" fmla="*/ 119023 h 158087"/>
                  <a:gd name="connsiteX1" fmla="*/ 94838 w 94837"/>
                  <a:gd name="connsiteY1" fmla="*/ 158088 h 158087"/>
                  <a:gd name="connsiteX2" fmla="*/ 0 w 94837"/>
                  <a:gd name="connsiteY2" fmla="*/ 158088 h 158087"/>
                  <a:gd name="connsiteX3" fmla="*/ 0 w 94837"/>
                  <a:gd name="connsiteY3" fmla="*/ 0 h 158087"/>
                  <a:gd name="connsiteX4" fmla="*/ 40431 w 94837"/>
                  <a:gd name="connsiteY4" fmla="*/ 0 h 158087"/>
                  <a:gd name="connsiteX5" fmla="*/ 40431 w 94837"/>
                  <a:gd name="connsiteY5" fmla="*/ 119023 h 15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37" h="158087">
                    <a:moveTo>
                      <a:pt x="94838" y="119023"/>
                    </a:moveTo>
                    <a:lnTo>
                      <a:pt x="94838" y="158088"/>
                    </a:lnTo>
                    <a:lnTo>
                      <a:pt x="0" y="158088"/>
                    </a:lnTo>
                    <a:lnTo>
                      <a:pt x="0" y="0"/>
                    </a:lnTo>
                    <a:lnTo>
                      <a:pt x="40431" y="0"/>
                    </a:lnTo>
                    <a:lnTo>
                      <a:pt x="40431" y="119023"/>
                    </a:lnTo>
                    <a:close/>
                  </a:path>
                </a:pathLst>
              </a:custGeom>
              <a:solidFill>
                <a:srgbClr val="FFFFFF"/>
              </a:solidFill>
              <a:ln w="9231" cap="flat">
                <a:noFill/>
                <a:prstDash val="solid"/>
                <a:miter/>
              </a:ln>
            </p:spPr>
            <p:txBody>
              <a:bodyPr rtlCol="0" anchor="ctr"/>
              <a:lstStyle/>
              <a:p>
                <a:endParaRPr lang="en-AU" sz="1800" dirty="0"/>
              </a:p>
            </p:txBody>
          </p:sp>
          <p:sp>
            <p:nvSpPr>
              <p:cNvPr id="92" name="Freeform 91">
                <a:extLst>
                  <a:ext uri="{FF2B5EF4-FFF2-40B4-BE49-F238E27FC236}">
                    <a16:creationId xmlns:a16="http://schemas.microsoft.com/office/drawing/2014/main" id="{C62B5A76-88D2-17BA-DCED-6CCFB74269AF}"/>
                  </a:ext>
                </a:extLst>
              </p:cNvPr>
              <p:cNvSpPr/>
              <p:nvPr/>
            </p:nvSpPr>
            <p:spPr>
              <a:xfrm>
                <a:off x="7251167" y="202090"/>
                <a:ext cx="112450" cy="161476"/>
              </a:xfrm>
              <a:custGeom>
                <a:avLst/>
                <a:gdLst>
                  <a:gd name="connsiteX0" fmla="*/ 0 w 112450"/>
                  <a:gd name="connsiteY0" fmla="*/ 129853 h 161476"/>
                  <a:gd name="connsiteX1" fmla="*/ 34551 w 112450"/>
                  <a:gd name="connsiteY1" fmla="*/ 109753 h 161476"/>
                  <a:gd name="connsiteX2" fmla="*/ 54647 w 112450"/>
                  <a:gd name="connsiteY2" fmla="*/ 122190 h 161476"/>
                  <a:gd name="connsiteX3" fmla="*/ 72038 w 112450"/>
                  <a:gd name="connsiteY3" fmla="*/ 106152 h 161476"/>
                  <a:gd name="connsiteX4" fmla="*/ 72038 w 112450"/>
                  <a:gd name="connsiteY4" fmla="*/ 0 h 161476"/>
                  <a:gd name="connsiteX5" fmla="*/ 112451 w 112450"/>
                  <a:gd name="connsiteY5" fmla="*/ 0 h 161476"/>
                  <a:gd name="connsiteX6" fmla="*/ 112451 w 112450"/>
                  <a:gd name="connsiteY6" fmla="*/ 106826 h 161476"/>
                  <a:gd name="connsiteX7" fmla="*/ 54647 w 112450"/>
                  <a:gd name="connsiteY7" fmla="*/ 161476 h 161476"/>
                  <a:gd name="connsiteX8" fmla="*/ 0 w 112450"/>
                  <a:gd name="connsiteY8" fmla="*/ 129853 h 16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450" h="161476">
                    <a:moveTo>
                      <a:pt x="0" y="129853"/>
                    </a:moveTo>
                    <a:lnTo>
                      <a:pt x="34551" y="109753"/>
                    </a:lnTo>
                    <a:cubicBezTo>
                      <a:pt x="39065" y="118349"/>
                      <a:pt x="44253" y="122190"/>
                      <a:pt x="54647" y="122190"/>
                    </a:cubicBezTo>
                    <a:cubicBezTo>
                      <a:pt x="67515" y="122190"/>
                      <a:pt x="72038" y="115182"/>
                      <a:pt x="72038" y="106152"/>
                    </a:cubicBezTo>
                    <a:lnTo>
                      <a:pt x="72038" y="0"/>
                    </a:lnTo>
                    <a:lnTo>
                      <a:pt x="112451" y="0"/>
                    </a:lnTo>
                    <a:lnTo>
                      <a:pt x="112451" y="106826"/>
                    </a:lnTo>
                    <a:cubicBezTo>
                      <a:pt x="112451" y="141376"/>
                      <a:pt x="89410" y="161476"/>
                      <a:pt x="54647" y="161476"/>
                    </a:cubicBezTo>
                    <a:cubicBezTo>
                      <a:pt x="28237" y="161476"/>
                      <a:pt x="10394" y="150627"/>
                      <a:pt x="0" y="129853"/>
                    </a:cubicBezTo>
                  </a:path>
                </a:pathLst>
              </a:custGeom>
              <a:solidFill>
                <a:srgbClr val="FFFFFF"/>
              </a:solidFill>
              <a:ln w="9231" cap="flat">
                <a:noFill/>
                <a:prstDash val="solid"/>
                <a:miter/>
              </a:ln>
            </p:spPr>
            <p:txBody>
              <a:bodyPr rtlCol="0" anchor="ctr"/>
              <a:lstStyle/>
              <a:p>
                <a:endParaRPr lang="en-AU" sz="1800" dirty="0"/>
              </a:p>
            </p:txBody>
          </p:sp>
          <p:sp>
            <p:nvSpPr>
              <p:cNvPr id="93" name="Freeform 92">
                <a:extLst>
                  <a:ext uri="{FF2B5EF4-FFF2-40B4-BE49-F238E27FC236}">
                    <a16:creationId xmlns:a16="http://schemas.microsoft.com/office/drawing/2014/main" id="{C072102B-4A21-8225-306B-511F329C047E}"/>
                  </a:ext>
                </a:extLst>
              </p:cNvPr>
              <p:cNvSpPr/>
              <p:nvPr/>
            </p:nvSpPr>
            <p:spPr>
              <a:xfrm>
                <a:off x="7396544" y="202108"/>
                <a:ext cx="125068" cy="161448"/>
              </a:xfrm>
              <a:custGeom>
                <a:avLst/>
                <a:gdLst>
                  <a:gd name="connsiteX0" fmla="*/ 0 w 125068"/>
                  <a:gd name="connsiteY0" fmla="*/ 106133 h 161448"/>
                  <a:gd name="connsiteX1" fmla="*/ 0 w 125068"/>
                  <a:gd name="connsiteY1" fmla="*/ 0 h 161448"/>
                  <a:gd name="connsiteX2" fmla="*/ 40422 w 125068"/>
                  <a:gd name="connsiteY2" fmla="*/ 0 h 161448"/>
                  <a:gd name="connsiteX3" fmla="*/ 40422 w 125068"/>
                  <a:gd name="connsiteY3" fmla="*/ 102293 h 161448"/>
                  <a:gd name="connsiteX4" fmla="*/ 62539 w 125068"/>
                  <a:gd name="connsiteY4" fmla="*/ 122181 h 161448"/>
                  <a:gd name="connsiteX5" fmla="*/ 84675 w 125068"/>
                  <a:gd name="connsiteY5" fmla="*/ 102293 h 161448"/>
                  <a:gd name="connsiteX6" fmla="*/ 84675 w 125068"/>
                  <a:gd name="connsiteY6" fmla="*/ 0 h 161448"/>
                  <a:gd name="connsiteX7" fmla="*/ 125069 w 125068"/>
                  <a:gd name="connsiteY7" fmla="*/ 0 h 161448"/>
                  <a:gd name="connsiteX8" fmla="*/ 125069 w 125068"/>
                  <a:gd name="connsiteY8" fmla="*/ 106133 h 161448"/>
                  <a:gd name="connsiteX9" fmla="*/ 62539 w 125068"/>
                  <a:gd name="connsiteY9" fmla="*/ 161448 h 161448"/>
                  <a:gd name="connsiteX10" fmla="*/ 0 w 125068"/>
                  <a:gd name="connsiteY10" fmla="*/ 106133 h 16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68" h="161448">
                    <a:moveTo>
                      <a:pt x="0" y="106133"/>
                    </a:moveTo>
                    <a:lnTo>
                      <a:pt x="0" y="0"/>
                    </a:lnTo>
                    <a:lnTo>
                      <a:pt x="40422" y="0"/>
                    </a:lnTo>
                    <a:lnTo>
                      <a:pt x="40422" y="102293"/>
                    </a:lnTo>
                    <a:cubicBezTo>
                      <a:pt x="40422" y="113575"/>
                      <a:pt x="46062" y="122181"/>
                      <a:pt x="62539" y="122181"/>
                    </a:cubicBezTo>
                    <a:cubicBezTo>
                      <a:pt x="79025" y="122181"/>
                      <a:pt x="84675" y="113575"/>
                      <a:pt x="84675" y="102293"/>
                    </a:cubicBezTo>
                    <a:lnTo>
                      <a:pt x="84675" y="0"/>
                    </a:lnTo>
                    <a:lnTo>
                      <a:pt x="125069" y="0"/>
                    </a:lnTo>
                    <a:lnTo>
                      <a:pt x="125069" y="106133"/>
                    </a:lnTo>
                    <a:cubicBezTo>
                      <a:pt x="125069" y="140009"/>
                      <a:pt x="98900" y="161448"/>
                      <a:pt x="62539" y="161448"/>
                    </a:cubicBezTo>
                    <a:cubicBezTo>
                      <a:pt x="26188" y="161448"/>
                      <a:pt x="0" y="140009"/>
                      <a:pt x="0" y="106133"/>
                    </a:cubicBezTo>
                  </a:path>
                </a:pathLst>
              </a:custGeom>
              <a:solidFill>
                <a:srgbClr val="FFFFFF"/>
              </a:solidFill>
              <a:ln w="9231" cap="flat">
                <a:noFill/>
                <a:prstDash val="solid"/>
                <a:miter/>
              </a:ln>
            </p:spPr>
            <p:txBody>
              <a:bodyPr rtlCol="0" anchor="ctr"/>
              <a:lstStyle/>
              <a:p>
                <a:endParaRPr lang="en-AU" sz="1800" dirty="0"/>
              </a:p>
            </p:txBody>
          </p:sp>
          <p:sp>
            <p:nvSpPr>
              <p:cNvPr id="94" name="Freeform 93">
                <a:extLst>
                  <a:ext uri="{FF2B5EF4-FFF2-40B4-BE49-F238E27FC236}">
                    <a16:creationId xmlns:a16="http://schemas.microsoft.com/office/drawing/2014/main" id="{56B0EEBA-26FB-BCDE-060C-B073FA0C034A}"/>
                  </a:ext>
                </a:extLst>
              </p:cNvPr>
              <p:cNvSpPr/>
              <p:nvPr/>
            </p:nvSpPr>
            <p:spPr>
              <a:xfrm>
                <a:off x="7545512" y="198701"/>
                <a:ext cx="124635" cy="164864"/>
              </a:xfrm>
              <a:custGeom>
                <a:avLst/>
                <a:gdLst>
                  <a:gd name="connsiteX0" fmla="*/ 0 w 124635"/>
                  <a:gd name="connsiteY0" fmla="*/ 125578 h 164864"/>
                  <a:gd name="connsiteX1" fmla="*/ 34551 w 124635"/>
                  <a:gd name="connsiteY1" fmla="*/ 105469 h 164864"/>
                  <a:gd name="connsiteX2" fmla="*/ 65687 w 124635"/>
                  <a:gd name="connsiteY2" fmla="*/ 126474 h 164864"/>
                  <a:gd name="connsiteX3" fmla="*/ 84222 w 124635"/>
                  <a:gd name="connsiteY3" fmla="*/ 115865 h 164864"/>
                  <a:gd name="connsiteX4" fmla="*/ 53733 w 124635"/>
                  <a:gd name="connsiteY4" fmla="*/ 98461 h 164864"/>
                  <a:gd name="connsiteX5" fmla="*/ 6766 w 124635"/>
                  <a:gd name="connsiteY5" fmla="*/ 49009 h 164864"/>
                  <a:gd name="connsiteX6" fmla="*/ 61644 w 124635"/>
                  <a:gd name="connsiteY6" fmla="*/ 0 h 164864"/>
                  <a:gd name="connsiteX7" fmla="*/ 120352 w 124635"/>
                  <a:gd name="connsiteY7" fmla="*/ 36129 h 164864"/>
                  <a:gd name="connsiteX8" fmla="*/ 86465 w 124635"/>
                  <a:gd name="connsiteY8" fmla="*/ 56008 h 164864"/>
                  <a:gd name="connsiteX9" fmla="*/ 61865 w 124635"/>
                  <a:gd name="connsiteY9" fmla="*/ 38391 h 164864"/>
                  <a:gd name="connsiteX10" fmla="*/ 47188 w 124635"/>
                  <a:gd name="connsiteY10" fmla="*/ 48788 h 164864"/>
                  <a:gd name="connsiteX11" fmla="*/ 74290 w 124635"/>
                  <a:gd name="connsiteY11" fmla="*/ 65942 h 164864"/>
                  <a:gd name="connsiteX12" fmla="*/ 124635 w 124635"/>
                  <a:gd name="connsiteY12" fmla="*/ 115404 h 164864"/>
                  <a:gd name="connsiteX13" fmla="*/ 64570 w 124635"/>
                  <a:gd name="connsiteY13" fmla="*/ 164865 h 164864"/>
                  <a:gd name="connsiteX14" fmla="*/ 0 w 124635"/>
                  <a:gd name="connsiteY14" fmla="*/ 125578 h 16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5" h="164864">
                    <a:moveTo>
                      <a:pt x="0" y="125578"/>
                    </a:moveTo>
                    <a:lnTo>
                      <a:pt x="34551" y="105469"/>
                    </a:lnTo>
                    <a:cubicBezTo>
                      <a:pt x="40191" y="119023"/>
                      <a:pt x="49911" y="126474"/>
                      <a:pt x="65687" y="126474"/>
                    </a:cubicBezTo>
                    <a:cubicBezTo>
                      <a:pt x="79921" y="126474"/>
                      <a:pt x="84222" y="121276"/>
                      <a:pt x="84222" y="115865"/>
                    </a:cubicBezTo>
                    <a:cubicBezTo>
                      <a:pt x="84222" y="106826"/>
                      <a:pt x="73828" y="104121"/>
                      <a:pt x="53733" y="98461"/>
                    </a:cubicBezTo>
                    <a:cubicBezTo>
                      <a:pt x="28911" y="91241"/>
                      <a:pt x="6766" y="78582"/>
                      <a:pt x="6766" y="49009"/>
                    </a:cubicBezTo>
                    <a:cubicBezTo>
                      <a:pt x="6766" y="19426"/>
                      <a:pt x="30942" y="0"/>
                      <a:pt x="61644" y="0"/>
                    </a:cubicBezTo>
                    <a:cubicBezTo>
                      <a:pt x="87841" y="0"/>
                      <a:pt x="109284" y="12437"/>
                      <a:pt x="120352" y="36129"/>
                    </a:cubicBezTo>
                    <a:lnTo>
                      <a:pt x="86465" y="56008"/>
                    </a:lnTo>
                    <a:cubicBezTo>
                      <a:pt x="81509" y="44263"/>
                      <a:pt x="73385" y="38391"/>
                      <a:pt x="61865" y="38391"/>
                    </a:cubicBezTo>
                    <a:cubicBezTo>
                      <a:pt x="51933" y="38391"/>
                      <a:pt x="47188" y="43137"/>
                      <a:pt x="47188" y="48788"/>
                    </a:cubicBezTo>
                    <a:cubicBezTo>
                      <a:pt x="47188" y="55795"/>
                      <a:pt x="52838" y="59618"/>
                      <a:pt x="74290" y="65942"/>
                    </a:cubicBezTo>
                    <a:cubicBezTo>
                      <a:pt x="98669" y="73172"/>
                      <a:pt x="124635" y="82202"/>
                      <a:pt x="124635" y="115404"/>
                    </a:cubicBezTo>
                    <a:cubicBezTo>
                      <a:pt x="124635" y="146796"/>
                      <a:pt x="100238" y="164865"/>
                      <a:pt x="64570" y="164865"/>
                    </a:cubicBezTo>
                    <a:cubicBezTo>
                      <a:pt x="30249" y="164865"/>
                      <a:pt x="8363" y="148827"/>
                      <a:pt x="0" y="125578"/>
                    </a:cubicBezTo>
                  </a:path>
                </a:pathLst>
              </a:custGeom>
              <a:solidFill>
                <a:srgbClr val="FFFFFF"/>
              </a:solidFill>
              <a:ln w="9231" cap="flat">
                <a:noFill/>
                <a:prstDash val="solid"/>
                <a:miter/>
              </a:ln>
            </p:spPr>
            <p:txBody>
              <a:bodyPr rtlCol="0" anchor="ctr"/>
              <a:lstStyle/>
              <a:p>
                <a:endParaRPr lang="en-AU" sz="1800" dirty="0"/>
              </a:p>
            </p:txBody>
          </p:sp>
          <p:sp>
            <p:nvSpPr>
              <p:cNvPr id="95" name="Freeform 94">
                <a:extLst>
                  <a:ext uri="{FF2B5EF4-FFF2-40B4-BE49-F238E27FC236}">
                    <a16:creationId xmlns:a16="http://schemas.microsoft.com/office/drawing/2014/main" id="{48B285AA-C339-964B-D82E-32AE5804F5ED}"/>
                  </a:ext>
                </a:extLst>
              </p:cNvPr>
              <p:cNvSpPr/>
              <p:nvPr/>
            </p:nvSpPr>
            <p:spPr>
              <a:xfrm>
                <a:off x="7682526" y="202099"/>
                <a:ext cx="118524" cy="158087"/>
              </a:xfrm>
              <a:custGeom>
                <a:avLst/>
                <a:gdLst>
                  <a:gd name="connsiteX0" fmla="*/ 118524 w 118524"/>
                  <a:gd name="connsiteY0" fmla="*/ 39065 h 158087"/>
                  <a:gd name="connsiteX1" fmla="*/ 79469 w 118524"/>
                  <a:gd name="connsiteY1" fmla="*/ 39065 h 158087"/>
                  <a:gd name="connsiteX2" fmla="*/ 79469 w 118524"/>
                  <a:gd name="connsiteY2" fmla="*/ 158088 h 158087"/>
                  <a:gd name="connsiteX3" fmla="*/ 39047 w 118524"/>
                  <a:gd name="connsiteY3" fmla="*/ 158088 h 158087"/>
                  <a:gd name="connsiteX4" fmla="*/ 39047 w 118524"/>
                  <a:gd name="connsiteY4" fmla="*/ 39065 h 158087"/>
                  <a:gd name="connsiteX5" fmla="*/ 0 w 118524"/>
                  <a:gd name="connsiteY5" fmla="*/ 39065 h 158087"/>
                  <a:gd name="connsiteX6" fmla="*/ 0 w 118524"/>
                  <a:gd name="connsiteY6" fmla="*/ 0 h 158087"/>
                  <a:gd name="connsiteX7" fmla="*/ 118524 w 118524"/>
                  <a:gd name="connsiteY7" fmla="*/ 0 h 15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524" h="158087">
                    <a:moveTo>
                      <a:pt x="118524" y="39065"/>
                    </a:moveTo>
                    <a:lnTo>
                      <a:pt x="79469" y="39065"/>
                    </a:lnTo>
                    <a:lnTo>
                      <a:pt x="79469" y="158088"/>
                    </a:lnTo>
                    <a:lnTo>
                      <a:pt x="39047" y="158088"/>
                    </a:lnTo>
                    <a:lnTo>
                      <a:pt x="39047" y="39065"/>
                    </a:lnTo>
                    <a:lnTo>
                      <a:pt x="0" y="39065"/>
                    </a:lnTo>
                    <a:lnTo>
                      <a:pt x="0" y="0"/>
                    </a:lnTo>
                    <a:lnTo>
                      <a:pt x="118524" y="0"/>
                    </a:lnTo>
                    <a:close/>
                  </a:path>
                </a:pathLst>
              </a:custGeom>
              <a:solidFill>
                <a:srgbClr val="FFFFFF"/>
              </a:solidFill>
              <a:ln w="9231" cap="flat">
                <a:noFill/>
                <a:prstDash val="solid"/>
                <a:miter/>
              </a:ln>
            </p:spPr>
            <p:txBody>
              <a:bodyPr rtlCol="0" anchor="ctr"/>
              <a:lstStyle/>
              <a:p>
                <a:endParaRPr lang="en-AU" sz="1800" dirty="0"/>
              </a:p>
            </p:txBody>
          </p:sp>
          <p:sp>
            <p:nvSpPr>
              <p:cNvPr id="96" name="Freeform 95">
                <a:extLst>
                  <a:ext uri="{FF2B5EF4-FFF2-40B4-BE49-F238E27FC236}">
                    <a16:creationId xmlns:a16="http://schemas.microsoft.com/office/drawing/2014/main" id="{3244CD0E-0FA1-4956-78ED-88F0DAE769BD}"/>
                  </a:ext>
                </a:extLst>
              </p:cNvPr>
              <p:cNvSpPr/>
              <p:nvPr/>
            </p:nvSpPr>
            <p:spPr>
              <a:xfrm>
                <a:off x="7826962" y="202108"/>
                <a:ext cx="40422" cy="158078"/>
              </a:xfrm>
              <a:custGeom>
                <a:avLst/>
                <a:gdLst>
                  <a:gd name="connsiteX0" fmla="*/ 0 w 40422"/>
                  <a:gd name="connsiteY0" fmla="*/ 0 h 158078"/>
                  <a:gd name="connsiteX1" fmla="*/ 40422 w 40422"/>
                  <a:gd name="connsiteY1" fmla="*/ 0 h 158078"/>
                  <a:gd name="connsiteX2" fmla="*/ 40422 w 40422"/>
                  <a:gd name="connsiteY2" fmla="*/ 158079 h 158078"/>
                  <a:gd name="connsiteX3" fmla="*/ 0 w 40422"/>
                  <a:gd name="connsiteY3" fmla="*/ 158079 h 158078"/>
                </a:gdLst>
                <a:ahLst/>
                <a:cxnLst>
                  <a:cxn ang="0">
                    <a:pos x="connsiteX0" y="connsiteY0"/>
                  </a:cxn>
                  <a:cxn ang="0">
                    <a:pos x="connsiteX1" y="connsiteY1"/>
                  </a:cxn>
                  <a:cxn ang="0">
                    <a:pos x="connsiteX2" y="connsiteY2"/>
                  </a:cxn>
                  <a:cxn ang="0">
                    <a:pos x="connsiteX3" y="connsiteY3"/>
                  </a:cxn>
                </a:cxnLst>
                <a:rect l="l" t="t" r="r" b="b"/>
                <a:pathLst>
                  <a:path w="40422" h="158078">
                    <a:moveTo>
                      <a:pt x="0" y="0"/>
                    </a:moveTo>
                    <a:lnTo>
                      <a:pt x="40422" y="0"/>
                    </a:lnTo>
                    <a:lnTo>
                      <a:pt x="40422" y="158079"/>
                    </a:lnTo>
                    <a:lnTo>
                      <a:pt x="0" y="158079"/>
                    </a:lnTo>
                    <a:close/>
                  </a:path>
                </a:pathLst>
              </a:custGeom>
              <a:solidFill>
                <a:srgbClr val="FFFFFF"/>
              </a:solidFill>
              <a:ln w="9231" cap="flat">
                <a:noFill/>
                <a:prstDash val="solid"/>
                <a:miter/>
              </a:ln>
            </p:spPr>
            <p:txBody>
              <a:bodyPr rtlCol="0" anchor="ctr"/>
              <a:lstStyle/>
              <a:p>
                <a:endParaRPr lang="en-AU" sz="1800" dirty="0"/>
              </a:p>
            </p:txBody>
          </p:sp>
          <p:sp>
            <p:nvSpPr>
              <p:cNvPr id="97" name="Freeform 96">
                <a:extLst>
                  <a:ext uri="{FF2B5EF4-FFF2-40B4-BE49-F238E27FC236}">
                    <a16:creationId xmlns:a16="http://schemas.microsoft.com/office/drawing/2014/main" id="{8092D4B0-9760-76A1-35B2-671C38E827F0}"/>
                  </a:ext>
                </a:extLst>
              </p:cNvPr>
              <p:cNvSpPr/>
              <p:nvPr/>
            </p:nvSpPr>
            <p:spPr>
              <a:xfrm>
                <a:off x="7897403" y="198701"/>
                <a:ext cx="150823" cy="164864"/>
              </a:xfrm>
              <a:custGeom>
                <a:avLst/>
                <a:gdLst>
                  <a:gd name="connsiteX0" fmla="*/ 0 w 150823"/>
                  <a:gd name="connsiteY0" fmla="*/ 82442 h 164864"/>
                  <a:gd name="connsiteX1" fmla="*/ 82422 w 150823"/>
                  <a:gd name="connsiteY1" fmla="*/ 0 h 164864"/>
                  <a:gd name="connsiteX2" fmla="*/ 150823 w 150823"/>
                  <a:gd name="connsiteY2" fmla="*/ 37495 h 164864"/>
                  <a:gd name="connsiteX3" fmla="*/ 115838 w 150823"/>
                  <a:gd name="connsiteY3" fmla="*/ 57605 h 164864"/>
                  <a:gd name="connsiteX4" fmla="*/ 82422 w 150823"/>
                  <a:gd name="connsiteY4" fmla="*/ 39527 h 164864"/>
                  <a:gd name="connsiteX5" fmla="*/ 40191 w 150823"/>
                  <a:gd name="connsiteY5" fmla="*/ 82442 h 164864"/>
                  <a:gd name="connsiteX6" fmla="*/ 82422 w 150823"/>
                  <a:gd name="connsiteY6" fmla="*/ 125357 h 164864"/>
                  <a:gd name="connsiteX7" fmla="*/ 115838 w 150823"/>
                  <a:gd name="connsiteY7" fmla="*/ 107057 h 164864"/>
                  <a:gd name="connsiteX8" fmla="*/ 150823 w 150823"/>
                  <a:gd name="connsiteY8" fmla="*/ 127388 h 164864"/>
                  <a:gd name="connsiteX9" fmla="*/ 82422 w 150823"/>
                  <a:gd name="connsiteY9" fmla="*/ 164865 h 164864"/>
                  <a:gd name="connsiteX10" fmla="*/ 0 w 150823"/>
                  <a:gd name="connsiteY10" fmla="*/ 82442 h 16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823" h="164864">
                    <a:moveTo>
                      <a:pt x="0" y="82442"/>
                    </a:moveTo>
                    <a:cubicBezTo>
                      <a:pt x="0" y="35926"/>
                      <a:pt x="34551" y="0"/>
                      <a:pt x="82422" y="0"/>
                    </a:cubicBezTo>
                    <a:cubicBezTo>
                      <a:pt x="111315" y="0"/>
                      <a:pt x="137041" y="14690"/>
                      <a:pt x="150823" y="37495"/>
                    </a:cubicBezTo>
                    <a:lnTo>
                      <a:pt x="115838" y="57605"/>
                    </a:lnTo>
                    <a:cubicBezTo>
                      <a:pt x="109727" y="46313"/>
                      <a:pt x="97090" y="39527"/>
                      <a:pt x="82422" y="39527"/>
                    </a:cubicBezTo>
                    <a:cubicBezTo>
                      <a:pt x="56899" y="39527"/>
                      <a:pt x="40191" y="57143"/>
                      <a:pt x="40191" y="82442"/>
                    </a:cubicBezTo>
                    <a:cubicBezTo>
                      <a:pt x="40191" y="107740"/>
                      <a:pt x="56899" y="125357"/>
                      <a:pt x="82422" y="125357"/>
                    </a:cubicBezTo>
                    <a:cubicBezTo>
                      <a:pt x="97090" y="125357"/>
                      <a:pt x="109727" y="118571"/>
                      <a:pt x="115838" y="107057"/>
                    </a:cubicBezTo>
                    <a:lnTo>
                      <a:pt x="150823" y="127388"/>
                    </a:lnTo>
                    <a:cubicBezTo>
                      <a:pt x="137041" y="150194"/>
                      <a:pt x="111537" y="164865"/>
                      <a:pt x="82422" y="164865"/>
                    </a:cubicBezTo>
                    <a:cubicBezTo>
                      <a:pt x="34551" y="164865"/>
                      <a:pt x="0" y="128958"/>
                      <a:pt x="0" y="82442"/>
                    </a:cubicBezTo>
                  </a:path>
                </a:pathLst>
              </a:custGeom>
              <a:solidFill>
                <a:srgbClr val="FFFFFF"/>
              </a:solidFill>
              <a:ln w="9231" cap="flat">
                <a:noFill/>
                <a:prstDash val="solid"/>
                <a:miter/>
              </a:ln>
            </p:spPr>
            <p:txBody>
              <a:bodyPr rtlCol="0" anchor="ctr"/>
              <a:lstStyle/>
              <a:p>
                <a:endParaRPr lang="en-AU" sz="1800" dirty="0"/>
              </a:p>
            </p:txBody>
          </p:sp>
          <p:sp>
            <p:nvSpPr>
              <p:cNvPr id="98" name="Freeform 97">
                <a:extLst>
                  <a:ext uri="{FF2B5EF4-FFF2-40B4-BE49-F238E27FC236}">
                    <a16:creationId xmlns:a16="http://schemas.microsoft.com/office/drawing/2014/main" id="{A9609037-13BB-0A04-A020-9271B5527D69}"/>
                  </a:ext>
                </a:extLst>
              </p:cNvPr>
              <p:cNvSpPr/>
              <p:nvPr/>
            </p:nvSpPr>
            <p:spPr>
              <a:xfrm>
                <a:off x="8073712" y="202099"/>
                <a:ext cx="101585" cy="158078"/>
              </a:xfrm>
              <a:custGeom>
                <a:avLst/>
                <a:gdLst>
                  <a:gd name="connsiteX0" fmla="*/ 101586 w 101585"/>
                  <a:gd name="connsiteY0" fmla="*/ 120140 h 158078"/>
                  <a:gd name="connsiteX1" fmla="*/ 101586 w 101585"/>
                  <a:gd name="connsiteY1" fmla="*/ 158079 h 158078"/>
                  <a:gd name="connsiteX2" fmla="*/ 0 w 101585"/>
                  <a:gd name="connsiteY2" fmla="*/ 158079 h 158078"/>
                  <a:gd name="connsiteX3" fmla="*/ 0 w 101585"/>
                  <a:gd name="connsiteY3" fmla="*/ 0 h 158078"/>
                  <a:gd name="connsiteX4" fmla="*/ 100469 w 101585"/>
                  <a:gd name="connsiteY4" fmla="*/ 0 h 158078"/>
                  <a:gd name="connsiteX5" fmla="*/ 100469 w 101585"/>
                  <a:gd name="connsiteY5" fmla="*/ 37698 h 158078"/>
                  <a:gd name="connsiteX6" fmla="*/ 40413 w 101585"/>
                  <a:gd name="connsiteY6" fmla="*/ 37698 h 158078"/>
                  <a:gd name="connsiteX7" fmla="*/ 40413 w 101585"/>
                  <a:gd name="connsiteY7" fmla="*/ 59618 h 158078"/>
                  <a:gd name="connsiteX8" fmla="*/ 94829 w 101585"/>
                  <a:gd name="connsiteY8" fmla="*/ 59618 h 158078"/>
                  <a:gd name="connsiteX9" fmla="*/ 94829 w 101585"/>
                  <a:gd name="connsiteY9" fmla="*/ 96873 h 158078"/>
                  <a:gd name="connsiteX10" fmla="*/ 40413 w 101585"/>
                  <a:gd name="connsiteY10" fmla="*/ 96873 h 158078"/>
                  <a:gd name="connsiteX11" fmla="*/ 40413 w 101585"/>
                  <a:gd name="connsiteY11" fmla="*/ 120140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85" h="158078">
                    <a:moveTo>
                      <a:pt x="101586" y="120140"/>
                    </a:moveTo>
                    <a:lnTo>
                      <a:pt x="101586" y="158079"/>
                    </a:lnTo>
                    <a:lnTo>
                      <a:pt x="0" y="158079"/>
                    </a:lnTo>
                    <a:lnTo>
                      <a:pt x="0" y="0"/>
                    </a:lnTo>
                    <a:lnTo>
                      <a:pt x="100469" y="0"/>
                    </a:lnTo>
                    <a:lnTo>
                      <a:pt x="100469" y="37698"/>
                    </a:lnTo>
                    <a:lnTo>
                      <a:pt x="40413" y="37698"/>
                    </a:lnTo>
                    <a:lnTo>
                      <a:pt x="40413" y="59618"/>
                    </a:lnTo>
                    <a:lnTo>
                      <a:pt x="94829" y="59618"/>
                    </a:lnTo>
                    <a:lnTo>
                      <a:pt x="94829" y="96873"/>
                    </a:lnTo>
                    <a:lnTo>
                      <a:pt x="40413" y="96873"/>
                    </a:lnTo>
                    <a:lnTo>
                      <a:pt x="40413" y="120140"/>
                    </a:lnTo>
                    <a:close/>
                  </a:path>
                </a:pathLst>
              </a:custGeom>
              <a:solidFill>
                <a:srgbClr val="FFFFFF"/>
              </a:solidFill>
              <a:ln w="9231" cap="flat">
                <a:noFill/>
                <a:prstDash val="solid"/>
                <a:miter/>
              </a:ln>
            </p:spPr>
            <p:txBody>
              <a:bodyPr rtlCol="0" anchor="ctr"/>
              <a:lstStyle/>
              <a:p>
                <a:endParaRPr lang="en-AU" sz="1800" dirty="0"/>
              </a:p>
            </p:txBody>
          </p:sp>
          <p:sp>
            <p:nvSpPr>
              <p:cNvPr id="99" name="Freeform 98">
                <a:extLst>
                  <a:ext uri="{FF2B5EF4-FFF2-40B4-BE49-F238E27FC236}">
                    <a16:creationId xmlns:a16="http://schemas.microsoft.com/office/drawing/2014/main" id="{626E73D6-7056-71CE-BF7D-175E2D423914}"/>
                  </a:ext>
                </a:extLst>
              </p:cNvPr>
              <p:cNvSpPr/>
              <p:nvPr/>
            </p:nvSpPr>
            <p:spPr>
              <a:xfrm>
                <a:off x="6945339" y="430312"/>
                <a:ext cx="117868" cy="158078"/>
              </a:xfrm>
              <a:custGeom>
                <a:avLst/>
                <a:gdLst>
                  <a:gd name="connsiteX0" fmla="*/ 117869 w 117868"/>
                  <a:gd name="connsiteY0" fmla="*/ 55315 h 158078"/>
                  <a:gd name="connsiteX1" fmla="*/ 61413 w 117868"/>
                  <a:gd name="connsiteY1" fmla="*/ 110648 h 158078"/>
                  <a:gd name="connsiteX2" fmla="*/ 40413 w 117868"/>
                  <a:gd name="connsiteY2" fmla="*/ 110648 h 158078"/>
                  <a:gd name="connsiteX3" fmla="*/ 40413 w 117868"/>
                  <a:gd name="connsiteY3" fmla="*/ 158079 h 158078"/>
                  <a:gd name="connsiteX4" fmla="*/ 0 w 117868"/>
                  <a:gd name="connsiteY4" fmla="*/ 158079 h 158078"/>
                  <a:gd name="connsiteX5" fmla="*/ 0 w 117868"/>
                  <a:gd name="connsiteY5" fmla="*/ 0 h 158078"/>
                  <a:gd name="connsiteX6" fmla="*/ 61413 w 117868"/>
                  <a:gd name="connsiteY6" fmla="*/ 0 h 158078"/>
                  <a:gd name="connsiteX7" fmla="*/ 117869 w 117868"/>
                  <a:gd name="connsiteY7" fmla="*/ 55315 h 158078"/>
                  <a:gd name="connsiteX8" fmla="*/ 77447 w 117868"/>
                  <a:gd name="connsiteY8" fmla="*/ 55315 h 158078"/>
                  <a:gd name="connsiteX9" fmla="*/ 61413 w 117868"/>
                  <a:gd name="connsiteY9" fmla="*/ 38622 h 158078"/>
                  <a:gd name="connsiteX10" fmla="*/ 40413 w 117868"/>
                  <a:gd name="connsiteY10" fmla="*/ 38622 h 158078"/>
                  <a:gd name="connsiteX11" fmla="*/ 40413 w 117868"/>
                  <a:gd name="connsiteY11" fmla="*/ 72257 h 158078"/>
                  <a:gd name="connsiteX12" fmla="*/ 61413 w 117868"/>
                  <a:gd name="connsiteY12" fmla="*/ 72257 h 158078"/>
                  <a:gd name="connsiteX13" fmla="*/ 77447 w 117868"/>
                  <a:gd name="connsiteY13" fmla="*/ 55315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7868" h="158078">
                    <a:moveTo>
                      <a:pt x="117869" y="55315"/>
                    </a:moveTo>
                    <a:cubicBezTo>
                      <a:pt x="117869" y="87834"/>
                      <a:pt x="93010" y="110648"/>
                      <a:pt x="61413" y="110648"/>
                    </a:cubicBezTo>
                    <a:lnTo>
                      <a:pt x="40413" y="110648"/>
                    </a:lnTo>
                    <a:lnTo>
                      <a:pt x="40413" y="158079"/>
                    </a:lnTo>
                    <a:lnTo>
                      <a:pt x="0" y="158079"/>
                    </a:lnTo>
                    <a:lnTo>
                      <a:pt x="0" y="0"/>
                    </a:lnTo>
                    <a:lnTo>
                      <a:pt x="61413" y="0"/>
                    </a:lnTo>
                    <a:cubicBezTo>
                      <a:pt x="93010" y="0"/>
                      <a:pt x="117869" y="22796"/>
                      <a:pt x="117869" y="55315"/>
                    </a:cubicBezTo>
                    <a:moveTo>
                      <a:pt x="77447" y="55315"/>
                    </a:moveTo>
                    <a:cubicBezTo>
                      <a:pt x="77447" y="45380"/>
                      <a:pt x="70441" y="38622"/>
                      <a:pt x="61413" y="38622"/>
                    </a:cubicBezTo>
                    <a:lnTo>
                      <a:pt x="40413" y="38622"/>
                    </a:lnTo>
                    <a:lnTo>
                      <a:pt x="40413" y="72257"/>
                    </a:lnTo>
                    <a:lnTo>
                      <a:pt x="61413" y="72257"/>
                    </a:lnTo>
                    <a:cubicBezTo>
                      <a:pt x="70441" y="72257"/>
                      <a:pt x="77447" y="65250"/>
                      <a:pt x="77447" y="55315"/>
                    </a:cubicBezTo>
                  </a:path>
                </a:pathLst>
              </a:custGeom>
              <a:solidFill>
                <a:srgbClr val="FFFFFF"/>
              </a:solidFill>
              <a:ln w="9231" cap="flat">
                <a:noFill/>
                <a:prstDash val="solid"/>
                <a:miter/>
              </a:ln>
            </p:spPr>
            <p:txBody>
              <a:bodyPr rtlCol="0" anchor="ctr"/>
              <a:lstStyle/>
              <a:p>
                <a:endParaRPr lang="en-AU" sz="1800" dirty="0"/>
              </a:p>
            </p:txBody>
          </p:sp>
          <p:sp>
            <p:nvSpPr>
              <p:cNvPr id="100" name="Freeform 99">
                <a:extLst>
                  <a:ext uri="{FF2B5EF4-FFF2-40B4-BE49-F238E27FC236}">
                    <a16:creationId xmlns:a16="http://schemas.microsoft.com/office/drawing/2014/main" id="{7AFE6424-BAAA-EF83-0ED6-CE171E2FC2A4}"/>
                  </a:ext>
                </a:extLst>
              </p:cNvPr>
              <p:cNvSpPr/>
              <p:nvPr/>
            </p:nvSpPr>
            <p:spPr>
              <a:xfrm>
                <a:off x="7088002" y="430302"/>
                <a:ext cx="125770" cy="158078"/>
              </a:xfrm>
              <a:custGeom>
                <a:avLst/>
                <a:gdLst>
                  <a:gd name="connsiteX0" fmla="*/ 54868 w 125770"/>
                  <a:gd name="connsiteY0" fmla="*/ 107269 h 158078"/>
                  <a:gd name="connsiteX1" fmla="*/ 40422 w 125770"/>
                  <a:gd name="connsiteY1" fmla="*/ 107269 h 158078"/>
                  <a:gd name="connsiteX2" fmla="*/ 40422 w 125770"/>
                  <a:gd name="connsiteY2" fmla="*/ 158079 h 158078"/>
                  <a:gd name="connsiteX3" fmla="*/ 0 w 125770"/>
                  <a:gd name="connsiteY3" fmla="*/ 158079 h 158078"/>
                  <a:gd name="connsiteX4" fmla="*/ 0 w 125770"/>
                  <a:gd name="connsiteY4" fmla="*/ 0 h 158078"/>
                  <a:gd name="connsiteX5" fmla="*/ 63222 w 125770"/>
                  <a:gd name="connsiteY5" fmla="*/ 0 h 158078"/>
                  <a:gd name="connsiteX6" fmla="*/ 120112 w 125770"/>
                  <a:gd name="connsiteY6" fmla="*/ 54881 h 158078"/>
                  <a:gd name="connsiteX7" fmla="*/ 93260 w 125770"/>
                  <a:gd name="connsiteY7" fmla="*/ 99578 h 158078"/>
                  <a:gd name="connsiteX8" fmla="*/ 125771 w 125770"/>
                  <a:gd name="connsiteY8" fmla="*/ 158079 h 158078"/>
                  <a:gd name="connsiteX9" fmla="*/ 82413 w 125770"/>
                  <a:gd name="connsiteY9" fmla="*/ 158079 h 158078"/>
                  <a:gd name="connsiteX10" fmla="*/ 54868 w 125770"/>
                  <a:gd name="connsiteY10" fmla="*/ 107269 h 158078"/>
                  <a:gd name="connsiteX11" fmla="*/ 40422 w 125770"/>
                  <a:gd name="connsiteY11" fmla="*/ 72950 h 158078"/>
                  <a:gd name="connsiteX12" fmla="*/ 62788 w 125770"/>
                  <a:gd name="connsiteY12" fmla="*/ 72950 h 158078"/>
                  <a:gd name="connsiteX13" fmla="*/ 79709 w 125770"/>
                  <a:gd name="connsiteY13" fmla="*/ 55315 h 158078"/>
                  <a:gd name="connsiteX14" fmla="*/ 62788 w 125770"/>
                  <a:gd name="connsiteY14" fmla="*/ 37495 h 158078"/>
                  <a:gd name="connsiteX15" fmla="*/ 40422 w 125770"/>
                  <a:gd name="connsiteY15" fmla="*/ 37495 h 158078"/>
                  <a:gd name="connsiteX16" fmla="*/ 40422 w 125770"/>
                  <a:gd name="connsiteY16" fmla="*/ 72950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770" h="158078">
                    <a:moveTo>
                      <a:pt x="54868" y="107269"/>
                    </a:moveTo>
                    <a:lnTo>
                      <a:pt x="40422" y="107269"/>
                    </a:lnTo>
                    <a:lnTo>
                      <a:pt x="40422" y="158079"/>
                    </a:lnTo>
                    <a:lnTo>
                      <a:pt x="0" y="158079"/>
                    </a:lnTo>
                    <a:lnTo>
                      <a:pt x="0" y="0"/>
                    </a:lnTo>
                    <a:lnTo>
                      <a:pt x="63222" y="0"/>
                    </a:lnTo>
                    <a:cubicBezTo>
                      <a:pt x="95290" y="0"/>
                      <a:pt x="120112" y="22806"/>
                      <a:pt x="120112" y="54881"/>
                    </a:cubicBezTo>
                    <a:cubicBezTo>
                      <a:pt x="120112" y="74067"/>
                      <a:pt x="109515" y="90558"/>
                      <a:pt x="93260" y="99578"/>
                    </a:cubicBezTo>
                    <a:lnTo>
                      <a:pt x="125771" y="158079"/>
                    </a:lnTo>
                    <a:lnTo>
                      <a:pt x="82413" y="158079"/>
                    </a:lnTo>
                    <a:lnTo>
                      <a:pt x="54868" y="107269"/>
                    </a:lnTo>
                    <a:close/>
                    <a:moveTo>
                      <a:pt x="40422" y="72950"/>
                    </a:moveTo>
                    <a:lnTo>
                      <a:pt x="62788" y="72950"/>
                    </a:lnTo>
                    <a:cubicBezTo>
                      <a:pt x="72721" y="72950"/>
                      <a:pt x="79709" y="65721"/>
                      <a:pt x="79709" y="55315"/>
                    </a:cubicBezTo>
                    <a:cubicBezTo>
                      <a:pt x="79709" y="44706"/>
                      <a:pt x="72721" y="37495"/>
                      <a:pt x="62788" y="37495"/>
                    </a:cubicBezTo>
                    <a:lnTo>
                      <a:pt x="40422" y="37495"/>
                    </a:lnTo>
                    <a:lnTo>
                      <a:pt x="40422" y="72950"/>
                    </a:lnTo>
                    <a:close/>
                  </a:path>
                </a:pathLst>
              </a:custGeom>
              <a:solidFill>
                <a:srgbClr val="FFFFFF"/>
              </a:solidFill>
              <a:ln w="9231" cap="flat">
                <a:noFill/>
                <a:prstDash val="solid"/>
                <a:miter/>
              </a:ln>
            </p:spPr>
            <p:txBody>
              <a:bodyPr rtlCol="0" anchor="ctr"/>
              <a:lstStyle/>
              <a:p>
                <a:endParaRPr lang="en-AU" sz="1800" dirty="0"/>
              </a:p>
            </p:txBody>
          </p:sp>
          <p:sp>
            <p:nvSpPr>
              <p:cNvPr id="101" name="Freeform 100">
                <a:extLst>
                  <a:ext uri="{FF2B5EF4-FFF2-40B4-BE49-F238E27FC236}">
                    <a16:creationId xmlns:a16="http://schemas.microsoft.com/office/drawing/2014/main" id="{A5ACFA33-D12F-CAAB-43EB-97A9BFB6C951}"/>
                  </a:ext>
                </a:extLst>
              </p:cNvPr>
              <p:cNvSpPr/>
              <p:nvPr/>
            </p:nvSpPr>
            <p:spPr>
              <a:xfrm>
                <a:off x="7228653" y="426895"/>
                <a:ext cx="165721" cy="164883"/>
              </a:xfrm>
              <a:custGeom>
                <a:avLst/>
                <a:gdLst>
                  <a:gd name="connsiteX0" fmla="*/ 0 w 165721"/>
                  <a:gd name="connsiteY0" fmla="*/ 82441 h 164883"/>
                  <a:gd name="connsiteX1" fmla="*/ 82866 w 165721"/>
                  <a:gd name="connsiteY1" fmla="*/ 0 h 164883"/>
                  <a:gd name="connsiteX2" fmla="*/ 165722 w 165721"/>
                  <a:gd name="connsiteY2" fmla="*/ 82441 h 164883"/>
                  <a:gd name="connsiteX3" fmla="*/ 82866 w 165721"/>
                  <a:gd name="connsiteY3" fmla="*/ 164883 h 164883"/>
                  <a:gd name="connsiteX4" fmla="*/ 0 w 165721"/>
                  <a:gd name="connsiteY4" fmla="*/ 82441 h 164883"/>
                  <a:gd name="connsiteX5" fmla="*/ 125531 w 165721"/>
                  <a:gd name="connsiteY5" fmla="*/ 82441 h 164883"/>
                  <a:gd name="connsiteX6" fmla="*/ 82866 w 165721"/>
                  <a:gd name="connsiteY6" fmla="*/ 39526 h 164883"/>
                  <a:gd name="connsiteX7" fmla="*/ 40182 w 165721"/>
                  <a:gd name="connsiteY7" fmla="*/ 82441 h 164883"/>
                  <a:gd name="connsiteX8" fmla="*/ 82866 w 165721"/>
                  <a:gd name="connsiteY8" fmla="*/ 125357 h 164883"/>
                  <a:gd name="connsiteX9" fmla="*/ 125531 w 165721"/>
                  <a:gd name="connsiteY9" fmla="*/ 82441 h 16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721" h="164883">
                    <a:moveTo>
                      <a:pt x="0" y="82441"/>
                    </a:moveTo>
                    <a:cubicBezTo>
                      <a:pt x="0" y="35926"/>
                      <a:pt x="36804" y="0"/>
                      <a:pt x="82866" y="0"/>
                    </a:cubicBezTo>
                    <a:cubicBezTo>
                      <a:pt x="128918" y="0"/>
                      <a:pt x="165722" y="35926"/>
                      <a:pt x="165722" y="82441"/>
                    </a:cubicBezTo>
                    <a:cubicBezTo>
                      <a:pt x="165722" y="128957"/>
                      <a:pt x="128918" y="164883"/>
                      <a:pt x="82866" y="164883"/>
                    </a:cubicBezTo>
                    <a:cubicBezTo>
                      <a:pt x="36804" y="164883"/>
                      <a:pt x="0" y="128957"/>
                      <a:pt x="0" y="82441"/>
                    </a:cubicBezTo>
                    <a:moveTo>
                      <a:pt x="125531" y="82441"/>
                    </a:moveTo>
                    <a:cubicBezTo>
                      <a:pt x="125531" y="57143"/>
                      <a:pt x="107023" y="39526"/>
                      <a:pt x="82866" y="39526"/>
                    </a:cubicBezTo>
                    <a:cubicBezTo>
                      <a:pt x="58690" y="39526"/>
                      <a:pt x="40182" y="57143"/>
                      <a:pt x="40182" y="82441"/>
                    </a:cubicBezTo>
                    <a:cubicBezTo>
                      <a:pt x="40182" y="107740"/>
                      <a:pt x="58690" y="125357"/>
                      <a:pt x="82866" y="125357"/>
                    </a:cubicBezTo>
                    <a:cubicBezTo>
                      <a:pt x="107023" y="125357"/>
                      <a:pt x="125531" y="107740"/>
                      <a:pt x="125531" y="82441"/>
                    </a:cubicBezTo>
                  </a:path>
                </a:pathLst>
              </a:custGeom>
              <a:solidFill>
                <a:srgbClr val="FFFFFF"/>
              </a:solidFill>
              <a:ln w="9231" cap="flat">
                <a:noFill/>
                <a:prstDash val="solid"/>
                <a:miter/>
              </a:ln>
            </p:spPr>
            <p:txBody>
              <a:bodyPr rtlCol="0" anchor="ctr"/>
              <a:lstStyle/>
              <a:p>
                <a:endParaRPr lang="en-AU" sz="1800" dirty="0"/>
              </a:p>
            </p:txBody>
          </p:sp>
          <p:sp>
            <p:nvSpPr>
              <p:cNvPr id="102" name="Freeform 101">
                <a:extLst>
                  <a:ext uri="{FF2B5EF4-FFF2-40B4-BE49-F238E27FC236}">
                    <a16:creationId xmlns:a16="http://schemas.microsoft.com/office/drawing/2014/main" id="{A159C4D6-BCC4-80F9-CD35-5ECE413CE1E4}"/>
                  </a:ext>
                </a:extLst>
              </p:cNvPr>
              <p:cNvSpPr/>
              <p:nvPr/>
            </p:nvSpPr>
            <p:spPr>
              <a:xfrm>
                <a:off x="7399526" y="430293"/>
                <a:ext cx="112450" cy="161485"/>
              </a:xfrm>
              <a:custGeom>
                <a:avLst/>
                <a:gdLst>
                  <a:gd name="connsiteX0" fmla="*/ 0 w 112450"/>
                  <a:gd name="connsiteY0" fmla="*/ 129862 h 161485"/>
                  <a:gd name="connsiteX1" fmla="*/ 34551 w 112450"/>
                  <a:gd name="connsiteY1" fmla="*/ 109753 h 161485"/>
                  <a:gd name="connsiteX2" fmla="*/ 54647 w 112450"/>
                  <a:gd name="connsiteY2" fmla="*/ 122171 h 161485"/>
                  <a:gd name="connsiteX3" fmla="*/ 72038 w 112450"/>
                  <a:gd name="connsiteY3" fmla="*/ 106152 h 161485"/>
                  <a:gd name="connsiteX4" fmla="*/ 72038 w 112450"/>
                  <a:gd name="connsiteY4" fmla="*/ 0 h 161485"/>
                  <a:gd name="connsiteX5" fmla="*/ 112450 w 112450"/>
                  <a:gd name="connsiteY5" fmla="*/ 0 h 161485"/>
                  <a:gd name="connsiteX6" fmla="*/ 112450 w 112450"/>
                  <a:gd name="connsiteY6" fmla="*/ 106807 h 161485"/>
                  <a:gd name="connsiteX7" fmla="*/ 54647 w 112450"/>
                  <a:gd name="connsiteY7" fmla="*/ 161486 h 161485"/>
                  <a:gd name="connsiteX8" fmla="*/ 0 w 112450"/>
                  <a:gd name="connsiteY8" fmla="*/ 129862 h 16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450" h="161485">
                    <a:moveTo>
                      <a:pt x="0" y="129862"/>
                    </a:moveTo>
                    <a:lnTo>
                      <a:pt x="34551" y="109753"/>
                    </a:lnTo>
                    <a:cubicBezTo>
                      <a:pt x="39065" y="118340"/>
                      <a:pt x="44253" y="122171"/>
                      <a:pt x="54647" y="122171"/>
                    </a:cubicBezTo>
                    <a:cubicBezTo>
                      <a:pt x="67515" y="122171"/>
                      <a:pt x="72038" y="115173"/>
                      <a:pt x="72038" y="106152"/>
                    </a:cubicBezTo>
                    <a:lnTo>
                      <a:pt x="72038" y="0"/>
                    </a:lnTo>
                    <a:lnTo>
                      <a:pt x="112450" y="0"/>
                    </a:lnTo>
                    <a:lnTo>
                      <a:pt x="112450" y="106807"/>
                    </a:lnTo>
                    <a:cubicBezTo>
                      <a:pt x="112450" y="141367"/>
                      <a:pt x="89410" y="161486"/>
                      <a:pt x="54647" y="161486"/>
                    </a:cubicBezTo>
                    <a:cubicBezTo>
                      <a:pt x="28237" y="161486"/>
                      <a:pt x="10394" y="150637"/>
                      <a:pt x="0" y="129862"/>
                    </a:cubicBezTo>
                  </a:path>
                </a:pathLst>
              </a:custGeom>
              <a:solidFill>
                <a:srgbClr val="FFFFFF"/>
              </a:solidFill>
              <a:ln w="9231" cap="flat">
                <a:noFill/>
                <a:prstDash val="solid"/>
                <a:miter/>
              </a:ln>
            </p:spPr>
            <p:txBody>
              <a:bodyPr rtlCol="0" anchor="ctr"/>
              <a:lstStyle/>
              <a:p>
                <a:endParaRPr lang="en-AU" sz="1800" dirty="0"/>
              </a:p>
            </p:txBody>
          </p:sp>
          <p:sp>
            <p:nvSpPr>
              <p:cNvPr id="103" name="Freeform 102">
                <a:extLst>
                  <a:ext uri="{FF2B5EF4-FFF2-40B4-BE49-F238E27FC236}">
                    <a16:creationId xmlns:a16="http://schemas.microsoft.com/office/drawing/2014/main" id="{2C0F60D7-BAF8-13A2-F2D7-B46BB844207D}"/>
                  </a:ext>
                </a:extLst>
              </p:cNvPr>
              <p:cNvSpPr/>
              <p:nvPr/>
            </p:nvSpPr>
            <p:spPr>
              <a:xfrm>
                <a:off x="7546454" y="430302"/>
                <a:ext cx="101613" cy="158078"/>
              </a:xfrm>
              <a:custGeom>
                <a:avLst/>
                <a:gdLst>
                  <a:gd name="connsiteX0" fmla="*/ 101613 w 101613"/>
                  <a:gd name="connsiteY0" fmla="*/ 120140 h 158078"/>
                  <a:gd name="connsiteX1" fmla="*/ 101613 w 101613"/>
                  <a:gd name="connsiteY1" fmla="*/ 158079 h 158078"/>
                  <a:gd name="connsiteX2" fmla="*/ 0 w 101613"/>
                  <a:gd name="connsiteY2" fmla="*/ 158079 h 158078"/>
                  <a:gd name="connsiteX3" fmla="*/ 0 w 101613"/>
                  <a:gd name="connsiteY3" fmla="*/ 0 h 158078"/>
                  <a:gd name="connsiteX4" fmla="*/ 100478 w 101613"/>
                  <a:gd name="connsiteY4" fmla="*/ 0 h 158078"/>
                  <a:gd name="connsiteX5" fmla="*/ 100478 w 101613"/>
                  <a:gd name="connsiteY5" fmla="*/ 37717 h 158078"/>
                  <a:gd name="connsiteX6" fmla="*/ 40422 w 101613"/>
                  <a:gd name="connsiteY6" fmla="*/ 37717 h 158078"/>
                  <a:gd name="connsiteX7" fmla="*/ 40422 w 101613"/>
                  <a:gd name="connsiteY7" fmla="*/ 59618 h 158078"/>
                  <a:gd name="connsiteX8" fmla="*/ 94829 w 101613"/>
                  <a:gd name="connsiteY8" fmla="*/ 59618 h 158078"/>
                  <a:gd name="connsiteX9" fmla="*/ 94829 w 101613"/>
                  <a:gd name="connsiteY9" fmla="*/ 96873 h 158078"/>
                  <a:gd name="connsiteX10" fmla="*/ 40422 w 101613"/>
                  <a:gd name="connsiteY10" fmla="*/ 96873 h 158078"/>
                  <a:gd name="connsiteX11" fmla="*/ 40422 w 101613"/>
                  <a:gd name="connsiteY11" fmla="*/ 120140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613" h="158078">
                    <a:moveTo>
                      <a:pt x="101613" y="120140"/>
                    </a:moveTo>
                    <a:lnTo>
                      <a:pt x="101613" y="158079"/>
                    </a:lnTo>
                    <a:lnTo>
                      <a:pt x="0" y="158079"/>
                    </a:lnTo>
                    <a:lnTo>
                      <a:pt x="0" y="0"/>
                    </a:lnTo>
                    <a:lnTo>
                      <a:pt x="100478" y="0"/>
                    </a:lnTo>
                    <a:lnTo>
                      <a:pt x="100478" y="37717"/>
                    </a:lnTo>
                    <a:lnTo>
                      <a:pt x="40422" y="37717"/>
                    </a:lnTo>
                    <a:lnTo>
                      <a:pt x="40422" y="59618"/>
                    </a:lnTo>
                    <a:lnTo>
                      <a:pt x="94829" y="59618"/>
                    </a:lnTo>
                    <a:lnTo>
                      <a:pt x="94829" y="96873"/>
                    </a:lnTo>
                    <a:lnTo>
                      <a:pt x="40422" y="96873"/>
                    </a:lnTo>
                    <a:lnTo>
                      <a:pt x="40422" y="120140"/>
                    </a:lnTo>
                    <a:close/>
                  </a:path>
                </a:pathLst>
              </a:custGeom>
              <a:solidFill>
                <a:srgbClr val="FFFFFF"/>
              </a:solidFill>
              <a:ln w="9231" cap="flat">
                <a:noFill/>
                <a:prstDash val="solid"/>
                <a:miter/>
              </a:ln>
            </p:spPr>
            <p:txBody>
              <a:bodyPr rtlCol="0" anchor="ctr"/>
              <a:lstStyle/>
              <a:p>
                <a:endParaRPr lang="en-AU" sz="1800" dirty="0"/>
              </a:p>
            </p:txBody>
          </p:sp>
          <p:sp>
            <p:nvSpPr>
              <p:cNvPr id="104" name="Freeform 103">
                <a:extLst>
                  <a:ext uri="{FF2B5EF4-FFF2-40B4-BE49-F238E27FC236}">
                    <a16:creationId xmlns:a16="http://schemas.microsoft.com/office/drawing/2014/main" id="{C22EA190-A58A-668D-0837-DD72921AE212}"/>
                  </a:ext>
                </a:extLst>
              </p:cNvPr>
              <p:cNvSpPr/>
              <p:nvPr/>
            </p:nvSpPr>
            <p:spPr>
              <a:xfrm>
                <a:off x="7669021" y="426895"/>
                <a:ext cx="150823" cy="164883"/>
              </a:xfrm>
              <a:custGeom>
                <a:avLst/>
                <a:gdLst>
                  <a:gd name="connsiteX0" fmla="*/ 0 w 150823"/>
                  <a:gd name="connsiteY0" fmla="*/ 82441 h 164883"/>
                  <a:gd name="connsiteX1" fmla="*/ 82423 w 150823"/>
                  <a:gd name="connsiteY1" fmla="*/ 0 h 164883"/>
                  <a:gd name="connsiteX2" fmla="*/ 150824 w 150823"/>
                  <a:gd name="connsiteY2" fmla="*/ 37504 h 164883"/>
                  <a:gd name="connsiteX3" fmla="*/ 115838 w 150823"/>
                  <a:gd name="connsiteY3" fmla="*/ 57605 h 164883"/>
                  <a:gd name="connsiteX4" fmla="*/ 82423 w 150823"/>
                  <a:gd name="connsiteY4" fmla="*/ 39526 h 164883"/>
                  <a:gd name="connsiteX5" fmla="*/ 40191 w 150823"/>
                  <a:gd name="connsiteY5" fmla="*/ 82441 h 164883"/>
                  <a:gd name="connsiteX6" fmla="*/ 82423 w 150823"/>
                  <a:gd name="connsiteY6" fmla="*/ 125357 h 164883"/>
                  <a:gd name="connsiteX7" fmla="*/ 115838 w 150823"/>
                  <a:gd name="connsiteY7" fmla="*/ 107066 h 164883"/>
                  <a:gd name="connsiteX8" fmla="*/ 150824 w 150823"/>
                  <a:gd name="connsiteY8" fmla="*/ 127379 h 164883"/>
                  <a:gd name="connsiteX9" fmla="*/ 82423 w 150823"/>
                  <a:gd name="connsiteY9" fmla="*/ 164883 h 164883"/>
                  <a:gd name="connsiteX10" fmla="*/ 0 w 150823"/>
                  <a:gd name="connsiteY10" fmla="*/ 82441 h 16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823" h="164883">
                    <a:moveTo>
                      <a:pt x="0" y="82441"/>
                    </a:moveTo>
                    <a:cubicBezTo>
                      <a:pt x="0" y="35926"/>
                      <a:pt x="34551" y="0"/>
                      <a:pt x="82423" y="0"/>
                    </a:cubicBezTo>
                    <a:cubicBezTo>
                      <a:pt x="111315" y="0"/>
                      <a:pt x="137042" y="14689"/>
                      <a:pt x="150824" y="37504"/>
                    </a:cubicBezTo>
                    <a:lnTo>
                      <a:pt x="115838" y="57605"/>
                    </a:lnTo>
                    <a:cubicBezTo>
                      <a:pt x="109728" y="46313"/>
                      <a:pt x="97090" y="39526"/>
                      <a:pt x="82423" y="39526"/>
                    </a:cubicBezTo>
                    <a:cubicBezTo>
                      <a:pt x="56899" y="39526"/>
                      <a:pt x="40191" y="57143"/>
                      <a:pt x="40191" y="82441"/>
                    </a:cubicBezTo>
                    <a:cubicBezTo>
                      <a:pt x="40191" y="107740"/>
                      <a:pt x="56899" y="125357"/>
                      <a:pt x="82423" y="125357"/>
                    </a:cubicBezTo>
                    <a:cubicBezTo>
                      <a:pt x="97090" y="125357"/>
                      <a:pt x="109728" y="118570"/>
                      <a:pt x="115838" y="107066"/>
                    </a:cubicBezTo>
                    <a:lnTo>
                      <a:pt x="150824" y="127379"/>
                    </a:lnTo>
                    <a:cubicBezTo>
                      <a:pt x="137042" y="150193"/>
                      <a:pt x="111537" y="164883"/>
                      <a:pt x="82423" y="164883"/>
                    </a:cubicBezTo>
                    <a:cubicBezTo>
                      <a:pt x="34551" y="164883"/>
                      <a:pt x="0" y="128957"/>
                      <a:pt x="0" y="82441"/>
                    </a:cubicBezTo>
                  </a:path>
                </a:pathLst>
              </a:custGeom>
              <a:solidFill>
                <a:srgbClr val="FFFFFF"/>
              </a:solidFill>
              <a:ln w="9231" cap="flat">
                <a:noFill/>
                <a:prstDash val="solid"/>
                <a:miter/>
              </a:ln>
            </p:spPr>
            <p:txBody>
              <a:bodyPr rtlCol="0" anchor="ctr"/>
              <a:lstStyle/>
              <a:p>
                <a:endParaRPr lang="en-AU" sz="1800" dirty="0"/>
              </a:p>
            </p:txBody>
          </p:sp>
          <p:sp>
            <p:nvSpPr>
              <p:cNvPr id="105" name="Freeform 104">
                <a:extLst>
                  <a:ext uri="{FF2B5EF4-FFF2-40B4-BE49-F238E27FC236}">
                    <a16:creationId xmlns:a16="http://schemas.microsoft.com/office/drawing/2014/main" id="{13B13894-1E4A-6B4D-8C43-896200DB26BC}"/>
                  </a:ext>
                </a:extLst>
              </p:cNvPr>
              <p:cNvSpPr/>
              <p:nvPr/>
            </p:nvSpPr>
            <p:spPr>
              <a:xfrm>
                <a:off x="7834032" y="430293"/>
                <a:ext cx="118524" cy="158087"/>
              </a:xfrm>
              <a:custGeom>
                <a:avLst/>
                <a:gdLst>
                  <a:gd name="connsiteX0" fmla="*/ 118524 w 118524"/>
                  <a:gd name="connsiteY0" fmla="*/ 39065 h 158087"/>
                  <a:gd name="connsiteX1" fmla="*/ 79469 w 118524"/>
                  <a:gd name="connsiteY1" fmla="*/ 39065 h 158087"/>
                  <a:gd name="connsiteX2" fmla="*/ 79469 w 118524"/>
                  <a:gd name="connsiteY2" fmla="*/ 158088 h 158087"/>
                  <a:gd name="connsiteX3" fmla="*/ 39047 w 118524"/>
                  <a:gd name="connsiteY3" fmla="*/ 158088 h 158087"/>
                  <a:gd name="connsiteX4" fmla="*/ 39047 w 118524"/>
                  <a:gd name="connsiteY4" fmla="*/ 39065 h 158087"/>
                  <a:gd name="connsiteX5" fmla="*/ 0 w 118524"/>
                  <a:gd name="connsiteY5" fmla="*/ 39065 h 158087"/>
                  <a:gd name="connsiteX6" fmla="*/ 0 w 118524"/>
                  <a:gd name="connsiteY6" fmla="*/ 0 h 158087"/>
                  <a:gd name="connsiteX7" fmla="*/ 118524 w 118524"/>
                  <a:gd name="connsiteY7" fmla="*/ 0 h 15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524" h="158087">
                    <a:moveTo>
                      <a:pt x="118524" y="39065"/>
                    </a:moveTo>
                    <a:lnTo>
                      <a:pt x="79469" y="39065"/>
                    </a:lnTo>
                    <a:lnTo>
                      <a:pt x="79469" y="158088"/>
                    </a:lnTo>
                    <a:lnTo>
                      <a:pt x="39047" y="158088"/>
                    </a:lnTo>
                    <a:lnTo>
                      <a:pt x="39047" y="39065"/>
                    </a:lnTo>
                    <a:lnTo>
                      <a:pt x="0" y="39065"/>
                    </a:lnTo>
                    <a:lnTo>
                      <a:pt x="0" y="0"/>
                    </a:lnTo>
                    <a:lnTo>
                      <a:pt x="118524" y="0"/>
                    </a:lnTo>
                    <a:close/>
                  </a:path>
                </a:pathLst>
              </a:custGeom>
              <a:solidFill>
                <a:srgbClr val="FFFFFF"/>
              </a:solidFill>
              <a:ln w="9231" cap="flat">
                <a:noFill/>
                <a:prstDash val="solid"/>
                <a:miter/>
              </a:ln>
            </p:spPr>
            <p:txBody>
              <a:bodyPr rtlCol="0" anchor="ctr"/>
              <a:lstStyle/>
              <a:p>
                <a:endParaRPr lang="en-AU" sz="1800" dirty="0"/>
              </a:p>
            </p:txBody>
          </p:sp>
          <p:grpSp>
            <p:nvGrpSpPr>
              <p:cNvPr id="106" name="Graphic 8">
                <a:extLst>
                  <a:ext uri="{FF2B5EF4-FFF2-40B4-BE49-F238E27FC236}">
                    <a16:creationId xmlns:a16="http://schemas.microsoft.com/office/drawing/2014/main" id="{7D07BBE6-0108-36E8-AA8A-6BECF72BCDBD}"/>
                  </a:ext>
                </a:extLst>
              </p:cNvPr>
              <p:cNvGrpSpPr/>
              <p:nvPr/>
            </p:nvGrpSpPr>
            <p:grpSpPr>
              <a:xfrm>
                <a:off x="8295584" y="-70934"/>
                <a:ext cx="441227" cy="736946"/>
                <a:chOff x="8295584" y="-70934"/>
                <a:chExt cx="441227" cy="736946"/>
              </a:xfrm>
              <a:solidFill>
                <a:srgbClr val="FFFFFF"/>
              </a:solidFill>
            </p:grpSpPr>
            <p:sp>
              <p:nvSpPr>
                <p:cNvPr id="107" name="Freeform 106">
                  <a:extLst>
                    <a:ext uri="{FF2B5EF4-FFF2-40B4-BE49-F238E27FC236}">
                      <a16:creationId xmlns:a16="http://schemas.microsoft.com/office/drawing/2014/main" id="{D79FC64A-F13F-BF83-0677-E7E7BDD2E618}"/>
                    </a:ext>
                  </a:extLst>
                </p:cNvPr>
                <p:cNvSpPr/>
                <p:nvPr/>
              </p:nvSpPr>
              <p:spPr>
                <a:xfrm>
                  <a:off x="8295584" y="100422"/>
                  <a:ext cx="211611" cy="367643"/>
                </a:xfrm>
                <a:custGeom>
                  <a:avLst/>
                  <a:gdLst>
                    <a:gd name="connsiteX0" fmla="*/ 209394 w 211611"/>
                    <a:gd name="connsiteY0" fmla="*/ 153788 h 367643"/>
                    <a:gd name="connsiteX1" fmla="*/ 28986 w 211611"/>
                    <a:gd name="connsiteY1" fmla="*/ 12 h 367643"/>
                    <a:gd name="connsiteX2" fmla="*/ 10949 w 211611"/>
                    <a:gd name="connsiteY2" fmla="*/ 862 h 367643"/>
                    <a:gd name="connsiteX3" fmla="*/ 5235 w 211611"/>
                    <a:gd name="connsiteY3" fmla="*/ 6254 h 367643"/>
                    <a:gd name="connsiteX4" fmla="*/ 9001 w 211611"/>
                    <a:gd name="connsiteY4" fmla="*/ 13160 h 367643"/>
                    <a:gd name="connsiteX5" fmla="*/ 120316 w 211611"/>
                    <a:gd name="connsiteY5" fmla="*/ 180804 h 367643"/>
                    <a:gd name="connsiteX6" fmla="*/ 120279 w 211611"/>
                    <a:gd name="connsiteY6" fmla="*/ 191126 h 367643"/>
                    <a:gd name="connsiteX7" fmla="*/ 117870 w 211611"/>
                    <a:gd name="connsiteY7" fmla="*/ 214597 h 367643"/>
                    <a:gd name="connsiteX8" fmla="*/ 4155 w 211611"/>
                    <a:gd name="connsiteY8" fmla="*/ 353766 h 367643"/>
                    <a:gd name="connsiteX9" fmla="*/ 1884 w 211611"/>
                    <a:gd name="connsiteY9" fmla="*/ 355243 h 367643"/>
                    <a:gd name="connsiteX10" fmla="*/ 1090 w 211611"/>
                    <a:gd name="connsiteY10" fmla="*/ 363396 h 367643"/>
                    <a:gd name="connsiteX11" fmla="*/ 6167 w 211611"/>
                    <a:gd name="connsiteY11" fmla="*/ 366240 h 367643"/>
                    <a:gd name="connsiteX12" fmla="*/ 29318 w 211611"/>
                    <a:gd name="connsiteY12" fmla="*/ 367643 h 367643"/>
                    <a:gd name="connsiteX13" fmla="*/ 97378 w 211611"/>
                    <a:gd name="connsiteY13" fmla="*/ 354542 h 367643"/>
                    <a:gd name="connsiteX14" fmla="*/ 209394 w 211611"/>
                    <a:gd name="connsiteY14" fmla="*/ 153788 h 36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1611" h="367643">
                      <a:moveTo>
                        <a:pt x="209394" y="153788"/>
                      </a:moveTo>
                      <a:cubicBezTo>
                        <a:pt x="195216" y="68392"/>
                        <a:pt x="115987" y="853"/>
                        <a:pt x="28986" y="12"/>
                      </a:cubicBezTo>
                      <a:cubicBezTo>
                        <a:pt x="23198" y="-71"/>
                        <a:pt x="16903" y="271"/>
                        <a:pt x="10949" y="862"/>
                      </a:cubicBezTo>
                      <a:cubicBezTo>
                        <a:pt x="8041" y="1148"/>
                        <a:pt x="5687" y="3364"/>
                        <a:pt x="5235" y="6254"/>
                      </a:cubicBezTo>
                      <a:cubicBezTo>
                        <a:pt x="4773" y="9144"/>
                        <a:pt x="6324" y="11988"/>
                        <a:pt x="9001" y="13160"/>
                      </a:cubicBezTo>
                      <a:cubicBezTo>
                        <a:pt x="73719" y="41570"/>
                        <a:pt x="118442" y="108860"/>
                        <a:pt x="120316" y="180804"/>
                      </a:cubicBezTo>
                      <a:cubicBezTo>
                        <a:pt x="120510" y="184146"/>
                        <a:pt x="120501" y="187553"/>
                        <a:pt x="120279" y="191126"/>
                      </a:cubicBezTo>
                      <a:cubicBezTo>
                        <a:pt x="120030" y="198919"/>
                        <a:pt x="119227" y="206813"/>
                        <a:pt x="117870" y="214597"/>
                      </a:cubicBezTo>
                      <a:cubicBezTo>
                        <a:pt x="107412" y="275230"/>
                        <a:pt x="63851" y="328551"/>
                        <a:pt x="4155" y="353766"/>
                      </a:cubicBezTo>
                      <a:cubicBezTo>
                        <a:pt x="3315" y="354089"/>
                        <a:pt x="2530" y="354597"/>
                        <a:pt x="1884" y="355243"/>
                      </a:cubicBezTo>
                      <a:cubicBezTo>
                        <a:pt x="-294" y="357413"/>
                        <a:pt x="-617" y="360829"/>
                        <a:pt x="1090" y="363396"/>
                      </a:cubicBezTo>
                      <a:cubicBezTo>
                        <a:pt x="2263" y="365132"/>
                        <a:pt x="4173" y="366148"/>
                        <a:pt x="6167" y="366240"/>
                      </a:cubicBezTo>
                      <a:cubicBezTo>
                        <a:pt x="13903" y="367182"/>
                        <a:pt x="21638" y="367643"/>
                        <a:pt x="29318" y="367643"/>
                      </a:cubicBezTo>
                      <a:cubicBezTo>
                        <a:pt x="52968" y="367643"/>
                        <a:pt x="76128" y="363221"/>
                        <a:pt x="97378" y="354542"/>
                      </a:cubicBezTo>
                      <a:cubicBezTo>
                        <a:pt x="173662" y="323362"/>
                        <a:pt x="222862" y="235168"/>
                        <a:pt x="209394" y="153788"/>
                      </a:cubicBezTo>
                      <a:close/>
                    </a:path>
                  </a:pathLst>
                </a:custGeom>
                <a:solidFill>
                  <a:srgbClr val="FFFFFF"/>
                </a:solidFill>
                <a:ln w="9231" cap="flat">
                  <a:noFill/>
                  <a:prstDash val="solid"/>
                  <a:miter/>
                </a:ln>
              </p:spPr>
              <p:txBody>
                <a:bodyPr rtlCol="0" anchor="ctr"/>
                <a:lstStyle/>
                <a:p>
                  <a:endParaRPr lang="en-AU" sz="1800" dirty="0"/>
                </a:p>
              </p:txBody>
            </p:sp>
            <p:sp>
              <p:nvSpPr>
                <p:cNvPr id="108" name="Freeform 107">
                  <a:extLst>
                    <a:ext uri="{FF2B5EF4-FFF2-40B4-BE49-F238E27FC236}">
                      <a16:creationId xmlns:a16="http://schemas.microsoft.com/office/drawing/2014/main" id="{256E1215-B2B5-09F2-D38A-50DCCEEA5C7D}"/>
                    </a:ext>
                  </a:extLst>
                </p:cNvPr>
                <p:cNvSpPr/>
                <p:nvPr/>
              </p:nvSpPr>
              <p:spPr>
                <a:xfrm>
                  <a:off x="8365433" y="-70934"/>
                  <a:ext cx="371379" cy="736946"/>
                </a:xfrm>
                <a:custGeom>
                  <a:avLst/>
                  <a:gdLst>
                    <a:gd name="connsiteX0" fmla="*/ 371122 w 371379"/>
                    <a:gd name="connsiteY0" fmla="*/ 355596 h 736946"/>
                    <a:gd name="connsiteX1" fmla="*/ 262013 w 371379"/>
                    <a:gd name="connsiteY1" fmla="*/ 106156 h 736946"/>
                    <a:gd name="connsiteX2" fmla="*/ 17016 w 371379"/>
                    <a:gd name="connsiteY2" fmla="*/ 5 h 736946"/>
                    <a:gd name="connsiteX3" fmla="*/ 10397 w 371379"/>
                    <a:gd name="connsiteY3" fmla="*/ 5378 h 736946"/>
                    <a:gd name="connsiteX4" fmla="*/ 14902 w 371379"/>
                    <a:gd name="connsiteY4" fmla="*/ 12607 h 736946"/>
                    <a:gd name="connsiteX5" fmla="*/ 277022 w 371379"/>
                    <a:gd name="connsiteY5" fmla="*/ 317907 h 736946"/>
                    <a:gd name="connsiteX6" fmla="*/ 280123 w 371379"/>
                    <a:gd name="connsiteY6" fmla="*/ 361957 h 736946"/>
                    <a:gd name="connsiteX7" fmla="*/ 280123 w 371379"/>
                    <a:gd name="connsiteY7" fmla="*/ 368042 h 736946"/>
                    <a:gd name="connsiteX8" fmla="*/ 279883 w 371379"/>
                    <a:gd name="connsiteY8" fmla="*/ 378420 h 736946"/>
                    <a:gd name="connsiteX9" fmla="*/ 278757 w 371379"/>
                    <a:gd name="connsiteY9" fmla="*/ 396664 h 736946"/>
                    <a:gd name="connsiteX10" fmla="*/ 170451 w 371379"/>
                    <a:gd name="connsiteY10" fmla="*/ 630112 h 736946"/>
                    <a:gd name="connsiteX11" fmla="*/ 4785 w 371379"/>
                    <a:gd name="connsiteY11" fmla="*/ 724279 h 736946"/>
                    <a:gd name="connsiteX12" fmla="*/ 58 w 371379"/>
                    <a:gd name="connsiteY12" fmla="*/ 731370 h 736946"/>
                    <a:gd name="connsiteX13" fmla="*/ 6437 w 371379"/>
                    <a:gd name="connsiteY13" fmla="*/ 736947 h 736946"/>
                    <a:gd name="connsiteX14" fmla="*/ 6492 w 371379"/>
                    <a:gd name="connsiteY14" fmla="*/ 736947 h 736946"/>
                    <a:gd name="connsiteX15" fmla="*/ 83995 w 371379"/>
                    <a:gd name="connsiteY15" fmla="*/ 728028 h 736946"/>
                    <a:gd name="connsiteX16" fmla="*/ 362998 w 371379"/>
                    <a:gd name="connsiteY16" fmla="*/ 447289 h 736946"/>
                    <a:gd name="connsiteX17" fmla="*/ 371380 w 371379"/>
                    <a:gd name="connsiteY17" fmla="*/ 365937 h 736946"/>
                    <a:gd name="connsiteX18" fmla="*/ 371122 w 371379"/>
                    <a:gd name="connsiteY18" fmla="*/ 355596 h 73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1379" h="736946">
                      <a:moveTo>
                        <a:pt x="371122" y="355596"/>
                      </a:moveTo>
                      <a:cubicBezTo>
                        <a:pt x="367254" y="261770"/>
                        <a:pt x="327478" y="170852"/>
                        <a:pt x="262013" y="106156"/>
                      </a:cubicBezTo>
                      <a:cubicBezTo>
                        <a:pt x="197609" y="42504"/>
                        <a:pt x="108318" y="3827"/>
                        <a:pt x="17016" y="5"/>
                      </a:cubicBezTo>
                      <a:cubicBezTo>
                        <a:pt x="13748" y="-116"/>
                        <a:pt x="10933" y="2174"/>
                        <a:pt x="10397" y="5378"/>
                      </a:cubicBezTo>
                      <a:cubicBezTo>
                        <a:pt x="9852" y="8582"/>
                        <a:pt x="11791" y="11684"/>
                        <a:pt x="14902" y="12607"/>
                      </a:cubicBezTo>
                      <a:cubicBezTo>
                        <a:pt x="152783" y="53657"/>
                        <a:pt x="258126" y="176346"/>
                        <a:pt x="277022" y="317907"/>
                      </a:cubicBezTo>
                      <a:cubicBezTo>
                        <a:pt x="278969" y="332476"/>
                        <a:pt x="280012" y="347304"/>
                        <a:pt x="280123" y="361957"/>
                      </a:cubicBezTo>
                      <a:cubicBezTo>
                        <a:pt x="280142" y="363988"/>
                        <a:pt x="280142" y="366001"/>
                        <a:pt x="280123" y="368042"/>
                      </a:cubicBezTo>
                      <a:cubicBezTo>
                        <a:pt x="280096" y="371467"/>
                        <a:pt x="280012" y="374902"/>
                        <a:pt x="279883" y="378420"/>
                      </a:cubicBezTo>
                      <a:cubicBezTo>
                        <a:pt x="279727" y="384393"/>
                        <a:pt x="279348" y="390515"/>
                        <a:pt x="278757" y="396664"/>
                      </a:cubicBezTo>
                      <a:cubicBezTo>
                        <a:pt x="271141" y="484572"/>
                        <a:pt x="231652" y="569663"/>
                        <a:pt x="170451" y="630112"/>
                      </a:cubicBezTo>
                      <a:cubicBezTo>
                        <a:pt x="125091" y="674929"/>
                        <a:pt x="67804" y="707493"/>
                        <a:pt x="4785" y="724279"/>
                      </a:cubicBezTo>
                      <a:cubicBezTo>
                        <a:pt x="1646" y="725110"/>
                        <a:pt x="-375" y="728148"/>
                        <a:pt x="58" y="731370"/>
                      </a:cubicBezTo>
                      <a:cubicBezTo>
                        <a:pt x="492" y="734565"/>
                        <a:pt x="3225" y="736947"/>
                        <a:pt x="6437" y="736947"/>
                      </a:cubicBezTo>
                      <a:cubicBezTo>
                        <a:pt x="6455" y="736947"/>
                        <a:pt x="6474" y="736947"/>
                        <a:pt x="6492" y="736947"/>
                      </a:cubicBezTo>
                      <a:cubicBezTo>
                        <a:pt x="32542" y="736725"/>
                        <a:pt x="58619" y="733715"/>
                        <a:pt x="83995" y="728028"/>
                      </a:cubicBezTo>
                      <a:cubicBezTo>
                        <a:pt x="219956" y="697522"/>
                        <a:pt x="332066" y="584759"/>
                        <a:pt x="362998" y="447289"/>
                      </a:cubicBezTo>
                      <a:cubicBezTo>
                        <a:pt x="368463" y="420328"/>
                        <a:pt x="371278" y="392980"/>
                        <a:pt x="371380" y="365937"/>
                      </a:cubicBezTo>
                      <a:cubicBezTo>
                        <a:pt x="371343" y="362502"/>
                        <a:pt x="371242" y="359076"/>
                        <a:pt x="371122" y="355596"/>
                      </a:cubicBezTo>
                      <a:close/>
                    </a:path>
                  </a:pathLst>
                </a:custGeom>
                <a:solidFill>
                  <a:srgbClr val="FFFFFF"/>
                </a:solidFill>
                <a:ln w="9231" cap="flat">
                  <a:noFill/>
                  <a:prstDash val="solid"/>
                  <a:miter/>
                </a:ln>
              </p:spPr>
              <p:txBody>
                <a:bodyPr rtlCol="0" anchor="ctr"/>
                <a:lstStyle/>
                <a:p>
                  <a:endParaRPr lang="en-AU" sz="1800" dirty="0"/>
                </a:p>
              </p:txBody>
            </p:sp>
            <p:sp>
              <p:nvSpPr>
                <p:cNvPr id="109" name="Freeform 108">
                  <a:extLst>
                    <a:ext uri="{FF2B5EF4-FFF2-40B4-BE49-F238E27FC236}">
                      <a16:creationId xmlns:a16="http://schemas.microsoft.com/office/drawing/2014/main" id="{CD85C496-9EAD-BFE1-A15C-289D64D728A6}"/>
                    </a:ext>
                  </a:extLst>
                </p:cNvPr>
                <p:cNvSpPr/>
                <p:nvPr/>
              </p:nvSpPr>
              <p:spPr>
                <a:xfrm>
                  <a:off x="8330098" y="8150"/>
                  <a:ext cx="290622" cy="551617"/>
                </a:xfrm>
                <a:custGeom>
                  <a:avLst/>
                  <a:gdLst>
                    <a:gd name="connsiteX0" fmla="*/ 256906 w 290622"/>
                    <a:gd name="connsiteY0" fmla="*/ 409530 h 551617"/>
                    <a:gd name="connsiteX1" fmla="*/ 289732 w 290622"/>
                    <a:gd name="connsiteY1" fmla="*/ 299408 h 551617"/>
                    <a:gd name="connsiteX2" fmla="*/ 290618 w 290622"/>
                    <a:gd name="connsiteY2" fmla="*/ 273500 h 551617"/>
                    <a:gd name="connsiteX3" fmla="*/ 289990 w 290622"/>
                    <a:gd name="connsiteY3" fmla="*/ 255874 h 551617"/>
                    <a:gd name="connsiteX4" fmla="*/ 267365 w 290622"/>
                    <a:gd name="connsiteY4" fmla="*/ 164200 h 551617"/>
                    <a:gd name="connsiteX5" fmla="*/ 16544 w 290622"/>
                    <a:gd name="connsiteY5" fmla="*/ 0 h 551617"/>
                    <a:gd name="connsiteX6" fmla="*/ 11227 w 290622"/>
                    <a:gd name="connsiteY6" fmla="*/ 28 h 551617"/>
                    <a:gd name="connsiteX7" fmla="*/ 6224 w 290622"/>
                    <a:gd name="connsiteY7" fmla="*/ 138 h 551617"/>
                    <a:gd name="connsiteX8" fmla="*/ 454 w 290622"/>
                    <a:gd name="connsiteY8" fmla="*/ 4210 h 551617"/>
                    <a:gd name="connsiteX9" fmla="*/ 1885 w 290622"/>
                    <a:gd name="connsiteY9" fmla="*/ 11135 h 551617"/>
                    <a:gd name="connsiteX10" fmla="*/ 1904 w 290622"/>
                    <a:gd name="connsiteY10" fmla="*/ 11153 h 551617"/>
                    <a:gd name="connsiteX11" fmla="*/ 4507 w 290622"/>
                    <a:gd name="connsiteY11" fmla="*/ 12732 h 551617"/>
                    <a:gd name="connsiteX12" fmla="*/ 165530 w 290622"/>
                    <a:gd name="connsiteY12" fmla="*/ 141699 h 551617"/>
                    <a:gd name="connsiteX13" fmla="*/ 198891 w 290622"/>
                    <a:gd name="connsiteY13" fmla="*/ 258737 h 551617"/>
                    <a:gd name="connsiteX14" fmla="*/ 197543 w 290622"/>
                    <a:gd name="connsiteY14" fmla="*/ 308734 h 551617"/>
                    <a:gd name="connsiteX15" fmla="*/ 197099 w 290622"/>
                    <a:gd name="connsiteY15" fmla="*/ 311808 h 551617"/>
                    <a:gd name="connsiteX16" fmla="*/ 175989 w 290622"/>
                    <a:gd name="connsiteY16" fmla="*/ 387833 h 551617"/>
                    <a:gd name="connsiteX17" fmla="*/ 5531 w 290622"/>
                    <a:gd name="connsiteY17" fmla="*/ 539033 h 551617"/>
                    <a:gd name="connsiteX18" fmla="*/ 1165 w 290622"/>
                    <a:gd name="connsiteY18" fmla="*/ 546142 h 551617"/>
                    <a:gd name="connsiteX19" fmla="*/ 7470 w 290622"/>
                    <a:gd name="connsiteY19" fmla="*/ 551599 h 551617"/>
                    <a:gd name="connsiteX20" fmla="*/ 10082 w 290622"/>
                    <a:gd name="connsiteY20" fmla="*/ 551617 h 551617"/>
                    <a:gd name="connsiteX21" fmla="*/ 256906 w 290622"/>
                    <a:gd name="connsiteY21" fmla="*/ 409530 h 55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0622" h="551617">
                      <a:moveTo>
                        <a:pt x="256906" y="409530"/>
                      </a:moveTo>
                      <a:cubicBezTo>
                        <a:pt x="275174" y="376402"/>
                        <a:pt x="286519" y="338344"/>
                        <a:pt x="289732" y="299408"/>
                      </a:cubicBezTo>
                      <a:cubicBezTo>
                        <a:pt x="290359" y="290711"/>
                        <a:pt x="290664" y="282004"/>
                        <a:pt x="290618" y="273500"/>
                      </a:cubicBezTo>
                      <a:cubicBezTo>
                        <a:pt x="290562" y="267646"/>
                        <a:pt x="290359" y="261774"/>
                        <a:pt x="289990" y="255874"/>
                      </a:cubicBezTo>
                      <a:cubicBezTo>
                        <a:pt x="287710" y="223670"/>
                        <a:pt x="280104" y="192822"/>
                        <a:pt x="267365" y="164200"/>
                      </a:cubicBezTo>
                      <a:cubicBezTo>
                        <a:pt x="224118" y="67032"/>
                        <a:pt x="123354" y="1043"/>
                        <a:pt x="16544" y="0"/>
                      </a:cubicBezTo>
                      <a:lnTo>
                        <a:pt x="11227" y="28"/>
                      </a:lnTo>
                      <a:cubicBezTo>
                        <a:pt x="9556" y="46"/>
                        <a:pt x="7913" y="83"/>
                        <a:pt x="6224" y="138"/>
                      </a:cubicBezTo>
                      <a:cubicBezTo>
                        <a:pt x="3666" y="221"/>
                        <a:pt x="1396" y="1828"/>
                        <a:pt x="454" y="4210"/>
                      </a:cubicBezTo>
                      <a:cubicBezTo>
                        <a:pt x="-497" y="6602"/>
                        <a:pt x="76" y="9316"/>
                        <a:pt x="1885" y="11135"/>
                      </a:cubicBezTo>
                      <a:lnTo>
                        <a:pt x="1904" y="11153"/>
                      </a:lnTo>
                      <a:cubicBezTo>
                        <a:pt x="2633" y="11883"/>
                        <a:pt x="3528" y="12427"/>
                        <a:pt x="4507" y="12732"/>
                      </a:cubicBezTo>
                      <a:cubicBezTo>
                        <a:pt x="73803" y="34753"/>
                        <a:pt x="132484" y="81758"/>
                        <a:pt x="165530" y="141699"/>
                      </a:cubicBezTo>
                      <a:cubicBezTo>
                        <a:pt x="184878" y="176812"/>
                        <a:pt x="196417" y="217225"/>
                        <a:pt x="198891" y="258737"/>
                      </a:cubicBezTo>
                      <a:cubicBezTo>
                        <a:pt x="200293" y="275522"/>
                        <a:pt x="199851" y="292336"/>
                        <a:pt x="197543" y="308734"/>
                      </a:cubicBezTo>
                      <a:lnTo>
                        <a:pt x="197099" y="311808"/>
                      </a:lnTo>
                      <a:cubicBezTo>
                        <a:pt x="193684" y="338482"/>
                        <a:pt x="186577" y="364049"/>
                        <a:pt x="175989" y="387833"/>
                      </a:cubicBezTo>
                      <a:cubicBezTo>
                        <a:pt x="144890" y="457736"/>
                        <a:pt x="81169" y="514261"/>
                        <a:pt x="5531" y="539033"/>
                      </a:cubicBezTo>
                      <a:cubicBezTo>
                        <a:pt x="2531" y="540011"/>
                        <a:pt x="694" y="543031"/>
                        <a:pt x="1165" y="546142"/>
                      </a:cubicBezTo>
                      <a:cubicBezTo>
                        <a:pt x="1654" y="549263"/>
                        <a:pt x="4322" y="551571"/>
                        <a:pt x="7470" y="551599"/>
                      </a:cubicBezTo>
                      <a:cubicBezTo>
                        <a:pt x="8347" y="551608"/>
                        <a:pt x="9205" y="551617"/>
                        <a:pt x="10082" y="551617"/>
                      </a:cubicBezTo>
                      <a:cubicBezTo>
                        <a:pt x="112536" y="551608"/>
                        <a:pt x="209210" y="496053"/>
                        <a:pt x="256906" y="409530"/>
                      </a:cubicBezTo>
                      <a:close/>
                    </a:path>
                  </a:pathLst>
                </a:custGeom>
                <a:solidFill>
                  <a:srgbClr val="FFFFFF"/>
                </a:solidFill>
                <a:ln w="9231" cap="flat">
                  <a:noFill/>
                  <a:prstDash val="solid"/>
                  <a:miter/>
                </a:ln>
              </p:spPr>
              <p:txBody>
                <a:bodyPr rtlCol="0" anchor="ctr"/>
                <a:lstStyle/>
                <a:p>
                  <a:endParaRPr lang="en-AU" sz="1800" dirty="0"/>
                </a:p>
              </p:txBody>
            </p:sp>
          </p:grpSp>
        </p:grpSp>
      </p:grpSp>
      <p:grpSp>
        <p:nvGrpSpPr>
          <p:cNvPr id="2" name="Group 1">
            <a:extLst>
              <a:ext uri="{FF2B5EF4-FFF2-40B4-BE49-F238E27FC236}">
                <a16:creationId xmlns:a16="http://schemas.microsoft.com/office/drawing/2014/main" id="{C16CB640-C0D4-FFDE-9517-DE4F83FEBCAD}"/>
              </a:ext>
            </a:extLst>
          </p:cNvPr>
          <p:cNvGrpSpPr/>
          <p:nvPr userDrawn="1"/>
        </p:nvGrpSpPr>
        <p:grpSpPr>
          <a:xfrm>
            <a:off x="821655" y="3434829"/>
            <a:ext cx="2825727" cy="2489723"/>
            <a:chOff x="7151510" y="2405676"/>
            <a:chExt cx="4329290" cy="3814501"/>
          </a:xfrm>
        </p:grpSpPr>
        <p:sp>
          <p:nvSpPr>
            <p:cNvPr id="3" name="Freeform 2">
              <a:extLst>
                <a:ext uri="{FF2B5EF4-FFF2-40B4-BE49-F238E27FC236}">
                  <a16:creationId xmlns:a16="http://schemas.microsoft.com/office/drawing/2014/main" id="{05DC4112-554C-6AD6-D85C-12A74FEC3230}"/>
                </a:ext>
              </a:extLst>
            </p:cNvPr>
            <p:cNvSpPr/>
            <p:nvPr userDrawn="1"/>
          </p:nvSpPr>
          <p:spPr>
            <a:xfrm>
              <a:off x="7151510" y="2405676"/>
              <a:ext cx="4329290" cy="3814501"/>
            </a:xfrm>
            <a:custGeom>
              <a:avLst/>
              <a:gdLst>
                <a:gd name="connsiteX0" fmla="*/ 0 w 4329290"/>
                <a:gd name="connsiteY0" fmla="*/ 0 h 3814501"/>
                <a:gd name="connsiteX1" fmla="*/ 4329290 w 4329290"/>
                <a:gd name="connsiteY1" fmla="*/ 0 h 3814501"/>
                <a:gd name="connsiteX2" fmla="*/ 4329290 w 4329290"/>
                <a:gd name="connsiteY2" fmla="*/ 3814501 h 3814501"/>
                <a:gd name="connsiteX3" fmla="*/ 0 w 4329290"/>
                <a:gd name="connsiteY3" fmla="*/ 3814501 h 3814501"/>
              </a:gdLst>
              <a:ahLst/>
              <a:cxnLst>
                <a:cxn ang="0">
                  <a:pos x="connsiteX0" y="connsiteY0"/>
                </a:cxn>
                <a:cxn ang="0">
                  <a:pos x="connsiteX1" y="connsiteY1"/>
                </a:cxn>
                <a:cxn ang="0">
                  <a:pos x="connsiteX2" y="connsiteY2"/>
                </a:cxn>
                <a:cxn ang="0">
                  <a:pos x="connsiteX3" y="connsiteY3"/>
                </a:cxn>
              </a:cxnLst>
              <a:rect l="l" t="t" r="r" b="b"/>
              <a:pathLst>
                <a:path w="4329290" h="3814501">
                  <a:moveTo>
                    <a:pt x="0" y="0"/>
                  </a:moveTo>
                  <a:lnTo>
                    <a:pt x="4329290" y="0"/>
                  </a:lnTo>
                  <a:lnTo>
                    <a:pt x="4329290" y="3814501"/>
                  </a:lnTo>
                  <a:lnTo>
                    <a:pt x="0" y="3814501"/>
                  </a:lnTo>
                  <a:close/>
                </a:path>
              </a:pathLst>
            </a:custGeom>
            <a:solidFill>
              <a:schemeClr val="accent2"/>
            </a:solidFill>
            <a:ln w="6322" cap="flat">
              <a:noFill/>
              <a:prstDash val="solid"/>
              <a:miter/>
            </a:ln>
          </p:spPr>
          <p:txBody>
            <a:bodyPr rtlCol="0" anchor="ctr"/>
            <a:lstStyle/>
            <a:p>
              <a:endParaRPr lang="en-AU" sz="1800" dirty="0"/>
            </a:p>
          </p:txBody>
        </p:sp>
        <p:sp>
          <p:nvSpPr>
            <p:cNvPr id="4" name="Freeform 3">
              <a:extLst>
                <a:ext uri="{FF2B5EF4-FFF2-40B4-BE49-F238E27FC236}">
                  <a16:creationId xmlns:a16="http://schemas.microsoft.com/office/drawing/2014/main" id="{3191E9E7-1035-4745-5901-462CC770BA9D}"/>
                </a:ext>
              </a:extLst>
            </p:cNvPr>
            <p:cNvSpPr/>
            <p:nvPr userDrawn="1"/>
          </p:nvSpPr>
          <p:spPr>
            <a:xfrm>
              <a:off x="8056287" y="3254702"/>
              <a:ext cx="2190234" cy="518449"/>
            </a:xfrm>
            <a:custGeom>
              <a:avLst/>
              <a:gdLst>
                <a:gd name="connsiteX0" fmla="*/ 0 w 2190234"/>
                <a:gd name="connsiteY0" fmla="*/ 0 h 518449"/>
                <a:gd name="connsiteX1" fmla="*/ 2190235 w 2190234"/>
                <a:gd name="connsiteY1" fmla="*/ 0 h 518449"/>
                <a:gd name="connsiteX2" fmla="*/ 2190235 w 2190234"/>
                <a:gd name="connsiteY2" fmla="*/ 518450 h 518449"/>
                <a:gd name="connsiteX3" fmla="*/ 0 w 2190234"/>
                <a:gd name="connsiteY3" fmla="*/ 518450 h 518449"/>
              </a:gdLst>
              <a:ahLst/>
              <a:cxnLst>
                <a:cxn ang="0">
                  <a:pos x="connsiteX0" y="connsiteY0"/>
                </a:cxn>
                <a:cxn ang="0">
                  <a:pos x="connsiteX1" y="connsiteY1"/>
                </a:cxn>
                <a:cxn ang="0">
                  <a:pos x="connsiteX2" y="connsiteY2"/>
                </a:cxn>
                <a:cxn ang="0">
                  <a:pos x="connsiteX3" y="connsiteY3"/>
                </a:cxn>
              </a:cxnLst>
              <a:rect l="l" t="t" r="r" b="b"/>
              <a:pathLst>
                <a:path w="2190234" h="518449">
                  <a:moveTo>
                    <a:pt x="0" y="0"/>
                  </a:moveTo>
                  <a:lnTo>
                    <a:pt x="2190235" y="0"/>
                  </a:lnTo>
                  <a:lnTo>
                    <a:pt x="2190235" y="518450"/>
                  </a:lnTo>
                  <a:lnTo>
                    <a:pt x="0" y="518450"/>
                  </a:lnTo>
                  <a:close/>
                </a:path>
              </a:pathLst>
            </a:custGeom>
            <a:solidFill>
              <a:srgbClr val="000000"/>
            </a:solidFill>
            <a:ln w="6322" cap="flat">
              <a:noFill/>
              <a:prstDash val="solid"/>
              <a:miter/>
            </a:ln>
          </p:spPr>
          <p:txBody>
            <a:bodyPr rtlCol="0" anchor="ctr"/>
            <a:lstStyle/>
            <a:p>
              <a:endParaRPr lang="en-AU" sz="1800" dirty="0"/>
            </a:p>
          </p:txBody>
        </p:sp>
        <p:grpSp>
          <p:nvGrpSpPr>
            <p:cNvPr id="5" name="Graphic 114">
              <a:extLst>
                <a:ext uri="{FF2B5EF4-FFF2-40B4-BE49-F238E27FC236}">
                  <a16:creationId xmlns:a16="http://schemas.microsoft.com/office/drawing/2014/main" id="{1997572B-B9C3-2E5D-7743-D8A22F182443}"/>
                </a:ext>
              </a:extLst>
            </p:cNvPr>
            <p:cNvGrpSpPr/>
            <p:nvPr userDrawn="1"/>
          </p:nvGrpSpPr>
          <p:grpSpPr>
            <a:xfrm>
              <a:off x="7575641" y="2812094"/>
              <a:ext cx="2854584" cy="1873970"/>
              <a:chOff x="7575641" y="2812094"/>
              <a:chExt cx="2854584" cy="1873970"/>
            </a:xfrm>
          </p:grpSpPr>
          <p:sp>
            <p:nvSpPr>
              <p:cNvPr id="6" name="Freeform 5">
                <a:extLst>
                  <a:ext uri="{FF2B5EF4-FFF2-40B4-BE49-F238E27FC236}">
                    <a16:creationId xmlns:a16="http://schemas.microsoft.com/office/drawing/2014/main" id="{A79848F2-1FD4-365C-C5F7-57F9FCF8C95F}"/>
                  </a:ext>
                </a:extLst>
              </p:cNvPr>
              <p:cNvSpPr/>
              <p:nvPr/>
            </p:nvSpPr>
            <p:spPr>
              <a:xfrm>
                <a:off x="7598256" y="3828193"/>
                <a:ext cx="2454625" cy="397897"/>
              </a:xfrm>
              <a:custGeom>
                <a:avLst/>
                <a:gdLst>
                  <a:gd name="connsiteX0" fmla="*/ 2454625 w 2454625"/>
                  <a:gd name="connsiteY0" fmla="*/ 290914 h 397897"/>
                  <a:gd name="connsiteX1" fmla="*/ 2368248 w 2454625"/>
                  <a:gd name="connsiteY1" fmla="*/ 290914 h 397897"/>
                  <a:gd name="connsiteX2" fmla="*/ 2368248 w 2454625"/>
                  <a:gd name="connsiteY2" fmla="*/ 390679 h 397897"/>
                  <a:gd name="connsiteX3" fmla="*/ 2454625 w 2454625"/>
                  <a:gd name="connsiteY3" fmla="*/ 390679 h 397897"/>
                  <a:gd name="connsiteX4" fmla="*/ 2454625 w 2454625"/>
                  <a:gd name="connsiteY4" fmla="*/ 290914 h 397897"/>
                  <a:gd name="connsiteX5" fmla="*/ 2331855 w 2454625"/>
                  <a:gd name="connsiteY5" fmla="*/ 290914 h 397897"/>
                  <a:gd name="connsiteX6" fmla="*/ 2245478 w 2454625"/>
                  <a:gd name="connsiteY6" fmla="*/ 290914 h 397897"/>
                  <a:gd name="connsiteX7" fmla="*/ 2245478 w 2454625"/>
                  <a:gd name="connsiteY7" fmla="*/ 390679 h 397897"/>
                  <a:gd name="connsiteX8" fmla="*/ 2331855 w 2454625"/>
                  <a:gd name="connsiteY8" fmla="*/ 390679 h 397897"/>
                  <a:gd name="connsiteX9" fmla="*/ 2331855 w 2454625"/>
                  <a:gd name="connsiteY9" fmla="*/ 290914 h 397897"/>
                  <a:gd name="connsiteX10" fmla="*/ 2209084 w 2454625"/>
                  <a:gd name="connsiteY10" fmla="*/ 290914 h 397897"/>
                  <a:gd name="connsiteX11" fmla="*/ 2122707 w 2454625"/>
                  <a:gd name="connsiteY11" fmla="*/ 290914 h 397897"/>
                  <a:gd name="connsiteX12" fmla="*/ 2122707 w 2454625"/>
                  <a:gd name="connsiteY12" fmla="*/ 390679 h 397897"/>
                  <a:gd name="connsiteX13" fmla="*/ 2209084 w 2454625"/>
                  <a:gd name="connsiteY13" fmla="*/ 390679 h 397897"/>
                  <a:gd name="connsiteX14" fmla="*/ 2209084 w 2454625"/>
                  <a:gd name="connsiteY14" fmla="*/ 290914 h 397897"/>
                  <a:gd name="connsiteX15" fmla="*/ 2070464 w 2454625"/>
                  <a:gd name="connsiteY15" fmla="*/ 156331 h 397897"/>
                  <a:gd name="connsiteX16" fmla="*/ 1954238 w 2454625"/>
                  <a:gd name="connsiteY16" fmla="*/ 156331 h 397897"/>
                  <a:gd name="connsiteX17" fmla="*/ 1954238 w 2454625"/>
                  <a:gd name="connsiteY17" fmla="*/ 79162 h 397897"/>
                  <a:gd name="connsiteX18" fmla="*/ 2075749 w 2454625"/>
                  <a:gd name="connsiteY18" fmla="*/ 79162 h 397897"/>
                  <a:gd name="connsiteX19" fmla="*/ 2075749 w 2454625"/>
                  <a:gd name="connsiteY19" fmla="*/ 7047 h 397897"/>
                  <a:gd name="connsiteX20" fmla="*/ 1867766 w 2454625"/>
                  <a:gd name="connsiteY20" fmla="*/ 7047 h 397897"/>
                  <a:gd name="connsiteX21" fmla="*/ 1867766 w 2454625"/>
                  <a:gd name="connsiteY21" fmla="*/ 390679 h 397897"/>
                  <a:gd name="connsiteX22" fmla="*/ 2075515 w 2454625"/>
                  <a:gd name="connsiteY22" fmla="*/ 390679 h 397897"/>
                  <a:gd name="connsiteX23" fmla="*/ 2085813 w 2454625"/>
                  <a:gd name="connsiteY23" fmla="*/ 319501 h 397897"/>
                  <a:gd name="connsiteX24" fmla="*/ 1954238 w 2454625"/>
                  <a:gd name="connsiteY24" fmla="*/ 319501 h 397897"/>
                  <a:gd name="connsiteX25" fmla="*/ 1954238 w 2454625"/>
                  <a:gd name="connsiteY25" fmla="*/ 228079 h 397897"/>
                  <a:gd name="connsiteX26" fmla="*/ 2070464 w 2454625"/>
                  <a:gd name="connsiteY26" fmla="*/ 228079 h 397897"/>
                  <a:gd name="connsiteX27" fmla="*/ 2070464 w 2454625"/>
                  <a:gd name="connsiteY27" fmla="*/ 156331 h 397897"/>
                  <a:gd name="connsiteX28" fmla="*/ 1741970 w 2454625"/>
                  <a:gd name="connsiteY28" fmla="*/ 270444 h 397897"/>
                  <a:gd name="connsiteX29" fmla="*/ 1741970 w 2454625"/>
                  <a:gd name="connsiteY29" fmla="*/ 270444 h 397897"/>
                  <a:gd name="connsiteX30" fmla="*/ 1708924 w 2454625"/>
                  <a:gd name="connsiteY30" fmla="*/ 329192 h 397897"/>
                  <a:gd name="connsiteX31" fmla="*/ 1671986 w 2454625"/>
                  <a:gd name="connsiteY31" fmla="*/ 198576 h 397897"/>
                  <a:gd name="connsiteX32" fmla="*/ 1710032 w 2454625"/>
                  <a:gd name="connsiteY32" fmla="*/ 69642 h 397897"/>
                  <a:gd name="connsiteX33" fmla="*/ 1742140 w 2454625"/>
                  <a:gd name="connsiteY33" fmla="*/ 124259 h 397897"/>
                  <a:gd name="connsiteX34" fmla="*/ 1830011 w 2454625"/>
                  <a:gd name="connsiteY34" fmla="*/ 124259 h 397897"/>
                  <a:gd name="connsiteX35" fmla="*/ 1711367 w 2454625"/>
                  <a:gd name="connsiteY35" fmla="*/ 196 h 397897"/>
                  <a:gd name="connsiteX36" fmla="*/ 1579507 w 2454625"/>
                  <a:gd name="connsiteY36" fmla="*/ 198265 h 397897"/>
                  <a:gd name="connsiteX37" fmla="*/ 1707785 w 2454625"/>
                  <a:gd name="connsiteY37" fmla="*/ 397897 h 397897"/>
                  <a:gd name="connsiteX38" fmla="*/ 1830011 w 2454625"/>
                  <a:gd name="connsiteY38" fmla="*/ 270444 h 397897"/>
                  <a:gd name="connsiteX39" fmla="*/ 1741970 w 2454625"/>
                  <a:gd name="connsiteY39" fmla="*/ 270444 h 397897"/>
                  <a:gd name="connsiteX40" fmla="*/ 1442603 w 2454625"/>
                  <a:gd name="connsiteY40" fmla="*/ 390679 h 397897"/>
                  <a:gd name="connsiteX41" fmla="*/ 1530809 w 2454625"/>
                  <a:gd name="connsiteY41" fmla="*/ 390679 h 397897"/>
                  <a:gd name="connsiteX42" fmla="*/ 1530809 w 2454625"/>
                  <a:gd name="connsiteY42" fmla="*/ 7047 h 397897"/>
                  <a:gd name="connsiteX43" fmla="*/ 1442603 w 2454625"/>
                  <a:gd name="connsiteY43" fmla="*/ 7047 h 397897"/>
                  <a:gd name="connsiteX44" fmla="*/ 1442603 w 2454625"/>
                  <a:gd name="connsiteY44" fmla="*/ 390679 h 397897"/>
                  <a:gd name="connsiteX45" fmla="*/ 1245316 w 2454625"/>
                  <a:gd name="connsiteY45" fmla="*/ 390679 h 397897"/>
                  <a:gd name="connsiteX46" fmla="*/ 1333320 w 2454625"/>
                  <a:gd name="connsiteY46" fmla="*/ 390679 h 397897"/>
                  <a:gd name="connsiteX47" fmla="*/ 1333320 w 2454625"/>
                  <a:gd name="connsiteY47" fmla="*/ 79162 h 397897"/>
                  <a:gd name="connsiteX48" fmla="*/ 1408614 w 2454625"/>
                  <a:gd name="connsiteY48" fmla="*/ 79162 h 397897"/>
                  <a:gd name="connsiteX49" fmla="*/ 1408614 w 2454625"/>
                  <a:gd name="connsiteY49" fmla="*/ 7047 h 397897"/>
                  <a:gd name="connsiteX50" fmla="*/ 1169617 w 2454625"/>
                  <a:gd name="connsiteY50" fmla="*/ 7047 h 397897"/>
                  <a:gd name="connsiteX51" fmla="*/ 1169617 w 2454625"/>
                  <a:gd name="connsiteY51" fmla="*/ 79162 h 397897"/>
                  <a:gd name="connsiteX52" fmla="*/ 1245316 w 2454625"/>
                  <a:gd name="connsiteY52" fmla="*/ 79162 h 397897"/>
                  <a:gd name="connsiteX53" fmla="*/ 1245316 w 2454625"/>
                  <a:gd name="connsiteY53" fmla="*/ 390679 h 397897"/>
                  <a:gd name="connsiteX54" fmla="*/ 904682 w 2454625"/>
                  <a:gd name="connsiteY54" fmla="*/ 279610 h 397897"/>
                  <a:gd name="connsiteX55" fmla="*/ 904682 w 2454625"/>
                  <a:gd name="connsiteY55" fmla="*/ 279610 h 397897"/>
                  <a:gd name="connsiteX56" fmla="*/ 1028377 w 2454625"/>
                  <a:gd name="connsiteY56" fmla="*/ 397897 h 397897"/>
                  <a:gd name="connsiteX57" fmla="*/ 1151617 w 2454625"/>
                  <a:gd name="connsiteY57" fmla="*/ 283956 h 397897"/>
                  <a:gd name="connsiteX58" fmla="*/ 1050271 w 2454625"/>
                  <a:gd name="connsiteY58" fmla="*/ 153371 h 397897"/>
                  <a:gd name="connsiteX59" fmla="*/ 999958 w 2454625"/>
                  <a:gd name="connsiteY59" fmla="*/ 99215 h 397897"/>
                  <a:gd name="connsiteX60" fmla="*/ 1028352 w 2454625"/>
                  <a:gd name="connsiteY60" fmla="*/ 65100 h 397897"/>
                  <a:gd name="connsiteX61" fmla="*/ 1059752 w 2454625"/>
                  <a:gd name="connsiteY61" fmla="*/ 114770 h 397897"/>
                  <a:gd name="connsiteX62" fmla="*/ 1144661 w 2454625"/>
                  <a:gd name="connsiteY62" fmla="*/ 114770 h 397897"/>
                  <a:gd name="connsiteX63" fmla="*/ 1028890 w 2454625"/>
                  <a:gd name="connsiteY63" fmla="*/ 0 h 397897"/>
                  <a:gd name="connsiteX64" fmla="*/ 912714 w 2454625"/>
                  <a:gd name="connsiteY64" fmla="*/ 108660 h 397897"/>
                  <a:gd name="connsiteX65" fmla="*/ 1004573 w 2454625"/>
                  <a:gd name="connsiteY65" fmla="*/ 228478 h 397897"/>
                  <a:gd name="connsiteX66" fmla="*/ 1063075 w 2454625"/>
                  <a:gd name="connsiteY66" fmla="*/ 293767 h 397897"/>
                  <a:gd name="connsiteX67" fmla="*/ 1029257 w 2454625"/>
                  <a:gd name="connsiteY67" fmla="*/ 332798 h 397897"/>
                  <a:gd name="connsiteX68" fmla="*/ 991718 w 2454625"/>
                  <a:gd name="connsiteY68" fmla="*/ 279610 h 397897"/>
                  <a:gd name="connsiteX69" fmla="*/ 904682 w 2454625"/>
                  <a:gd name="connsiteY69" fmla="*/ 279610 h 397897"/>
                  <a:gd name="connsiteX70" fmla="*/ 618620 w 2454625"/>
                  <a:gd name="connsiteY70" fmla="*/ 7047 h 397897"/>
                  <a:gd name="connsiteX71" fmla="*/ 618620 w 2454625"/>
                  <a:gd name="connsiteY71" fmla="*/ 272405 h 397897"/>
                  <a:gd name="connsiteX72" fmla="*/ 741290 w 2454625"/>
                  <a:gd name="connsiteY72" fmla="*/ 397897 h 397897"/>
                  <a:gd name="connsiteX73" fmla="*/ 867459 w 2454625"/>
                  <a:gd name="connsiteY73" fmla="*/ 273177 h 397897"/>
                  <a:gd name="connsiteX74" fmla="*/ 867459 w 2454625"/>
                  <a:gd name="connsiteY74" fmla="*/ 7047 h 397897"/>
                  <a:gd name="connsiteX75" fmla="*/ 778854 w 2454625"/>
                  <a:gd name="connsiteY75" fmla="*/ 7047 h 397897"/>
                  <a:gd name="connsiteX76" fmla="*/ 778854 w 2454625"/>
                  <a:gd name="connsiteY76" fmla="*/ 276029 h 397897"/>
                  <a:gd name="connsiteX77" fmla="*/ 743226 w 2454625"/>
                  <a:gd name="connsiteY77" fmla="*/ 328819 h 397897"/>
                  <a:gd name="connsiteX78" fmla="*/ 706826 w 2454625"/>
                  <a:gd name="connsiteY78" fmla="*/ 275663 h 397897"/>
                  <a:gd name="connsiteX79" fmla="*/ 706826 w 2454625"/>
                  <a:gd name="connsiteY79" fmla="*/ 7047 h 397897"/>
                  <a:gd name="connsiteX80" fmla="*/ 618620 w 2454625"/>
                  <a:gd name="connsiteY80" fmla="*/ 7047 h 397897"/>
                  <a:gd name="connsiteX81" fmla="*/ 567017 w 2454625"/>
                  <a:gd name="connsiteY81" fmla="*/ 7047 h 397897"/>
                  <a:gd name="connsiteX82" fmla="*/ 479007 w 2454625"/>
                  <a:gd name="connsiteY82" fmla="*/ 7047 h 397897"/>
                  <a:gd name="connsiteX83" fmla="*/ 479007 w 2454625"/>
                  <a:gd name="connsiteY83" fmla="*/ 290465 h 397897"/>
                  <a:gd name="connsiteX84" fmla="*/ 448930 w 2454625"/>
                  <a:gd name="connsiteY84" fmla="*/ 325384 h 397897"/>
                  <a:gd name="connsiteX85" fmla="*/ 426682 w 2454625"/>
                  <a:gd name="connsiteY85" fmla="*/ 323878 h 397897"/>
                  <a:gd name="connsiteX86" fmla="*/ 426682 w 2454625"/>
                  <a:gd name="connsiteY86" fmla="*/ 392982 h 397897"/>
                  <a:gd name="connsiteX87" fmla="*/ 467329 w 2454625"/>
                  <a:gd name="connsiteY87" fmla="*/ 396196 h 397897"/>
                  <a:gd name="connsiteX88" fmla="*/ 567017 w 2454625"/>
                  <a:gd name="connsiteY88" fmla="*/ 282071 h 397897"/>
                  <a:gd name="connsiteX89" fmla="*/ 567017 w 2454625"/>
                  <a:gd name="connsiteY89" fmla="*/ 7047 h 397897"/>
                  <a:gd name="connsiteX90" fmla="*/ 225465 w 2454625"/>
                  <a:gd name="connsiteY90" fmla="*/ 390679 h 397897"/>
                  <a:gd name="connsiteX91" fmla="*/ 225465 w 2454625"/>
                  <a:gd name="connsiteY91" fmla="*/ 316015 h 397897"/>
                  <a:gd name="connsiteX92" fmla="*/ 220825 w 2454625"/>
                  <a:gd name="connsiteY92" fmla="*/ 136044 h 397897"/>
                  <a:gd name="connsiteX93" fmla="*/ 222591 w 2454625"/>
                  <a:gd name="connsiteY93" fmla="*/ 136044 h 397897"/>
                  <a:gd name="connsiteX94" fmla="*/ 298924 w 2454625"/>
                  <a:gd name="connsiteY94" fmla="*/ 390679 h 397897"/>
                  <a:gd name="connsiteX95" fmla="*/ 394010 w 2454625"/>
                  <a:gd name="connsiteY95" fmla="*/ 390679 h 397897"/>
                  <a:gd name="connsiteX96" fmla="*/ 394010 w 2454625"/>
                  <a:gd name="connsiteY96" fmla="*/ 7047 h 397897"/>
                  <a:gd name="connsiteX97" fmla="*/ 316127 w 2454625"/>
                  <a:gd name="connsiteY97" fmla="*/ 7047 h 397897"/>
                  <a:gd name="connsiteX98" fmla="*/ 316127 w 2454625"/>
                  <a:gd name="connsiteY98" fmla="*/ 77486 h 397897"/>
                  <a:gd name="connsiteX99" fmla="*/ 321133 w 2454625"/>
                  <a:gd name="connsiteY99" fmla="*/ 248847 h 397897"/>
                  <a:gd name="connsiteX100" fmla="*/ 319570 w 2454625"/>
                  <a:gd name="connsiteY100" fmla="*/ 248847 h 397897"/>
                  <a:gd name="connsiteX101" fmla="*/ 243712 w 2454625"/>
                  <a:gd name="connsiteY101" fmla="*/ 7047 h 397897"/>
                  <a:gd name="connsiteX102" fmla="*/ 147209 w 2454625"/>
                  <a:gd name="connsiteY102" fmla="*/ 7047 h 397897"/>
                  <a:gd name="connsiteX103" fmla="*/ 147209 w 2454625"/>
                  <a:gd name="connsiteY103" fmla="*/ 390679 h 397897"/>
                  <a:gd name="connsiteX104" fmla="*/ 225465 w 2454625"/>
                  <a:gd name="connsiteY104" fmla="*/ 390679 h 397897"/>
                  <a:gd name="connsiteX105" fmla="*/ 0 w 2454625"/>
                  <a:gd name="connsiteY105" fmla="*/ 390679 h 397897"/>
                  <a:gd name="connsiteX106" fmla="*/ 88206 w 2454625"/>
                  <a:gd name="connsiteY106" fmla="*/ 390679 h 397897"/>
                  <a:gd name="connsiteX107" fmla="*/ 88206 w 2454625"/>
                  <a:gd name="connsiteY107" fmla="*/ 7047 h 397897"/>
                  <a:gd name="connsiteX108" fmla="*/ 0 w 2454625"/>
                  <a:gd name="connsiteY108" fmla="*/ 7047 h 397897"/>
                  <a:gd name="connsiteX109" fmla="*/ 0 w 2454625"/>
                  <a:gd name="connsiteY109" fmla="*/ 390679 h 39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2454625" h="397897">
                    <a:moveTo>
                      <a:pt x="2454625" y="290914"/>
                    </a:moveTo>
                    <a:lnTo>
                      <a:pt x="2368248" y="290914"/>
                    </a:lnTo>
                    <a:lnTo>
                      <a:pt x="2368248" y="390679"/>
                    </a:lnTo>
                    <a:lnTo>
                      <a:pt x="2454625" y="390679"/>
                    </a:lnTo>
                    <a:lnTo>
                      <a:pt x="2454625" y="290914"/>
                    </a:lnTo>
                    <a:close/>
                    <a:moveTo>
                      <a:pt x="2331855" y="290914"/>
                    </a:moveTo>
                    <a:lnTo>
                      <a:pt x="2245478" y="290914"/>
                    </a:lnTo>
                    <a:lnTo>
                      <a:pt x="2245478" y="390679"/>
                    </a:lnTo>
                    <a:lnTo>
                      <a:pt x="2331855" y="390679"/>
                    </a:lnTo>
                    <a:lnTo>
                      <a:pt x="2331855" y="290914"/>
                    </a:lnTo>
                    <a:close/>
                    <a:moveTo>
                      <a:pt x="2209084" y="290914"/>
                    </a:moveTo>
                    <a:lnTo>
                      <a:pt x="2122707" y="290914"/>
                    </a:lnTo>
                    <a:lnTo>
                      <a:pt x="2122707" y="390679"/>
                    </a:lnTo>
                    <a:lnTo>
                      <a:pt x="2209084" y="390679"/>
                    </a:lnTo>
                    <a:lnTo>
                      <a:pt x="2209084" y="290914"/>
                    </a:lnTo>
                    <a:close/>
                    <a:moveTo>
                      <a:pt x="2070464" y="156331"/>
                    </a:moveTo>
                    <a:lnTo>
                      <a:pt x="1954238" y="156331"/>
                    </a:lnTo>
                    <a:lnTo>
                      <a:pt x="1954238" y="79162"/>
                    </a:lnTo>
                    <a:lnTo>
                      <a:pt x="2075749" y="79162"/>
                    </a:lnTo>
                    <a:lnTo>
                      <a:pt x="2075749" y="7047"/>
                    </a:lnTo>
                    <a:lnTo>
                      <a:pt x="1867766" y="7047"/>
                    </a:lnTo>
                    <a:lnTo>
                      <a:pt x="1867766" y="390679"/>
                    </a:lnTo>
                    <a:lnTo>
                      <a:pt x="2075515" y="390679"/>
                    </a:lnTo>
                    <a:lnTo>
                      <a:pt x="2085813" y="319501"/>
                    </a:lnTo>
                    <a:lnTo>
                      <a:pt x="1954238" y="319501"/>
                    </a:lnTo>
                    <a:lnTo>
                      <a:pt x="1954238" y="228079"/>
                    </a:lnTo>
                    <a:lnTo>
                      <a:pt x="2070464" y="228079"/>
                    </a:lnTo>
                    <a:lnTo>
                      <a:pt x="2070464" y="156331"/>
                    </a:lnTo>
                    <a:close/>
                    <a:moveTo>
                      <a:pt x="1741970" y="270444"/>
                    </a:moveTo>
                    <a:lnTo>
                      <a:pt x="1741970" y="270444"/>
                    </a:lnTo>
                    <a:cubicBezTo>
                      <a:pt x="1740868" y="293457"/>
                      <a:pt x="1738989" y="329192"/>
                      <a:pt x="1708924" y="329192"/>
                    </a:cubicBezTo>
                    <a:cubicBezTo>
                      <a:pt x="1676612" y="329192"/>
                      <a:pt x="1671986" y="280989"/>
                      <a:pt x="1671986" y="198576"/>
                    </a:cubicBezTo>
                    <a:cubicBezTo>
                      <a:pt x="1671986" y="104687"/>
                      <a:pt x="1679790" y="69642"/>
                      <a:pt x="1710032" y="69642"/>
                    </a:cubicBezTo>
                    <a:cubicBezTo>
                      <a:pt x="1740837" y="69642"/>
                      <a:pt x="1741406" y="102808"/>
                      <a:pt x="1742140" y="124259"/>
                    </a:cubicBezTo>
                    <a:lnTo>
                      <a:pt x="1830011" y="124259"/>
                    </a:lnTo>
                    <a:cubicBezTo>
                      <a:pt x="1828904" y="78504"/>
                      <a:pt x="1813789" y="196"/>
                      <a:pt x="1711367" y="196"/>
                    </a:cubicBezTo>
                    <a:cubicBezTo>
                      <a:pt x="1623579" y="196"/>
                      <a:pt x="1579507" y="59438"/>
                      <a:pt x="1579507" y="198265"/>
                    </a:cubicBezTo>
                    <a:cubicBezTo>
                      <a:pt x="1579507" y="320690"/>
                      <a:pt x="1601736" y="397897"/>
                      <a:pt x="1707785" y="397897"/>
                    </a:cubicBezTo>
                    <a:cubicBezTo>
                      <a:pt x="1814694" y="397897"/>
                      <a:pt x="1828904" y="310145"/>
                      <a:pt x="1830011" y="270444"/>
                    </a:cubicBezTo>
                    <a:lnTo>
                      <a:pt x="1741970" y="270444"/>
                    </a:lnTo>
                    <a:close/>
                    <a:moveTo>
                      <a:pt x="1442603" y="390679"/>
                    </a:moveTo>
                    <a:lnTo>
                      <a:pt x="1530809" y="390679"/>
                    </a:lnTo>
                    <a:lnTo>
                      <a:pt x="1530809" y="7047"/>
                    </a:lnTo>
                    <a:lnTo>
                      <a:pt x="1442603" y="7047"/>
                    </a:lnTo>
                    <a:lnTo>
                      <a:pt x="1442603" y="390679"/>
                    </a:lnTo>
                    <a:close/>
                    <a:moveTo>
                      <a:pt x="1245316" y="390679"/>
                    </a:moveTo>
                    <a:lnTo>
                      <a:pt x="1333320" y="390679"/>
                    </a:lnTo>
                    <a:lnTo>
                      <a:pt x="1333320" y="79162"/>
                    </a:lnTo>
                    <a:lnTo>
                      <a:pt x="1408614" y="79162"/>
                    </a:lnTo>
                    <a:lnTo>
                      <a:pt x="1408614" y="7047"/>
                    </a:lnTo>
                    <a:lnTo>
                      <a:pt x="1169617" y="7047"/>
                    </a:lnTo>
                    <a:lnTo>
                      <a:pt x="1169617" y="79162"/>
                    </a:lnTo>
                    <a:lnTo>
                      <a:pt x="1245316" y="79162"/>
                    </a:lnTo>
                    <a:lnTo>
                      <a:pt x="1245316" y="390679"/>
                    </a:lnTo>
                    <a:close/>
                    <a:moveTo>
                      <a:pt x="904682" y="279610"/>
                    </a:moveTo>
                    <a:lnTo>
                      <a:pt x="904682" y="279610"/>
                    </a:lnTo>
                    <a:cubicBezTo>
                      <a:pt x="906556" y="344741"/>
                      <a:pt x="935038" y="397897"/>
                      <a:pt x="1028377" y="397897"/>
                    </a:cubicBezTo>
                    <a:cubicBezTo>
                      <a:pt x="1114533" y="397897"/>
                      <a:pt x="1151617" y="347366"/>
                      <a:pt x="1151617" y="283956"/>
                    </a:cubicBezTo>
                    <a:cubicBezTo>
                      <a:pt x="1151617" y="219451"/>
                      <a:pt x="1121413" y="189175"/>
                      <a:pt x="1050271" y="153371"/>
                    </a:cubicBezTo>
                    <a:cubicBezTo>
                      <a:pt x="1008528" y="132521"/>
                      <a:pt x="999958" y="121191"/>
                      <a:pt x="999958" y="99215"/>
                    </a:cubicBezTo>
                    <a:cubicBezTo>
                      <a:pt x="999958" y="77815"/>
                      <a:pt x="1008731" y="65100"/>
                      <a:pt x="1028352" y="65100"/>
                    </a:cubicBezTo>
                    <a:cubicBezTo>
                      <a:pt x="1053391" y="65100"/>
                      <a:pt x="1058277" y="88056"/>
                      <a:pt x="1059752" y="114770"/>
                    </a:cubicBezTo>
                    <a:lnTo>
                      <a:pt x="1144661" y="114770"/>
                    </a:lnTo>
                    <a:cubicBezTo>
                      <a:pt x="1143920" y="55857"/>
                      <a:pt x="1118330" y="0"/>
                      <a:pt x="1028890" y="0"/>
                    </a:cubicBezTo>
                    <a:cubicBezTo>
                      <a:pt x="952843" y="0"/>
                      <a:pt x="912714" y="43035"/>
                      <a:pt x="912714" y="108660"/>
                    </a:cubicBezTo>
                    <a:cubicBezTo>
                      <a:pt x="912714" y="165036"/>
                      <a:pt x="937893" y="194071"/>
                      <a:pt x="1004573" y="228478"/>
                    </a:cubicBezTo>
                    <a:cubicBezTo>
                      <a:pt x="1049720" y="251599"/>
                      <a:pt x="1063075" y="267217"/>
                      <a:pt x="1063075" y="293767"/>
                    </a:cubicBezTo>
                    <a:cubicBezTo>
                      <a:pt x="1063075" y="315572"/>
                      <a:pt x="1054866" y="332798"/>
                      <a:pt x="1029257" y="332798"/>
                    </a:cubicBezTo>
                    <a:cubicBezTo>
                      <a:pt x="1002908" y="332798"/>
                      <a:pt x="993933" y="311119"/>
                      <a:pt x="991718" y="279610"/>
                    </a:cubicBezTo>
                    <a:lnTo>
                      <a:pt x="904682" y="279610"/>
                    </a:lnTo>
                    <a:close/>
                    <a:moveTo>
                      <a:pt x="618620" y="7047"/>
                    </a:moveTo>
                    <a:lnTo>
                      <a:pt x="618620" y="272405"/>
                    </a:lnTo>
                    <a:cubicBezTo>
                      <a:pt x="618620" y="351706"/>
                      <a:pt x="652324" y="397897"/>
                      <a:pt x="741290" y="397897"/>
                    </a:cubicBezTo>
                    <a:cubicBezTo>
                      <a:pt x="829198" y="397897"/>
                      <a:pt x="867459" y="351295"/>
                      <a:pt x="867459" y="273177"/>
                    </a:cubicBezTo>
                    <a:lnTo>
                      <a:pt x="867459" y="7047"/>
                    </a:lnTo>
                    <a:lnTo>
                      <a:pt x="778854" y="7047"/>
                    </a:lnTo>
                    <a:lnTo>
                      <a:pt x="778854" y="276029"/>
                    </a:lnTo>
                    <a:cubicBezTo>
                      <a:pt x="778854" y="304528"/>
                      <a:pt x="773291" y="328819"/>
                      <a:pt x="743226" y="328819"/>
                    </a:cubicBezTo>
                    <a:cubicBezTo>
                      <a:pt x="712048" y="328819"/>
                      <a:pt x="706826" y="300643"/>
                      <a:pt x="706826" y="275663"/>
                    </a:cubicBezTo>
                    <a:lnTo>
                      <a:pt x="706826" y="7047"/>
                    </a:lnTo>
                    <a:lnTo>
                      <a:pt x="618620" y="7047"/>
                    </a:lnTo>
                    <a:close/>
                    <a:moveTo>
                      <a:pt x="567017" y="7047"/>
                    </a:moveTo>
                    <a:lnTo>
                      <a:pt x="479007" y="7047"/>
                    </a:lnTo>
                    <a:lnTo>
                      <a:pt x="479007" y="290465"/>
                    </a:lnTo>
                    <a:cubicBezTo>
                      <a:pt x="479007" y="314314"/>
                      <a:pt x="475462" y="325384"/>
                      <a:pt x="448930" y="325384"/>
                    </a:cubicBezTo>
                    <a:cubicBezTo>
                      <a:pt x="440664" y="325384"/>
                      <a:pt x="433132" y="324448"/>
                      <a:pt x="426682" y="323878"/>
                    </a:cubicBezTo>
                    <a:lnTo>
                      <a:pt x="426682" y="392982"/>
                    </a:lnTo>
                    <a:cubicBezTo>
                      <a:pt x="435378" y="394488"/>
                      <a:pt x="449620" y="396196"/>
                      <a:pt x="467329" y="396196"/>
                    </a:cubicBezTo>
                    <a:cubicBezTo>
                      <a:pt x="552130" y="396196"/>
                      <a:pt x="567017" y="353756"/>
                      <a:pt x="567017" y="282071"/>
                    </a:cubicBezTo>
                    <a:lnTo>
                      <a:pt x="567017" y="7047"/>
                    </a:lnTo>
                    <a:close/>
                    <a:moveTo>
                      <a:pt x="225465" y="390679"/>
                    </a:moveTo>
                    <a:lnTo>
                      <a:pt x="225465" y="316015"/>
                    </a:lnTo>
                    <a:cubicBezTo>
                      <a:pt x="225465" y="253263"/>
                      <a:pt x="223864" y="182198"/>
                      <a:pt x="220825" y="136044"/>
                    </a:cubicBezTo>
                    <a:lnTo>
                      <a:pt x="222591" y="136044"/>
                    </a:lnTo>
                    <a:cubicBezTo>
                      <a:pt x="226908" y="152624"/>
                      <a:pt x="238295" y="191275"/>
                      <a:pt x="298924" y="390679"/>
                    </a:cubicBezTo>
                    <a:lnTo>
                      <a:pt x="394010" y="390679"/>
                    </a:lnTo>
                    <a:lnTo>
                      <a:pt x="394010" y="7047"/>
                    </a:lnTo>
                    <a:lnTo>
                      <a:pt x="316127" y="7047"/>
                    </a:lnTo>
                    <a:lnTo>
                      <a:pt x="316127" y="77486"/>
                    </a:lnTo>
                    <a:cubicBezTo>
                      <a:pt x="316127" y="137354"/>
                      <a:pt x="317323" y="200581"/>
                      <a:pt x="321133" y="248847"/>
                    </a:cubicBezTo>
                    <a:lnTo>
                      <a:pt x="319570" y="248847"/>
                    </a:lnTo>
                    <a:cubicBezTo>
                      <a:pt x="315620" y="231331"/>
                      <a:pt x="302069" y="187859"/>
                      <a:pt x="243712" y="7047"/>
                    </a:cubicBezTo>
                    <a:lnTo>
                      <a:pt x="147209" y="7047"/>
                    </a:lnTo>
                    <a:lnTo>
                      <a:pt x="147209" y="390679"/>
                    </a:lnTo>
                    <a:lnTo>
                      <a:pt x="225465" y="390679"/>
                    </a:lnTo>
                    <a:close/>
                    <a:moveTo>
                      <a:pt x="0" y="390679"/>
                    </a:moveTo>
                    <a:lnTo>
                      <a:pt x="88206" y="390679"/>
                    </a:lnTo>
                    <a:lnTo>
                      <a:pt x="88206" y="7047"/>
                    </a:lnTo>
                    <a:lnTo>
                      <a:pt x="0" y="7047"/>
                    </a:lnTo>
                    <a:lnTo>
                      <a:pt x="0" y="390679"/>
                    </a:lnTo>
                    <a:close/>
                  </a:path>
                </a:pathLst>
              </a:custGeom>
              <a:solidFill>
                <a:srgbClr val="000000"/>
              </a:solidFill>
              <a:ln w="6322" cap="flat">
                <a:noFill/>
                <a:prstDash val="solid"/>
                <a:miter/>
              </a:ln>
            </p:spPr>
            <p:txBody>
              <a:bodyPr rtlCol="0" anchor="ctr"/>
              <a:lstStyle/>
              <a:p>
                <a:endParaRPr lang="en-AU" sz="1800" dirty="0"/>
              </a:p>
            </p:txBody>
          </p:sp>
          <p:sp>
            <p:nvSpPr>
              <p:cNvPr id="7" name="Freeform 6">
                <a:extLst>
                  <a:ext uri="{FF2B5EF4-FFF2-40B4-BE49-F238E27FC236}">
                    <a16:creationId xmlns:a16="http://schemas.microsoft.com/office/drawing/2014/main" id="{79695273-5378-87BE-13ED-05E44B3EDEF6}"/>
                  </a:ext>
                </a:extLst>
              </p:cNvPr>
              <p:cNvSpPr/>
              <p:nvPr/>
            </p:nvSpPr>
            <p:spPr>
              <a:xfrm>
                <a:off x="8178026" y="3320340"/>
                <a:ext cx="1935199" cy="397701"/>
              </a:xfrm>
              <a:custGeom>
                <a:avLst/>
                <a:gdLst>
                  <a:gd name="connsiteX0" fmla="*/ 1935199 w 1935199"/>
                  <a:gd name="connsiteY0" fmla="*/ 170874 h 397701"/>
                  <a:gd name="connsiteX1" fmla="*/ 1809225 w 1935199"/>
                  <a:gd name="connsiteY1" fmla="*/ 170874 h 397701"/>
                  <a:gd name="connsiteX2" fmla="*/ 1809225 w 1935199"/>
                  <a:gd name="connsiteY2" fmla="*/ 240092 h 397701"/>
                  <a:gd name="connsiteX3" fmla="*/ 1846961 w 1935199"/>
                  <a:gd name="connsiteY3" fmla="*/ 240092 h 397701"/>
                  <a:gd name="connsiteX4" fmla="*/ 1846961 w 1935199"/>
                  <a:gd name="connsiteY4" fmla="*/ 264637 h 397701"/>
                  <a:gd name="connsiteX5" fmla="*/ 1812175 w 1935199"/>
                  <a:gd name="connsiteY5" fmla="*/ 328427 h 397701"/>
                  <a:gd name="connsiteX6" fmla="*/ 1772598 w 1935199"/>
                  <a:gd name="connsiteY6" fmla="*/ 201707 h 397701"/>
                  <a:gd name="connsiteX7" fmla="*/ 1813479 w 1935199"/>
                  <a:gd name="connsiteY7" fmla="*/ 69445 h 397701"/>
                  <a:gd name="connsiteX8" fmla="*/ 1846164 w 1935199"/>
                  <a:gd name="connsiteY8" fmla="*/ 115618 h 397701"/>
                  <a:gd name="connsiteX9" fmla="*/ 1934433 w 1935199"/>
                  <a:gd name="connsiteY9" fmla="*/ 115618 h 397701"/>
                  <a:gd name="connsiteX10" fmla="*/ 1816352 w 1935199"/>
                  <a:gd name="connsiteY10" fmla="*/ 0 h 397701"/>
                  <a:gd name="connsiteX11" fmla="*/ 1680119 w 1935199"/>
                  <a:gd name="connsiteY11" fmla="*/ 201106 h 397701"/>
                  <a:gd name="connsiteX12" fmla="*/ 1791788 w 1935199"/>
                  <a:gd name="connsiteY12" fmla="*/ 397701 h 397701"/>
                  <a:gd name="connsiteX13" fmla="*/ 1867158 w 1935199"/>
                  <a:gd name="connsiteY13" fmla="*/ 360208 h 397701"/>
                  <a:gd name="connsiteX14" fmla="*/ 1870374 w 1935199"/>
                  <a:gd name="connsiteY14" fmla="*/ 390483 h 397701"/>
                  <a:gd name="connsiteX15" fmla="*/ 1935199 w 1935199"/>
                  <a:gd name="connsiteY15" fmla="*/ 390483 h 397701"/>
                  <a:gd name="connsiteX16" fmla="*/ 1935199 w 1935199"/>
                  <a:gd name="connsiteY16" fmla="*/ 170874 h 397701"/>
                  <a:gd name="connsiteX17" fmla="*/ 1464015 w 1935199"/>
                  <a:gd name="connsiteY17" fmla="*/ 390483 h 397701"/>
                  <a:gd name="connsiteX18" fmla="*/ 1464015 w 1935199"/>
                  <a:gd name="connsiteY18" fmla="*/ 315819 h 397701"/>
                  <a:gd name="connsiteX19" fmla="*/ 1459376 w 1935199"/>
                  <a:gd name="connsiteY19" fmla="*/ 135842 h 397701"/>
                  <a:gd name="connsiteX20" fmla="*/ 1461142 w 1935199"/>
                  <a:gd name="connsiteY20" fmla="*/ 135842 h 397701"/>
                  <a:gd name="connsiteX21" fmla="*/ 1537474 w 1935199"/>
                  <a:gd name="connsiteY21" fmla="*/ 390483 h 397701"/>
                  <a:gd name="connsiteX22" fmla="*/ 1632560 w 1935199"/>
                  <a:gd name="connsiteY22" fmla="*/ 390483 h 397701"/>
                  <a:gd name="connsiteX23" fmla="*/ 1632560 w 1935199"/>
                  <a:gd name="connsiteY23" fmla="*/ 6851 h 397701"/>
                  <a:gd name="connsiteX24" fmla="*/ 1554677 w 1935199"/>
                  <a:gd name="connsiteY24" fmla="*/ 6851 h 397701"/>
                  <a:gd name="connsiteX25" fmla="*/ 1554677 w 1935199"/>
                  <a:gd name="connsiteY25" fmla="*/ 77290 h 397701"/>
                  <a:gd name="connsiteX26" fmla="*/ 1559684 w 1935199"/>
                  <a:gd name="connsiteY26" fmla="*/ 248651 h 397701"/>
                  <a:gd name="connsiteX27" fmla="*/ 1558120 w 1935199"/>
                  <a:gd name="connsiteY27" fmla="*/ 248651 h 397701"/>
                  <a:gd name="connsiteX28" fmla="*/ 1482269 w 1935199"/>
                  <a:gd name="connsiteY28" fmla="*/ 6851 h 397701"/>
                  <a:gd name="connsiteX29" fmla="*/ 1385765 w 1935199"/>
                  <a:gd name="connsiteY29" fmla="*/ 6851 h 397701"/>
                  <a:gd name="connsiteX30" fmla="*/ 1385765 w 1935199"/>
                  <a:gd name="connsiteY30" fmla="*/ 390483 h 397701"/>
                  <a:gd name="connsiteX31" fmla="*/ 1464015 w 1935199"/>
                  <a:gd name="connsiteY31" fmla="*/ 390483 h 397701"/>
                  <a:gd name="connsiteX32" fmla="*/ 1238550 w 1935199"/>
                  <a:gd name="connsiteY32" fmla="*/ 390483 h 397701"/>
                  <a:gd name="connsiteX33" fmla="*/ 1326757 w 1935199"/>
                  <a:gd name="connsiteY33" fmla="*/ 390483 h 397701"/>
                  <a:gd name="connsiteX34" fmla="*/ 1326757 w 1935199"/>
                  <a:gd name="connsiteY34" fmla="*/ 6851 h 397701"/>
                  <a:gd name="connsiteX35" fmla="*/ 1238550 w 1935199"/>
                  <a:gd name="connsiteY35" fmla="*/ 6851 h 397701"/>
                  <a:gd name="connsiteX36" fmla="*/ 1238550 w 1935199"/>
                  <a:gd name="connsiteY36" fmla="*/ 390483 h 397701"/>
                  <a:gd name="connsiteX37" fmla="*/ 1041258 w 1935199"/>
                  <a:gd name="connsiteY37" fmla="*/ 390483 h 397701"/>
                  <a:gd name="connsiteX38" fmla="*/ 1129268 w 1935199"/>
                  <a:gd name="connsiteY38" fmla="*/ 390483 h 397701"/>
                  <a:gd name="connsiteX39" fmla="*/ 1129268 w 1935199"/>
                  <a:gd name="connsiteY39" fmla="*/ 78966 h 397701"/>
                  <a:gd name="connsiteX40" fmla="*/ 1204562 w 1935199"/>
                  <a:gd name="connsiteY40" fmla="*/ 78966 h 397701"/>
                  <a:gd name="connsiteX41" fmla="*/ 1204562 w 1935199"/>
                  <a:gd name="connsiteY41" fmla="*/ 6851 h 397701"/>
                  <a:gd name="connsiteX42" fmla="*/ 965565 w 1935199"/>
                  <a:gd name="connsiteY42" fmla="*/ 6851 h 397701"/>
                  <a:gd name="connsiteX43" fmla="*/ 965565 w 1935199"/>
                  <a:gd name="connsiteY43" fmla="*/ 78966 h 397701"/>
                  <a:gd name="connsiteX44" fmla="*/ 1041258 w 1935199"/>
                  <a:gd name="connsiteY44" fmla="*/ 78966 h 397701"/>
                  <a:gd name="connsiteX45" fmla="*/ 1041258 w 1935199"/>
                  <a:gd name="connsiteY45" fmla="*/ 390483 h 397701"/>
                  <a:gd name="connsiteX46" fmla="*/ 688901 w 1935199"/>
                  <a:gd name="connsiteY46" fmla="*/ 390483 h 397701"/>
                  <a:gd name="connsiteX47" fmla="*/ 777108 w 1935199"/>
                  <a:gd name="connsiteY47" fmla="*/ 390483 h 397701"/>
                  <a:gd name="connsiteX48" fmla="*/ 777108 w 1935199"/>
                  <a:gd name="connsiteY48" fmla="*/ 226011 h 397701"/>
                  <a:gd name="connsiteX49" fmla="*/ 843604 w 1935199"/>
                  <a:gd name="connsiteY49" fmla="*/ 226011 h 397701"/>
                  <a:gd name="connsiteX50" fmla="*/ 843604 w 1935199"/>
                  <a:gd name="connsiteY50" fmla="*/ 390483 h 397701"/>
                  <a:gd name="connsiteX51" fmla="*/ 932215 w 1935199"/>
                  <a:gd name="connsiteY51" fmla="*/ 390483 h 397701"/>
                  <a:gd name="connsiteX52" fmla="*/ 932215 w 1935199"/>
                  <a:gd name="connsiteY52" fmla="*/ 6851 h 397701"/>
                  <a:gd name="connsiteX53" fmla="*/ 843604 w 1935199"/>
                  <a:gd name="connsiteY53" fmla="*/ 6851 h 397701"/>
                  <a:gd name="connsiteX54" fmla="*/ 843604 w 1935199"/>
                  <a:gd name="connsiteY54" fmla="*/ 151872 h 397701"/>
                  <a:gd name="connsiteX55" fmla="*/ 777108 w 1935199"/>
                  <a:gd name="connsiteY55" fmla="*/ 151872 h 397701"/>
                  <a:gd name="connsiteX56" fmla="*/ 777108 w 1935199"/>
                  <a:gd name="connsiteY56" fmla="*/ 6851 h 397701"/>
                  <a:gd name="connsiteX57" fmla="*/ 688901 w 1935199"/>
                  <a:gd name="connsiteY57" fmla="*/ 6851 h 397701"/>
                  <a:gd name="connsiteX58" fmla="*/ 688901 w 1935199"/>
                  <a:gd name="connsiteY58" fmla="*/ 390483 h 397701"/>
                  <a:gd name="connsiteX59" fmla="*/ 636969 w 1935199"/>
                  <a:gd name="connsiteY59" fmla="*/ 170874 h 397701"/>
                  <a:gd name="connsiteX60" fmla="*/ 510996 w 1935199"/>
                  <a:gd name="connsiteY60" fmla="*/ 170874 h 397701"/>
                  <a:gd name="connsiteX61" fmla="*/ 510996 w 1935199"/>
                  <a:gd name="connsiteY61" fmla="*/ 240092 h 397701"/>
                  <a:gd name="connsiteX62" fmla="*/ 548731 w 1935199"/>
                  <a:gd name="connsiteY62" fmla="*/ 240092 h 397701"/>
                  <a:gd name="connsiteX63" fmla="*/ 548731 w 1935199"/>
                  <a:gd name="connsiteY63" fmla="*/ 264637 h 397701"/>
                  <a:gd name="connsiteX64" fmla="*/ 513945 w 1935199"/>
                  <a:gd name="connsiteY64" fmla="*/ 328427 h 397701"/>
                  <a:gd name="connsiteX65" fmla="*/ 474361 w 1935199"/>
                  <a:gd name="connsiteY65" fmla="*/ 201707 h 397701"/>
                  <a:gd name="connsiteX66" fmla="*/ 515249 w 1935199"/>
                  <a:gd name="connsiteY66" fmla="*/ 69445 h 397701"/>
                  <a:gd name="connsiteX67" fmla="*/ 547934 w 1935199"/>
                  <a:gd name="connsiteY67" fmla="*/ 115618 h 397701"/>
                  <a:gd name="connsiteX68" fmla="*/ 636203 w 1935199"/>
                  <a:gd name="connsiteY68" fmla="*/ 115618 h 397701"/>
                  <a:gd name="connsiteX69" fmla="*/ 518122 w 1935199"/>
                  <a:gd name="connsiteY69" fmla="*/ 0 h 397701"/>
                  <a:gd name="connsiteX70" fmla="*/ 381889 w 1935199"/>
                  <a:gd name="connsiteY70" fmla="*/ 201106 h 397701"/>
                  <a:gd name="connsiteX71" fmla="*/ 493558 w 1935199"/>
                  <a:gd name="connsiteY71" fmla="*/ 397701 h 397701"/>
                  <a:gd name="connsiteX72" fmla="*/ 568928 w 1935199"/>
                  <a:gd name="connsiteY72" fmla="*/ 360208 h 397701"/>
                  <a:gd name="connsiteX73" fmla="*/ 572144 w 1935199"/>
                  <a:gd name="connsiteY73" fmla="*/ 390483 h 397701"/>
                  <a:gd name="connsiteX74" fmla="*/ 636969 w 1935199"/>
                  <a:gd name="connsiteY74" fmla="*/ 390483 h 397701"/>
                  <a:gd name="connsiteX75" fmla="*/ 636969 w 1935199"/>
                  <a:gd name="connsiteY75" fmla="*/ 170874 h 397701"/>
                  <a:gd name="connsiteX76" fmla="*/ 244985 w 1935199"/>
                  <a:gd name="connsiteY76" fmla="*/ 390483 h 397701"/>
                  <a:gd name="connsiteX77" fmla="*/ 333191 w 1935199"/>
                  <a:gd name="connsiteY77" fmla="*/ 390483 h 397701"/>
                  <a:gd name="connsiteX78" fmla="*/ 333191 w 1935199"/>
                  <a:gd name="connsiteY78" fmla="*/ 6851 h 397701"/>
                  <a:gd name="connsiteX79" fmla="*/ 244985 w 1935199"/>
                  <a:gd name="connsiteY79" fmla="*/ 6851 h 397701"/>
                  <a:gd name="connsiteX80" fmla="*/ 244985 w 1935199"/>
                  <a:gd name="connsiteY80" fmla="*/ 390483 h 397701"/>
                  <a:gd name="connsiteX81" fmla="*/ 0 w 1935199"/>
                  <a:gd name="connsiteY81" fmla="*/ 390483 h 397701"/>
                  <a:gd name="connsiteX82" fmla="*/ 87440 w 1935199"/>
                  <a:gd name="connsiteY82" fmla="*/ 390483 h 397701"/>
                  <a:gd name="connsiteX83" fmla="*/ 87440 w 1935199"/>
                  <a:gd name="connsiteY83" fmla="*/ 232798 h 397701"/>
                  <a:gd name="connsiteX84" fmla="*/ 200160 w 1935199"/>
                  <a:gd name="connsiteY84" fmla="*/ 232798 h 397701"/>
                  <a:gd name="connsiteX85" fmla="*/ 200160 w 1935199"/>
                  <a:gd name="connsiteY85" fmla="*/ 161417 h 397701"/>
                  <a:gd name="connsiteX86" fmla="*/ 87440 w 1935199"/>
                  <a:gd name="connsiteY86" fmla="*/ 161417 h 397701"/>
                  <a:gd name="connsiteX87" fmla="*/ 87440 w 1935199"/>
                  <a:gd name="connsiteY87" fmla="*/ 78763 h 397701"/>
                  <a:gd name="connsiteX88" fmla="*/ 207749 w 1935199"/>
                  <a:gd name="connsiteY88" fmla="*/ 78763 h 397701"/>
                  <a:gd name="connsiteX89" fmla="*/ 207749 w 1935199"/>
                  <a:gd name="connsiteY89" fmla="*/ 6851 h 397701"/>
                  <a:gd name="connsiteX90" fmla="*/ 0 w 1935199"/>
                  <a:gd name="connsiteY90" fmla="*/ 6851 h 397701"/>
                  <a:gd name="connsiteX91" fmla="*/ 0 w 1935199"/>
                  <a:gd name="connsiteY91" fmla="*/ 390483 h 39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935199" h="397701">
                    <a:moveTo>
                      <a:pt x="1935199" y="170874"/>
                    </a:moveTo>
                    <a:lnTo>
                      <a:pt x="1809225" y="170874"/>
                    </a:lnTo>
                    <a:lnTo>
                      <a:pt x="1809225" y="240092"/>
                    </a:lnTo>
                    <a:lnTo>
                      <a:pt x="1846961" y="240092"/>
                    </a:lnTo>
                    <a:lnTo>
                      <a:pt x="1846961" y="264637"/>
                    </a:lnTo>
                    <a:cubicBezTo>
                      <a:pt x="1846961" y="305989"/>
                      <a:pt x="1838955" y="328427"/>
                      <a:pt x="1812175" y="328427"/>
                    </a:cubicBezTo>
                    <a:cubicBezTo>
                      <a:pt x="1780465" y="328427"/>
                      <a:pt x="1772598" y="293951"/>
                      <a:pt x="1772598" y="201707"/>
                    </a:cubicBezTo>
                    <a:cubicBezTo>
                      <a:pt x="1772598" y="112430"/>
                      <a:pt x="1780604" y="69445"/>
                      <a:pt x="1813479" y="69445"/>
                    </a:cubicBezTo>
                    <a:cubicBezTo>
                      <a:pt x="1842613" y="69445"/>
                      <a:pt x="1845227" y="96919"/>
                      <a:pt x="1846164" y="115618"/>
                    </a:cubicBezTo>
                    <a:lnTo>
                      <a:pt x="1934433" y="115618"/>
                    </a:lnTo>
                    <a:cubicBezTo>
                      <a:pt x="1933496" y="85709"/>
                      <a:pt x="1924812" y="0"/>
                      <a:pt x="1816352" y="0"/>
                    </a:cubicBezTo>
                    <a:cubicBezTo>
                      <a:pt x="1732596" y="0"/>
                      <a:pt x="1680119" y="49108"/>
                      <a:pt x="1680119" y="201106"/>
                    </a:cubicBezTo>
                    <a:cubicBezTo>
                      <a:pt x="1680119" y="340300"/>
                      <a:pt x="1715203" y="397701"/>
                      <a:pt x="1791788" y="397701"/>
                    </a:cubicBezTo>
                    <a:cubicBezTo>
                      <a:pt x="1821948" y="397701"/>
                      <a:pt x="1850569" y="390053"/>
                      <a:pt x="1867158" y="360208"/>
                    </a:cubicBezTo>
                    <a:cubicBezTo>
                      <a:pt x="1867532" y="370797"/>
                      <a:pt x="1868867" y="380349"/>
                      <a:pt x="1870374" y="390483"/>
                    </a:cubicBezTo>
                    <a:lnTo>
                      <a:pt x="1935199" y="390483"/>
                    </a:lnTo>
                    <a:lnTo>
                      <a:pt x="1935199" y="170874"/>
                    </a:lnTo>
                    <a:close/>
                    <a:moveTo>
                      <a:pt x="1464015" y="390483"/>
                    </a:moveTo>
                    <a:lnTo>
                      <a:pt x="1464015" y="315819"/>
                    </a:lnTo>
                    <a:cubicBezTo>
                      <a:pt x="1464015" y="253066"/>
                      <a:pt x="1462420" y="182002"/>
                      <a:pt x="1459376" y="135842"/>
                    </a:cubicBezTo>
                    <a:lnTo>
                      <a:pt x="1461142" y="135842"/>
                    </a:lnTo>
                    <a:cubicBezTo>
                      <a:pt x="1465458" y="152428"/>
                      <a:pt x="1476845" y="191073"/>
                      <a:pt x="1537474" y="390483"/>
                    </a:cubicBezTo>
                    <a:lnTo>
                      <a:pt x="1632560" y="390483"/>
                    </a:lnTo>
                    <a:lnTo>
                      <a:pt x="1632560" y="6851"/>
                    </a:lnTo>
                    <a:lnTo>
                      <a:pt x="1554677" y="6851"/>
                    </a:lnTo>
                    <a:lnTo>
                      <a:pt x="1554677" y="77290"/>
                    </a:lnTo>
                    <a:cubicBezTo>
                      <a:pt x="1554677" y="137158"/>
                      <a:pt x="1555880" y="200378"/>
                      <a:pt x="1559684" y="248651"/>
                    </a:cubicBezTo>
                    <a:lnTo>
                      <a:pt x="1558120" y="248651"/>
                    </a:lnTo>
                    <a:cubicBezTo>
                      <a:pt x="1554171" y="231135"/>
                      <a:pt x="1540620" y="187663"/>
                      <a:pt x="1482269" y="6851"/>
                    </a:cubicBezTo>
                    <a:lnTo>
                      <a:pt x="1385765" y="6851"/>
                    </a:lnTo>
                    <a:lnTo>
                      <a:pt x="1385765" y="390483"/>
                    </a:lnTo>
                    <a:lnTo>
                      <a:pt x="1464015" y="390483"/>
                    </a:lnTo>
                    <a:close/>
                    <a:moveTo>
                      <a:pt x="1238550" y="390483"/>
                    </a:moveTo>
                    <a:lnTo>
                      <a:pt x="1326757" y="390483"/>
                    </a:lnTo>
                    <a:lnTo>
                      <a:pt x="1326757" y="6851"/>
                    </a:lnTo>
                    <a:lnTo>
                      <a:pt x="1238550" y="6851"/>
                    </a:lnTo>
                    <a:lnTo>
                      <a:pt x="1238550" y="390483"/>
                    </a:lnTo>
                    <a:close/>
                    <a:moveTo>
                      <a:pt x="1041258" y="390483"/>
                    </a:moveTo>
                    <a:lnTo>
                      <a:pt x="1129268" y="390483"/>
                    </a:lnTo>
                    <a:lnTo>
                      <a:pt x="1129268" y="78966"/>
                    </a:lnTo>
                    <a:lnTo>
                      <a:pt x="1204562" y="78966"/>
                    </a:lnTo>
                    <a:lnTo>
                      <a:pt x="1204562" y="6851"/>
                    </a:lnTo>
                    <a:lnTo>
                      <a:pt x="965565" y="6851"/>
                    </a:lnTo>
                    <a:lnTo>
                      <a:pt x="965565" y="78966"/>
                    </a:lnTo>
                    <a:lnTo>
                      <a:pt x="1041258" y="78966"/>
                    </a:lnTo>
                    <a:lnTo>
                      <a:pt x="1041258" y="390483"/>
                    </a:lnTo>
                    <a:close/>
                    <a:moveTo>
                      <a:pt x="688901" y="390483"/>
                    </a:moveTo>
                    <a:lnTo>
                      <a:pt x="777108" y="390483"/>
                    </a:lnTo>
                    <a:lnTo>
                      <a:pt x="777108" y="226011"/>
                    </a:lnTo>
                    <a:lnTo>
                      <a:pt x="843604" y="226011"/>
                    </a:lnTo>
                    <a:lnTo>
                      <a:pt x="843604" y="390483"/>
                    </a:lnTo>
                    <a:lnTo>
                      <a:pt x="932215" y="390483"/>
                    </a:lnTo>
                    <a:lnTo>
                      <a:pt x="932215" y="6851"/>
                    </a:lnTo>
                    <a:lnTo>
                      <a:pt x="843604" y="6851"/>
                    </a:lnTo>
                    <a:lnTo>
                      <a:pt x="843604" y="151872"/>
                    </a:lnTo>
                    <a:lnTo>
                      <a:pt x="777108" y="151872"/>
                    </a:lnTo>
                    <a:lnTo>
                      <a:pt x="777108" y="6851"/>
                    </a:lnTo>
                    <a:lnTo>
                      <a:pt x="688901" y="6851"/>
                    </a:lnTo>
                    <a:lnTo>
                      <a:pt x="688901" y="390483"/>
                    </a:lnTo>
                    <a:close/>
                    <a:moveTo>
                      <a:pt x="636969" y="170874"/>
                    </a:moveTo>
                    <a:lnTo>
                      <a:pt x="510996" y="170874"/>
                    </a:lnTo>
                    <a:lnTo>
                      <a:pt x="510996" y="240092"/>
                    </a:lnTo>
                    <a:lnTo>
                      <a:pt x="548731" y="240092"/>
                    </a:lnTo>
                    <a:lnTo>
                      <a:pt x="548731" y="264637"/>
                    </a:lnTo>
                    <a:cubicBezTo>
                      <a:pt x="548731" y="305989"/>
                      <a:pt x="540725" y="328427"/>
                      <a:pt x="513945" y="328427"/>
                    </a:cubicBezTo>
                    <a:cubicBezTo>
                      <a:pt x="482228" y="328427"/>
                      <a:pt x="474361" y="293951"/>
                      <a:pt x="474361" y="201707"/>
                    </a:cubicBezTo>
                    <a:cubicBezTo>
                      <a:pt x="474361" y="112430"/>
                      <a:pt x="482368" y="69445"/>
                      <a:pt x="515249" y="69445"/>
                    </a:cubicBezTo>
                    <a:cubicBezTo>
                      <a:pt x="544383" y="69445"/>
                      <a:pt x="546997" y="96919"/>
                      <a:pt x="547934" y="115618"/>
                    </a:cubicBezTo>
                    <a:lnTo>
                      <a:pt x="636203" y="115618"/>
                    </a:lnTo>
                    <a:cubicBezTo>
                      <a:pt x="635260" y="85709"/>
                      <a:pt x="626582" y="0"/>
                      <a:pt x="518122" y="0"/>
                    </a:cubicBezTo>
                    <a:cubicBezTo>
                      <a:pt x="434366" y="0"/>
                      <a:pt x="381889" y="49108"/>
                      <a:pt x="381889" y="201106"/>
                    </a:cubicBezTo>
                    <a:cubicBezTo>
                      <a:pt x="381889" y="340300"/>
                      <a:pt x="416973" y="397701"/>
                      <a:pt x="493558" y="397701"/>
                    </a:cubicBezTo>
                    <a:cubicBezTo>
                      <a:pt x="523718" y="397701"/>
                      <a:pt x="552339" y="390053"/>
                      <a:pt x="568928" y="360208"/>
                    </a:cubicBezTo>
                    <a:cubicBezTo>
                      <a:pt x="569302" y="370797"/>
                      <a:pt x="570637" y="380349"/>
                      <a:pt x="572144" y="390483"/>
                    </a:cubicBezTo>
                    <a:lnTo>
                      <a:pt x="636969" y="390483"/>
                    </a:lnTo>
                    <a:lnTo>
                      <a:pt x="636969" y="170874"/>
                    </a:lnTo>
                    <a:close/>
                    <a:moveTo>
                      <a:pt x="244985" y="390483"/>
                    </a:moveTo>
                    <a:lnTo>
                      <a:pt x="333191" y="390483"/>
                    </a:lnTo>
                    <a:lnTo>
                      <a:pt x="333191" y="6851"/>
                    </a:lnTo>
                    <a:lnTo>
                      <a:pt x="244985" y="6851"/>
                    </a:lnTo>
                    <a:lnTo>
                      <a:pt x="244985" y="390483"/>
                    </a:lnTo>
                    <a:close/>
                    <a:moveTo>
                      <a:pt x="0" y="390483"/>
                    </a:moveTo>
                    <a:lnTo>
                      <a:pt x="87440" y="390483"/>
                    </a:lnTo>
                    <a:lnTo>
                      <a:pt x="87440" y="232798"/>
                    </a:lnTo>
                    <a:lnTo>
                      <a:pt x="200160" y="232798"/>
                    </a:lnTo>
                    <a:lnTo>
                      <a:pt x="200160" y="161417"/>
                    </a:lnTo>
                    <a:lnTo>
                      <a:pt x="87440" y="161417"/>
                    </a:lnTo>
                    <a:lnTo>
                      <a:pt x="87440" y="78763"/>
                    </a:lnTo>
                    <a:lnTo>
                      <a:pt x="207749" y="78763"/>
                    </a:lnTo>
                    <a:lnTo>
                      <a:pt x="207749" y="6851"/>
                    </a:lnTo>
                    <a:lnTo>
                      <a:pt x="0" y="6851"/>
                    </a:lnTo>
                    <a:lnTo>
                      <a:pt x="0" y="390483"/>
                    </a:lnTo>
                    <a:close/>
                  </a:path>
                </a:pathLst>
              </a:custGeom>
              <a:solidFill>
                <a:srgbClr val="FFFFFF"/>
              </a:solidFill>
              <a:ln w="6322" cap="flat">
                <a:noFill/>
                <a:prstDash val="solid"/>
                <a:miter/>
              </a:ln>
            </p:spPr>
            <p:txBody>
              <a:bodyPr rtlCol="0" anchor="ctr"/>
              <a:lstStyle/>
              <a:p>
                <a:endParaRPr lang="en-AU" sz="1800" dirty="0"/>
              </a:p>
            </p:txBody>
          </p:sp>
          <p:sp>
            <p:nvSpPr>
              <p:cNvPr id="8" name="Freeform 7">
                <a:extLst>
                  <a:ext uri="{FF2B5EF4-FFF2-40B4-BE49-F238E27FC236}">
                    <a16:creationId xmlns:a16="http://schemas.microsoft.com/office/drawing/2014/main" id="{00B2BD17-7D9D-6D5D-F073-43EB64BABD1A}"/>
                  </a:ext>
                </a:extLst>
              </p:cNvPr>
              <p:cNvSpPr/>
              <p:nvPr/>
            </p:nvSpPr>
            <p:spPr>
              <a:xfrm>
                <a:off x="7598256" y="2812094"/>
                <a:ext cx="2565395" cy="397897"/>
              </a:xfrm>
              <a:custGeom>
                <a:avLst/>
                <a:gdLst>
                  <a:gd name="connsiteX0" fmla="*/ 2471537 w 2565395"/>
                  <a:gd name="connsiteY0" fmla="*/ 390680 h 397897"/>
                  <a:gd name="connsiteX1" fmla="*/ 2471537 w 2565395"/>
                  <a:gd name="connsiteY1" fmla="*/ 264668 h 397897"/>
                  <a:gd name="connsiteX2" fmla="*/ 2474012 w 2565395"/>
                  <a:gd name="connsiteY2" fmla="*/ 249435 h 397897"/>
                  <a:gd name="connsiteX3" fmla="*/ 2565396 w 2565395"/>
                  <a:gd name="connsiteY3" fmla="*/ 7047 h 397897"/>
                  <a:gd name="connsiteX4" fmla="*/ 2474208 w 2565395"/>
                  <a:gd name="connsiteY4" fmla="*/ 7047 h 397897"/>
                  <a:gd name="connsiteX5" fmla="*/ 2430308 w 2565395"/>
                  <a:gd name="connsiteY5" fmla="*/ 178719 h 397897"/>
                  <a:gd name="connsiteX6" fmla="*/ 2387382 w 2565395"/>
                  <a:gd name="connsiteY6" fmla="*/ 7047 h 397897"/>
                  <a:gd name="connsiteX7" fmla="*/ 2290049 w 2565395"/>
                  <a:gd name="connsiteY7" fmla="*/ 7047 h 397897"/>
                  <a:gd name="connsiteX8" fmla="*/ 2380091 w 2565395"/>
                  <a:gd name="connsiteY8" fmla="*/ 248499 h 397897"/>
                  <a:gd name="connsiteX9" fmla="*/ 2383135 w 2565395"/>
                  <a:gd name="connsiteY9" fmla="*/ 266155 h 397897"/>
                  <a:gd name="connsiteX10" fmla="*/ 2383135 w 2565395"/>
                  <a:gd name="connsiteY10" fmla="*/ 390680 h 397897"/>
                  <a:gd name="connsiteX11" fmla="*/ 2471537 w 2565395"/>
                  <a:gd name="connsiteY11" fmla="*/ 390680 h 397897"/>
                  <a:gd name="connsiteX12" fmla="*/ 2127523 w 2565395"/>
                  <a:gd name="connsiteY12" fmla="*/ 390680 h 397897"/>
                  <a:gd name="connsiteX13" fmla="*/ 2329297 w 2565395"/>
                  <a:gd name="connsiteY13" fmla="*/ 390680 h 397897"/>
                  <a:gd name="connsiteX14" fmla="*/ 2337519 w 2565395"/>
                  <a:gd name="connsiteY14" fmla="*/ 319071 h 397897"/>
                  <a:gd name="connsiteX15" fmla="*/ 2215736 w 2565395"/>
                  <a:gd name="connsiteY15" fmla="*/ 319071 h 397897"/>
                  <a:gd name="connsiteX16" fmla="*/ 2215736 w 2565395"/>
                  <a:gd name="connsiteY16" fmla="*/ 7047 h 397897"/>
                  <a:gd name="connsiteX17" fmla="*/ 2127523 w 2565395"/>
                  <a:gd name="connsiteY17" fmla="*/ 7047 h 397897"/>
                  <a:gd name="connsiteX18" fmla="*/ 2127523 w 2565395"/>
                  <a:gd name="connsiteY18" fmla="*/ 390680 h 397897"/>
                  <a:gd name="connsiteX19" fmla="*/ 1839132 w 2565395"/>
                  <a:gd name="connsiteY19" fmla="*/ 279610 h 397897"/>
                  <a:gd name="connsiteX20" fmla="*/ 1839132 w 2565395"/>
                  <a:gd name="connsiteY20" fmla="*/ 279610 h 397897"/>
                  <a:gd name="connsiteX21" fmla="*/ 1962833 w 2565395"/>
                  <a:gd name="connsiteY21" fmla="*/ 397897 h 397897"/>
                  <a:gd name="connsiteX22" fmla="*/ 2086072 w 2565395"/>
                  <a:gd name="connsiteY22" fmla="*/ 283956 h 397897"/>
                  <a:gd name="connsiteX23" fmla="*/ 1984720 w 2565395"/>
                  <a:gd name="connsiteY23" fmla="*/ 153371 h 397897"/>
                  <a:gd name="connsiteX24" fmla="*/ 1934408 w 2565395"/>
                  <a:gd name="connsiteY24" fmla="*/ 99215 h 397897"/>
                  <a:gd name="connsiteX25" fmla="*/ 1962801 w 2565395"/>
                  <a:gd name="connsiteY25" fmla="*/ 65100 h 397897"/>
                  <a:gd name="connsiteX26" fmla="*/ 1994201 w 2565395"/>
                  <a:gd name="connsiteY26" fmla="*/ 114770 h 397897"/>
                  <a:gd name="connsiteX27" fmla="*/ 2079110 w 2565395"/>
                  <a:gd name="connsiteY27" fmla="*/ 114770 h 397897"/>
                  <a:gd name="connsiteX28" fmla="*/ 1963340 w 2565395"/>
                  <a:gd name="connsiteY28" fmla="*/ 0 h 397897"/>
                  <a:gd name="connsiteX29" fmla="*/ 1847164 w 2565395"/>
                  <a:gd name="connsiteY29" fmla="*/ 108660 h 397897"/>
                  <a:gd name="connsiteX30" fmla="*/ 1939022 w 2565395"/>
                  <a:gd name="connsiteY30" fmla="*/ 228478 h 397897"/>
                  <a:gd name="connsiteX31" fmla="*/ 1997524 w 2565395"/>
                  <a:gd name="connsiteY31" fmla="*/ 293767 h 397897"/>
                  <a:gd name="connsiteX32" fmla="*/ 1963706 w 2565395"/>
                  <a:gd name="connsiteY32" fmla="*/ 332798 h 397897"/>
                  <a:gd name="connsiteX33" fmla="*/ 1926173 w 2565395"/>
                  <a:gd name="connsiteY33" fmla="*/ 279610 h 397897"/>
                  <a:gd name="connsiteX34" fmla="*/ 1839132 w 2565395"/>
                  <a:gd name="connsiteY34" fmla="*/ 279610 h 397897"/>
                  <a:gd name="connsiteX35" fmla="*/ 1562893 w 2565395"/>
                  <a:gd name="connsiteY35" fmla="*/ 279610 h 397897"/>
                  <a:gd name="connsiteX36" fmla="*/ 1562893 w 2565395"/>
                  <a:gd name="connsiteY36" fmla="*/ 279610 h 397897"/>
                  <a:gd name="connsiteX37" fmla="*/ 1686594 w 2565395"/>
                  <a:gd name="connsiteY37" fmla="*/ 397897 h 397897"/>
                  <a:gd name="connsiteX38" fmla="*/ 1809833 w 2565395"/>
                  <a:gd name="connsiteY38" fmla="*/ 283956 h 397897"/>
                  <a:gd name="connsiteX39" fmla="*/ 1708487 w 2565395"/>
                  <a:gd name="connsiteY39" fmla="*/ 153371 h 397897"/>
                  <a:gd name="connsiteX40" fmla="*/ 1658169 w 2565395"/>
                  <a:gd name="connsiteY40" fmla="*/ 99215 h 397897"/>
                  <a:gd name="connsiteX41" fmla="*/ 1686562 w 2565395"/>
                  <a:gd name="connsiteY41" fmla="*/ 65100 h 397897"/>
                  <a:gd name="connsiteX42" fmla="*/ 1717969 w 2565395"/>
                  <a:gd name="connsiteY42" fmla="*/ 114770 h 397897"/>
                  <a:gd name="connsiteX43" fmla="*/ 1802877 w 2565395"/>
                  <a:gd name="connsiteY43" fmla="*/ 114770 h 397897"/>
                  <a:gd name="connsiteX44" fmla="*/ 1687100 w 2565395"/>
                  <a:gd name="connsiteY44" fmla="*/ 0 h 397897"/>
                  <a:gd name="connsiteX45" fmla="*/ 1570931 w 2565395"/>
                  <a:gd name="connsiteY45" fmla="*/ 108660 h 397897"/>
                  <a:gd name="connsiteX46" fmla="*/ 1662783 w 2565395"/>
                  <a:gd name="connsiteY46" fmla="*/ 228478 h 397897"/>
                  <a:gd name="connsiteX47" fmla="*/ 1721292 w 2565395"/>
                  <a:gd name="connsiteY47" fmla="*/ 293767 h 397897"/>
                  <a:gd name="connsiteX48" fmla="*/ 1687474 w 2565395"/>
                  <a:gd name="connsiteY48" fmla="*/ 332798 h 397897"/>
                  <a:gd name="connsiteX49" fmla="*/ 1649934 w 2565395"/>
                  <a:gd name="connsiteY49" fmla="*/ 279610 h 397897"/>
                  <a:gd name="connsiteX50" fmla="*/ 1562893 w 2565395"/>
                  <a:gd name="connsiteY50" fmla="*/ 279610 h 397897"/>
                  <a:gd name="connsiteX51" fmla="*/ 1520258 w 2565395"/>
                  <a:gd name="connsiteY51" fmla="*/ 156331 h 397897"/>
                  <a:gd name="connsiteX52" fmla="*/ 1404038 w 2565395"/>
                  <a:gd name="connsiteY52" fmla="*/ 156331 h 397897"/>
                  <a:gd name="connsiteX53" fmla="*/ 1404038 w 2565395"/>
                  <a:gd name="connsiteY53" fmla="*/ 79162 h 397897"/>
                  <a:gd name="connsiteX54" fmla="*/ 1525543 w 2565395"/>
                  <a:gd name="connsiteY54" fmla="*/ 79162 h 397897"/>
                  <a:gd name="connsiteX55" fmla="*/ 1525543 w 2565395"/>
                  <a:gd name="connsiteY55" fmla="*/ 7047 h 397897"/>
                  <a:gd name="connsiteX56" fmla="*/ 1317566 w 2565395"/>
                  <a:gd name="connsiteY56" fmla="*/ 7047 h 397897"/>
                  <a:gd name="connsiteX57" fmla="*/ 1317566 w 2565395"/>
                  <a:gd name="connsiteY57" fmla="*/ 390680 h 397897"/>
                  <a:gd name="connsiteX58" fmla="*/ 1525315 w 2565395"/>
                  <a:gd name="connsiteY58" fmla="*/ 390680 h 397897"/>
                  <a:gd name="connsiteX59" fmla="*/ 1535607 w 2565395"/>
                  <a:gd name="connsiteY59" fmla="*/ 319501 h 397897"/>
                  <a:gd name="connsiteX60" fmla="*/ 1404038 w 2565395"/>
                  <a:gd name="connsiteY60" fmla="*/ 319501 h 397897"/>
                  <a:gd name="connsiteX61" fmla="*/ 1404038 w 2565395"/>
                  <a:gd name="connsiteY61" fmla="*/ 228079 h 397897"/>
                  <a:gd name="connsiteX62" fmla="*/ 1520258 w 2565395"/>
                  <a:gd name="connsiteY62" fmla="*/ 228079 h 397897"/>
                  <a:gd name="connsiteX63" fmla="*/ 1520258 w 2565395"/>
                  <a:gd name="connsiteY63" fmla="*/ 156331 h 397897"/>
                  <a:gd name="connsiteX64" fmla="*/ 1078259 w 2565395"/>
                  <a:gd name="connsiteY64" fmla="*/ 390680 h 397897"/>
                  <a:gd name="connsiteX65" fmla="*/ 1280033 w 2565395"/>
                  <a:gd name="connsiteY65" fmla="*/ 390680 h 397897"/>
                  <a:gd name="connsiteX66" fmla="*/ 1288249 w 2565395"/>
                  <a:gd name="connsiteY66" fmla="*/ 319071 h 397897"/>
                  <a:gd name="connsiteX67" fmla="*/ 1166465 w 2565395"/>
                  <a:gd name="connsiteY67" fmla="*/ 319071 h 397897"/>
                  <a:gd name="connsiteX68" fmla="*/ 1166465 w 2565395"/>
                  <a:gd name="connsiteY68" fmla="*/ 7047 h 397897"/>
                  <a:gd name="connsiteX69" fmla="*/ 1078259 w 2565395"/>
                  <a:gd name="connsiteY69" fmla="*/ 7047 h 397897"/>
                  <a:gd name="connsiteX70" fmla="*/ 1078259 w 2565395"/>
                  <a:gd name="connsiteY70" fmla="*/ 390680 h 397897"/>
                  <a:gd name="connsiteX71" fmla="*/ 878460 w 2565395"/>
                  <a:gd name="connsiteY71" fmla="*/ 72849 h 397897"/>
                  <a:gd name="connsiteX72" fmla="*/ 904486 w 2565395"/>
                  <a:gd name="connsiteY72" fmla="*/ 72849 h 397897"/>
                  <a:gd name="connsiteX73" fmla="*/ 944589 w 2565395"/>
                  <a:gd name="connsiteY73" fmla="*/ 118281 h 397897"/>
                  <a:gd name="connsiteX74" fmla="*/ 898897 w 2565395"/>
                  <a:gd name="connsiteY74" fmla="*/ 167693 h 397897"/>
                  <a:gd name="connsiteX75" fmla="*/ 878460 w 2565395"/>
                  <a:gd name="connsiteY75" fmla="*/ 167693 h 397897"/>
                  <a:gd name="connsiteX76" fmla="*/ 878460 w 2565395"/>
                  <a:gd name="connsiteY76" fmla="*/ 72849 h 397897"/>
                  <a:gd name="connsiteX77" fmla="*/ 897252 w 2565395"/>
                  <a:gd name="connsiteY77" fmla="*/ 233697 h 397897"/>
                  <a:gd name="connsiteX78" fmla="*/ 940102 w 2565395"/>
                  <a:gd name="connsiteY78" fmla="*/ 291022 h 397897"/>
                  <a:gd name="connsiteX79" fmla="*/ 940102 w 2565395"/>
                  <a:gd name="connsiteY79" fmla="*/ 304224 h 397897"/>
                  <a:gd name="connsiteX80" fmla="*/ 946121 w 2565395"/>
                  <a:gd name="connsiteY80" fmla="*/ 390680 h 397897"/>
                  <a:gd name="connsiteX81" fmla="*/ 1031688 w 2565395"/>
                  <a:gd name="connsiteY81" fmla="*/ 390680 h 397897"/>
                  <a:gd name="connsiteX82" fmla="*/ 1027573 w 2565395"/>
                  <a:gd name="connsiteY82" fmla="*/ 306988 h 397897"/>
                  <a:gd name="connsiteX83" fmla="*/ 1027573 w 2565395"/>
                  <a:gd name="connsiteY83" fmla="*/ 293641 h 397897"/>
                  <a:gd name="connsiteX84" fmla="*/ 983375 w 2565395"/>
                  <a:gd name="connsiteY84" fmla="*/ 200397 h 397897"/>
                  <a:gd name="connsiteX85" fmla="*/ 1032624 w 2565395"/>
                  <a:gd name="connsiteY85" fmla="*/ 113277 h 397897"/>
                  <a:gd name="connsiteX86" fmla="*/ 920848 w 2565395"/>
                  <a:gd name="connsiteY86" fmla="*/ 7047 h 397897"/>
                  <a:gd name="connsiteX87" fmla="*/ 791216 w 2565395"/>
                  <a:gd name="connsiteY87" fmla="*/ 7047 h 397897"/>
                  <a:gd name="connsiteX88" fmla="*/ 791216 w 2565395"/>
                  <a:gd name="connsiteY88" fmla="*/ 390680 h 397897"/>
                  <a:gd name="connsiteX89" fmla="*/ 878257 w 2565395"/>
                  <a:gd name="connsiteY89" fmla="*/ 390680 h 397897"/>
                  <a:gd name="connsiteX90" fmla="*/ 878257 w 2565395"/>
                  <a:gd name="connsiteY90" fmla="*/ 233697 h 397897"/>
                  <a:gd name="connsiteX91" fmla="*/ 897252 w 2565395"/>
                  <a:gd name="connsiteY91" fmla="*/ 233697 h 397897"/>
                  <a:gd name="connsiteX92" fmla="*/ 598341 w 2565395"/>
                  <a:gd name="connsiteY92" fmla="*/ 234424 h 397897"/>
                  <a:gd name="connsiteX93" fmla="*/ 620544 w 2565395"/>
                  <a:gd name="connsiteY93" fmla="*/ 80743 h 397897"/>
                  <a:gd name="connsiteX94" fmla="*/ 623449 w 2565395"/>
                  <a:gd name="connsiteY94" fmla="*/ 80743 h 397897"/>
                  <a:gd name="connsiteX95" fmla="*/ 645419 w 2565395"/>
                  <a:gd name="connsiteY95" fmla="*/ 234424 h 397897"/>
                  <a:gd name="connsiteX96" fmla="*/ 598341 w 2565395"/>
                  <a:gd name="connsiteY96" fmla="*/ 234424 h 397897"/>
                  <a:gd name="connsiteX97" fmla="*/ 657096 w 2565395"/>
                  <a:gd name="connsiteY97" fmla="*/ 308563 h 397897"/>
                  <a:gd name="connsiteX98" fmla="*/ 670553 w 2565395"/>
                  <a:gd name="connsiteY98" fmla="*/ 390680 h 397897"/>
                  <a:gd name="connsiteX99" fmla="*/ 762170 w 2565395"/>
                  <a:gd name="connsiteY99" fmla="*/ 390680 h 397897"/>
                  <a:gd name="connsiteX100" fmla="*/ 685477 w 2565395"/>
                  <a:gd name="connsiteY100" fmla="*/ 7047 h 397897"/>
                  <a:gd name="connsiteX101" fmla="*/ 561523 w 2565395"/>
                  <a:gd name="connsiteY101" fmla="*/ 7047 h 397897"/>
                  <a:gd name="connsiteX102" fmla="*/ 485798 w 2565395"/>
                  <a:gd name="connsiteY102" fmla="*/ 390680 h 397897"/>
                  <a:gd name="connsiteX103" fmla="*/ 574004 w 2565395"/>
                  <a:gd name="connsiteY103" fmla="*/ 390680 h 397897"/>
                  <a:gd name="connsiteX104" fmla="*/ 587062 w 2565395"/>
                  <a:gd name="connsiteY104" fmla="*/ 308563 h 397897"/>
                  <a:gd name="connsiteX105" fmla="*/ 657096 w 2565395"/>
                  <a:gd name="connsiteY105" fmla="*/ 308563 h 397897"/>
                  <a:gd name="connsiteX106" fmla="*/ 447676 w 2565395"/>
                  <a:gd name="connsiteY106" fmla="*/ 156331 h 397897"/>
                  <a:gd name="connsiteX107" fmla="*/ 331457 w 2565395"/>
                  <a:gd name="connsiteY107" fmla="*/ 156331 h 397897"/>
                  <a:gd name="connsiteX108" fmla="*/ 331457 w 2565395"/>
                  <a:gd name="connsiteY108" fmla="*/ 79162 h 397897"/>
                  <a:gd name="connsiteX109" fmla="*/ 452961 w 2565395"/>
                  <a:gd name="connsiteY109" fmla="*/ 79162 h 397897"/>
                  <a:gd name="connsiteX110" fmla="*/ 452961 w 2565395"/>
                  <a:gd name="connsiteY110" fmla="*/ 7047 h 397897"/>
                  <a:gd name="connsiteX111" fmla="*/ 244985 w 2565395"/>
                  <a:gd name="connsiteY111" fmla="*/ 7047 h 397897"/>
                  <a:gd name="connsiteX112" fmla="*/ 244985 w 2565395"/>
                  <a:gd name="connsiteY112" fmla="*/ 390680 h 397897"/>
                  <a:gd name="connsiteX113" fmla="*/ 452734 w 2565395"/>
                  <a:gd name="connsiteY113" fmla="*/ 390680 h 397897"/>
                  <a:gd name="connsiteX114" fmla="*/ 463025 w 2565395"/>
                  <a:gd name="connsiteY114" fmla="*/ 319501 h 397897"/>
                  <a:gd name="connsiteX115" fmla="*/ 331457 w 2565395"/>
                  <a:gd name="connsiteY115" fmla="*/ 319501 h 397897"/>
                  <a:gd name="connsiteX116" fmla="*/ 331457 w 2565395"/>
                  <a:gd name="connsiteY116" fmla="*/ 228079 h 397897"/>
                  <a:gd name="connsiteX117" fmla="*/ 447676 w 2565395"/>
                  <a:gd name="connsiteY117" fmla="*/ 228079 h 397897"/>
                  <a:gd name="connsiteX118" fmla="*/ 447676 w 2565395"/>
                  <a:gd name="connsiteY118" fmla="*/ 156331 h 397897"/>
                  <a:gd name="connsiteX119" fmla="*/ 0 w 2565395"/>
                  <a:gd name="connsiteY119" fmla="*/ 390680 h 397897"/>
                  <a:gd name="connsiteX120" fmla="*/ 87440 w 2565395"/>
                  <a:gd name="connsiteY120" fmla="*/ 390680 h 397897"/>
                  <a:gd name="connsiteX121" fmla="*/ 87440 w 2565395"/>
                  <a:gd name="connsiteY121" fmla="*/ 232995 h 397897"/>
                  <a:gd name="connsiteX122" fmla="*/ 200160 w 2565395"/>
                  <a:gd name="connsiteY122" fmla="*/ 232995 h 397897"/>
                  <a:gd name="connsiteX123" fmla="*/ 200160 w 2565395"/>
                  <a:gd name="connsiteY123" fmla="*/ 161613 h 397897"/>
                  <a:gd name="connsiteX124" fmla="*/ 87440 w 2565395"/>
                  <a:gd name="connsiteY124" fmla="*/ 161613 h 397897"/>
                  <a:gd name="connsiteX125" fmla="*/ 87440 w 2565395"/>
                  <a:gd name="connsiteY125" fmla="*/ 78960 h 397897"/>
                  <a:gd name="connsiteX126" fmla="*/ 207749 w 2565395"/>
                  <a:gd name="connsiteY126" fmla="*/ 78960 h 397897"/>
                  <a:gd name="connsiteX127" fmla="*/ 207749 w 2565395"/>
                  <a:gd name="connsiteY127" fmla="*/ 7047 h 397897"/>
                  <a:gd name="connsiteX128" fmla="*/ 0 w 2565395"/>
                  <a:gd name="connsiteY128" fmla="*/ 7047 h 397897"/>
                  <a:gd name="connsiteX129" fmla="*/ 0 w 2565395"/>
                  <a:gd name="connsiteY129" fmla="*/ 390680 h 39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565395" h="397897">
                    <a:moveTo>
                      <a:pt x="2471537" y="390680"/>
                    </a:moveTo>
                    <a:lnTo>
                      <a:pt x="2471537" y="264668"/>
                    </a:lnTo>
                    <a:cubicBezTo>
                      <a:pt x="2471537" y="258020"/>
                      <a:pt x="2472677" y="253674"/>
                      <a:pt x="2474012" y="249435"/>
                    </a:cubicBezTo>
                    <a:lnTo>
                      <a:pt x="2565396" y="7047"/>
                    </a:lnTo>
                    <a:lnTo>
                      <a:pt x="2474208" y="7047"/>
                    </a:lnTo>
                    <a:cubicBezTo>
                      <a:pt x="2460012" y="63486"/>
                      <a:pt x="2440929" y="135279"/>
                      <a:pt x="2430308" y="178719"/>
                    </a:cubicBezTo>
                    <a:cubicBezTo>
                      <a:pt x="2420934" y="131584"/>
                      <a:pt x="2403250" y="64929"/>
                      <a:pt x="2387382" y="7047"/>
                    </a:cubicBezTo>
                    <a:lnTo>
                      <a:pt x="2290049" y="7047"/>
                    </a:lnTo>
                    <a:lnTo>
                      <a:pt x="2380091" y="248499"/>
                    </a:lnTo>
                    <a:cubicBezTo>
                      <a:pt x="2382565" y="254812"/>
                      <a:pt x="2383135" y="260613"/>
                      <a:pt x="2383135" y="266155"/>
                    </a:cubicBezTo>
                    <a:lnTo>
                      <a:pt x="2383135" y="390680"/>
                    </a:lnTo>
                    <a:lnTo>
                      <a:pt x="2471537" y="390680"/>
                    </a:lnTo>
                    <a:close/>
                    <a:moveTo>
                      <a:pt x="2127523" y="390680"/>
                    </a:moveTo>
                    <a:lnTo>
                      <a:pt x="2329297" y="390680"/>
                    </a:lnTo>
                    <a:lnTo>
                      <a:pt x="2337519" y="319071"/>
                    </a:lnTo>
                    <a:lnTo>
                      <a:pt x="2215736" y="319071"/>
                    </a:lnTo>
                    <a:lnTo>
                      <a:pt x="2215736" y="7047"/>
                    </a:lnTo>
                    <a:lnTo>
                      <a:pt x="2127523" y="7047"/>
                    </a:lnTo>
                    <a:lnTo>
                      <a:pt x="2127523" y="390680"/>
                    </a:lnTo>
                    <a:close/>
                    <a:moveTo>
                      <a:pt x="1839132" y="279610"/>
                    </a:moveTo>
                    <a:lnTo>
                      <a:pt x="1839132" y="279610"/>
                    </a:lnTo>
                    <a:cubicBezTo>
                      <a:pt x="1841005" y="344741"/>
                      <a:pt x="1869488" y="397897"/>
                      <a:pt x="1962833" y="397897"/>
                    </a:cubicBezTo>
                    <a:cubicBezTo>
                      <a:pt x="2048982" y="397897"/>
                      <a:pt x="2086072" y="347366"/>
                      <a:pt x="2086072" y="283956"/>
                    </a:cubicBezTo>
                    <a:cubicBezTo>
                      <a:pt x="2086072" y="219451"/>
                      <a:pt x="2055869" y="189175"/>
                      <a:pt x="1984720" y="153371"/>
                    </a:cubicBezTo>
                    <a:cubicBezTo>
                      <a:pt x="1942978" y="132521"/>
                      <a:pt x="1934408" y="121191"/>
                      <a:pt x="1934408" y="99215"/>
                    </a:cubicBezTo>
                    <a:cubicBezTo>
                      <a:pt x="1934408" y="77808"/>
                      <a:pt x="1943180" y="65100"/>
                      <a:pt x="1962801" y="65100"/>
                    </a:cubicBezTo>
                    <a:cubicBezTo>
                      <a:pt x="1987840" y="65100"/>
                      <a:pt x="1992727" y="88050"/>
                      <a:pt x="1994201" y="114770"/>
                    </a:cubicBezTo>
                    <a:lnTo>
                      <a:pt x="2079110" y="114770"/>
                    </a:lnTo>
                    <a:cubicBezTo>
                      <a:pt x="2078369" y="55857"/>
                      <a:pt x="2052780" y="0"/>
                      <a:pt x="1963340" y="0"/>
                    </a:cubicBezTo>
                    <a:cubicBezTo>
                      <a:pt x="1887292" y="0"/>
                      <a:pt x="1847164" y="43035"/>
                      <a:pt x="1847164" y="108660"/>
                    </a:cubicBezTo>
                    <a:cubicBezTo>
                      <a:pt x="1847164" y="165036"/>
                      <a:pt x="1872348" y="194071"/>
                      <a:pt x="1939022" y="228478"/>
                    </a:cubicBezTo>
                    <a:cubicBezTo>
                      <a:pt x="1984176" y="251599"/>
                      <a:pt x="1997524" y="267217"/>
                      <a:pt x="1997524" y="293767"/>
                    </a:cubicBezTo>
                    <a:cubicBezTo>
                      <a:pt x="1997524" y="315566"/>
                      <a:pt x="1989321" y="332798"/>
                      <a:pt x="1963706" y="332798"/>
                    </a:cubicBezTo>
                    <a:cubicBezTo>
                      <a:pt x="1937357" y="332798"/>
                      <a:pt x="1928382" y="311113"/>
                      <a:pt x="1926173" y="279610"/>
                    </a:cubicBezTo>
                    <a:lnTo>
                      <a:pt x="1839132" y="279610"/>
                    </a:lnTo>
                    <a:close/>
                    <a:moveTo>
                      <a:pt x="1562893" y="279610"/>
                    </a:moveTo>
                    <a:lnTo>
                      <a:pt x="1562893" y="279610"/>
                    </a:lnTo>
                    <a:cubicBezTo>
                      <a:pt x="1564773" y="344741"/>
                      <a:pt x="1593255" y="397897"/>
                      <a:pt x="1686594" y="397897"/>
                    </a:cubicBezTo>
                    <a:cubicBezTo>
                      <a:pt x="1772749" y="397897"/>
                      <a:pt x="1809833" y="347366"/>
                      <a:pt x="1809833" y="283956"/>
                    </a:cubicBezTo>
                    <a:cubicBezTo>
                      <a:pt x="1809833" y="219451"/>
                      <a:pt x="1779629" y="189175"/>
                      <a:pt x="1708487" y="153371"/>
                    </a:cubicBezTo>
                    <a:cubicBezTo>
                      <a:pt x="1666745" y="132521"/>
                      <a:pt x="1658169" y="121191"/>
                      <a:pt x="1658169" y="99215"/>
                    </a:cubicBezTo>
                    <a:cubicBezTo>
                      <a:pt x="1658169" y="77808"/>
                      <a:pt x="1666941" y="65100"/>
                      <a:pt x="1686562" y="65100"/>
                    </a:cubicBezTo>
                    <a:cubicBezTo>
                      <a:pt x="1711608" y="65100"/>
                      <a:pt x="1716494" y="88050"/>
                      <a:pt x="1717969" y="114770"/>
                    </a:cubicBezTo>
                    <a:lnTo>
                      <a:pt x="1802877" y="114770"/>
                    </a:lnTo>
                    <a:cubicBezTo>
                      <a:pt x="1802137" y="55857"/>
                      <a:pt x="1776541" y="0"/>
                      <a:pt x="1687100" y="0"/>
                    </a:cubicBezTo>
                    <a:cubicBezTo>
                      <a:pt x="1611059" y="0"/>
                      <a:pt x="1570931" y="43035"/>
                      <a:pt x="1570931" y="108660"/>
                    </a:cubicBezTo>
                    <a:cubicBezTo>
                      <a:pt x="1570931" y="165036"/>
                      <a:pt x="1596109" y="194071"/>
                      <a:pt x="1662783" y="228478"/>
                    </a:cubicBezTo>
                    <a:cubicBezTo>
                      <a:pt x="1707937" y="251599"/>
                      <a:pt x="1721292" y="267217"/>
                      <a:pt x="1721292" y="293767"/>
                    </a:cubicBezTo>
                    <a:cubicBezTo>
                      <a:pt x="1721292" y="315566"/>
                      <a:pt x="1713082" y="332798"/>
                      <a:pt x="1687474" y="332798"/>
                    </a:cubicBezTo>
                    <a:cubicBezTo>
                      <a:pt x="1661118" y="332798"/>
                      <a:pt x="1652150" y="311113"/>
                      <a:pt x="1649934" y="279610"/>
                    </a:cubicBezTo>
                    <a:lnTo>
                      <a:pt x="1562893" y="279610"/>
                    </a:lnTo>
                    <a:close/>
                    <a:moveTo>
                      <a:pt x="1520258" y="156331"/>
                    </a:moveTo>
                    <a:lnTo>
                      <a:pt x="1404038" y="156331"/>
                    </a:lnTo>
                    <a:lnTo>
                      <a:pt x="1404038" y="79162"/>
                    </a:lnTo>
                    <a:lnTo>
                      <a:pt x="1525543" y="79162"/>
                    </a:lnTo>
                    <a:lnTo>
                      <a:pt x="1525543" y="7047"/>
                    </a:lnTo>
                    <a:lnTo>
                      <a:pt x="1317566" y="7047"/>
                    </a:lnTo>
                    <a:lnTo>
                      <a:pt x="1317566" y="390680"/>
                    </a:lnTo>
                    <a:lnTo>
                      <a:pt x="1525315" y="390680"/>
                    </a:lnTo>
                    <a:lnTo>
                      <a:pt x="1535607" y="319501"/>
                    </a:lnTo>
                    <a:lnTo>
                      <a:pt x="1404038" y="319501"/>
                    </a:lnTo>
                    <a:lnTo>
                      <a:pt x="1404038" y="228079"/>
                    </a:lnTo>
                    <a:lnTo>
                      <a:pt x="1520258" y="228079"/>
                    </a:lnTo>
                    <a:lnTo>
                      <a:pt x="1520258" y="156331"/>
                    </a:lnTo>
                    <a:close/>
                    <a:moveTo>
                      <a:pt x="1078259" y="390680"/>
                    </a:moveTo>
                    <a:lnTo>
                      <a:pt x="1280033" y="390680"/>
                    </a:lnTo>
                    <a:lnTo>
                      <a:pt x="1288249" y="319071"/>
                    </a:lnTo>
                    <a:lnTo>
                      <a:pt x="1166465" y="319071"/>
                    </a:lnTo>
                    <a:lnTo>
                      <a:pt x="1166465" y="7047"/>
                    </a:lnTo>
                    <a:lnTo>
                      <a:pt x="1078259" y="7047"/>
                    </a:lnTo>
                    <a:lnTo>
                      <a:pt x="1078259" y="390680"/>
                    </a:lnTo>
                    <a:close/>
                    <a:moveTo>
                      <a:pt x="878460" y="72849"/>
                    </a:moveTo>
                    <a:lnTo>
                      <a:pt x="904486" y="72849"/>
                    </a:lnTo>
                    <a:cubicBezTo>
                      <a:pt x="933430" y="72849"/>
                      <a:pt x="944589" y="86671"/>
                      <a:pt x="944589" y="118281"/>
                    </a:cubicBezTo>
                    <a:cubicBezTo>
                      <a:pt x="944589" y="155781"/>
                      <a:pt x="931867" y="167693"/>
                      <a:pt x="898897" y="167693"/>
                    </a:cubicBezTo>
                    <a:lnTo>
                      <a:pt x="878460" y="167693"/>
                    </a:lnTo>
                    <a:lnTo>
                      <a:pt x="878460" y="72849"/>
                    </a:lnTo>
                    <a:close/>
                    <a:moveTo>
                      <a:pt x="897252" y="233697"/>
                    </a:moveTo>
                    <a:cubicBezTo>
                      <a:pt x="930962" y="233697"/>
                      <a:pt x="940102" y="245646"/>
                      <a:pt x="940102" y="291022"/>
                    </a:cubicBezTo>
                    <a:lnTo>
                      <a:pt x="940102" y="304224"/>
                    </a:lnTo>
                    <a:cubicBezTo>
                      <a:pt x="940102" y="341730"/>
                      <a:pt x="941640" y="375864"/>
                      <a:pt x="946121" y="390680"/>
                    </a:cubicBezTo>
                    <a:lnTo>
                      <a:pt x="1031688" y="390680"/>
                    </a:lnTo>
                    <a:cubicBezTo>
                      <a:pt x="1029244" y="373821"/>
                      <a:pt x="1027573" y="349637"/>
                      <a:pt x="1027573" y="306988"/>
                    </a:cubicBezTo>
                    <a:lnTo>
                      <a:pt x="1027573" y="293641"/>
                    </a:lnTo>
                    <a:cubicBezTo>
                      <a:pt x="1027573" y="238460"/>
                      <a:pt x="1013389" y="213802"/>
                      <a:pt x="983375" y="200397"/>
                    </a:cubicBezTo>
                    <a:cubicBezTo>
                      <a:pt x="1006490" y="191244"/>
                      <a:pt x="1032624" y="166389"/>
                      <a:pt x="1032624" y="113277"/>
                    </a:cubicBezTo>
                    <a:cubicBezTo>
                      <a:pt x="1032624" y="43800"/>
                      <a:pt x="994895" y="7047"/>
                      <a:pt x="920848" y="7047"/>
                    </a:cubicBezTo>
                    <a:lnTo>
                      <a:pt x="791216" y="7047"/>
                    </a:lnTo>
                    <a:lnTo>
                      <a:pt x="791216" y="390680"/>
                    </a:lnTo>
                    <a:lnTo>
                      <a:pt x="878257" y="390680"/>
                    </a:lnTo>
                    <a:lnTo>
                      <a:pt x="878257" y="233697"/>
                    </a:lnTo>
                    <a:lnTo>
                      <a:pt x="897252" y="233697"/>
                    </a:lnTo>
                    <a:close/>
                    <a:moveTo>
                      <a:pt x="598341" y="234424"/>
                    </a:moveTo>
                    <a:cubicBezTo>
                      <a:pt x="607423" y="178421"/>
                      <a:pt x="616797" y="117528"/>
                      <a:pt x="620544" y="80743"/>
                    </a:cubicBezTo>
                    <a:lnTo>
                      <a:pt x="623449" y="80743"/>
                    </a:lnTo>
                    <a:cubicBezTo>
                      <a:pt x="628304" y="116010"/>
                      <a:pt x="636703" y="178453"/>
                      <a:pt x="645419" y="234424"/>
                    </a:cubicBezTo>
                    <a:lnTo>
                      <a:pt x="598341" y="234424"/>
                    </a:lnTo>
                    <a:close/>
                    <a:moveTo>
                      <a:pt x="657096" y="308563"/>
                    </a:moveTo>
                    <a:lnTo>
                      <a:pt x="670553" y="390680"/>
                    </a:lnTo>
                    <a:lnTo>
                      <a:pt x="762170" y="390680"/>
                    </a:lnTo>
                    <a:lnTo>
                      <a:pt x="685477" y="7047"/>
                    </a:lnTo>
                    <a:lnTo>
                      <a:pt x="561523" y="7047"/>
                    </a:lnTo>
                    <a:lnTo>
                      <a:pt x="485798" y="390680"/>
                    </a:lnTo>
                    <a:lnTo>
                      <a:pt x="574004" y="390680"/>
                    </a:lnTo>
                    <a:lnTo>
                      <a:pt x="587062" y="308563"/>
                    </a:lnTo>
                    <a:lnTo>
                      <a:pt x="657096" y="308563"/>
                    </a:lnTo>
                    <a:close/>
                    <a:moveTo>
                      <a:pt x="447676" y="156331"/>
                    </a:moveTo>
                    <a:lnTo>
                      <a:pt x="331457" y="156331"/>
                    </a:lnTo>
                    <a:lnTo>
                      <a:pt x="331457" y="79162"/>
                    </a:lnTo>
                    <a:lnTo>
                      <a:pt x="452961" y="79162"/>
                    </a:lnTo>
                    <a:lnTo>
                      <a:pt x="452961" y="7047"/>
                    </a:lnTo>
                    <a:lnTo>
                      <a:pt x="244985" y="7047"/>
                    </a:lnTo>
                    <a:lnTo>
                      <a:pt x="244985" y="390680"/>
                    </a:lnTo>
                    <a:lnTo>
                      <a:pt x="452734" y="390680"/>
                    </a:lnTo>
                    <a:lnTo>
                      <a:pt x="463025" y="319501"/>
                    </a:lnTo>
                    <a:lnTo>
                      <a:pt x="331457" y="319501"/>
                    </a:lnTo>
                    <a:lnTo>
                      <a:pt x="331457" y="228079"/>
                    </a:lnTo>
                    <a:lnTo>
                      <a:pt x="447676" y="228079"/>
                    </a:lnTo>
                    <a:lnTo>
                      <a:pt x="447676" y="156331"/>
                    </a:lnTo>
                    <a:close/>
                    <a:moveTo>
                      <a:pt x="0" y="390680"/>
                    </a:moveTo>
                    <a:lnTo>
                      <a:pt x="87440" y="390680"/>
                    </a:lnTo>
                    <a:lnTo>
                      <a:pt x="87440" y="232995"/>
                    </a:lnTo>
                    <a:lnTo>
                      <a:pt x="200160" y="232995"/>
                    </a:lnTo>
                    <a:lnTo>
                      <a:pt x="200160" y="161613"/>
                    </a:lnTo>
                    <a:lnTo>
                      <a:pt x="87440" y="161613"/>
                    </a:lnTo>
                    <a:lnTo>
                      <a:pt x="87440" y="78960"/>
                    </a:lnTo>
                    <a:lnTo>
                      <a:pt x="207749" y="78960"/>
                    </a:lnTo>
                    <a:lnTo>
                      <a:pt x="207749" y="7047"/>
                    </a:lnTo>
                    <a:lnTo>
                      <a:pt x="0" y="7047"/>
                    </a:lnTo>
                    <a:lnTo>
                      <a:pt x="0" y="390680"/>
                    </a:lnTo>
                    <a:close/>
                  </a:path>
                </a:pathLst>
              </a:custGeom>
              <a:solidFill>
                <a:srgbClr val="000000"/>
              </a:solidFill>
              <a:ln w="6322" cap="flat">
                <a:noFill/>
                <a:prstDash val="solid"/>
                <a:miter/>
              </a:ln>
            </p:spPr>
            <p:txBody>
              <a:bodyPr rtlCol="0" anchor="ctr"/>
              <a:lstStyle/>
              <a:p>
                <a:endParaRPr lang="en-AU" sz="1800" dirty="0"/>
              </a:p>
            </p:txBody>
          </p:sp>
          <p:sp>
            <p:nvSpPr>
              <p:cNvPr id="9" name="Freeform 8">
                <a:extLst>
                  <a:ext uri="{FF2B5EF4-FFF2-40B4-BE49-F238E27FC236}">
                    <a16:creationId xmlns:a16="http://schemas.microsoft.com/office/drawing/2014/main" id="{4FE6E01B-008A-81A4-E11B-B9F114A262D5}"/>
                  </a:ext>
                </a:extLst>
              </p:cNvPr>
              <p:cNvSpPr/>
              <p:nvPr/>
            </p:nvSpPr>
            <p:spPr>
              <a:xfrm>
                <a:off x="7575641" y="4417309"/>
                <a:ext cx="2854584" cy="268754"/>
              </a:xfrm>
              <a:custGeom>
                <a:avLst/>
                <a:gdLst>
                  <a:gd name="connsiteX0" fmla="*/ 2735168 w 2854584"/>
                  <a:gd name="connsiteY0" fmla="*/ 78415 h 268754"/>
                  <a:gd name="connsiteX1" fmla="*/ 2735168 w 2854584"/>
                  <a:gd name="connsiteY1" fmla="*/ 265301 h 268754"/>
                  <a:gd name="connsiteX2" fmla="*/ 2754353 w 2854584"/>
                  <a:gd name="connsiteY2" fmla="*/ 265301 h 268754"/>
                  <a:gd name="connsiteX3" fmla="*/ 2754353 w 2854584"/>
                  <a:gd name="connsiteY3" fmla="*/ 135582 h 268754"/>
                  <a:gd name="connsiteX4" fmla="*/ 2772581 w 2854584"/>
                  <a:gd name="connsiteY4" fmla="*/ 104579 h 268754"/>
                  <a:gd name="connsiteX5" fmla="*/ 2799627 w 2854584"/>
                  <a:gd name="connsiteY5" fmla="*/ 93269 h 268754"/>
                  <a:gd name="connsiteX6" fmla="*/ 2826761 w 2854584"/>
                  <a:gd name="connsiteY6" fmla="*/ 105187 h 268754"/>
                  <a:gd name="connsiteX7" fmla="*/ 2835571 w 2854584"/>
                  <a:gd name="connsiteY7" fmla="*/ 142149 h 268754"/>
                  <a:gd name="connsiteX8" fmla="*/ 2835571 w 2854584"/>
                  <a:gd name="connsiteY8" fmla="*/ 265301 h 268754"/>
                  <a:gd name="connsiteX9" fmla="*/ 2854585 w 2854584"/>
                  <a:gd name="connsiteY9" fmla="*/ 265301 h 268754"/>
                  <a:gd name="connsiteX10" fmla="*/ 2854585 w 2854584"/>
                  <a:gd name="connsiteY10" fmla="*/ 140074 h 268754"/>
                  <a:gd name="connsiteX11" fmla="*/ 2804469 w 2854584"/>
                  <a:gd name="connsiteY11" fmla="*/ 74962 h 268754"/>
                  <a:gd name="connsiteX12" fmla="*/ 2775176 w 2854584"/>
                  <a:gd name="connsiteY12" fmla="*/ 83944 h 268754"/>
                  <a:gd name="connsiteX13" fmla="*/ 2754005 w 2854584"/>
                  <a:gd name="connsiteY13" fmla="*/ 108122 h 268754"/>
                  <a:gd name="connsiteX14" fmla="*/ 2753486 w 2854584"/>
                  <a:gd name="connsiteY14" fmla="*/ 78415 h 268754"/>
                  <a:gd name="connsiteX15" fmla="*/ 2735168 w 2854584"/>
                  <a:gd name="connsiteY15" fmla="*/ 78415 h 268754"/>
                  <a:gd name="connsiteX16" fmla="*/ 2573586 w 2854584"/>
                  <a:gd name="connsiteY16" fmla="*/ 160899 h 268754"/>
                  <a:gd name="connsiteX17" fmla="*/ 2587061 w 2854584"/>
                  <a:gd name="connsiteY17" fmla="*/ 111038 h 268754"/>
                  <a:gd name="connsiteX18" fmla="*/ 2622493 w 2854584"/>
                  <a:gd name="connsiteY18" fmla="*/ 92921 h 268754"/>
                  <a:gd name="connsiteX19" fmla="*/ 2658608 w 2854584"/>
                  <a:gd name="connsiteY19" fmla="*/ 111474 h 268754"/>
                  <a:gd name="connsiteX20" fmla="*/ 2671742 w 2854584"/>
                  <a:gd name="connsiteY20" fmla="*/ 162284 h 268754"/>
                  <a:gd name="connsiteX21" fmla="*/ 2671742 w 2854584"/>
                  <a:gd name="connsiteY21" fmla="*/ 182122 h 268754"/>
                  <a:gd name="connsiteX22" fmla="*/ 2659045 w 2854584"/>
                  <a:gd name="connsiteY22" fmla="*/ 233020 h 268754"/>
                  <a:gd name="connsiteX23" fmla="*/ 2622835 w 2854584"/>
                  <a:gd name="connsiteY23" fmla="*/ 250789 h 268754"/>
                  <a:gd name="connsiteX24" fmla="*/ 2586631 w 2854584"/>
                  <a:gd name="connsiteY24" fmla="*/ 232330 h 268754"/>
                  <a:gd name="connsiteX25" fmla="*/ 2573586 w 2854584"/>
                  <a:gd name="connsiteY25" fmla="*/ 181603 h 268754"/>
                  <a:gd name="connsiteX26" fmla="*/ 2573586 w 2854584"/>
                  <a:gd name="connsiteY26" fmla="*/ 160899 h 268754"/>
                  <a:gd name="connsiteX27" fmla="*/ 2554231 w 2854584"/>
                  <a:gd name="connsiteY27" fmla="*/ 184462 h 268754"/>
                  <a:gd name="connsiteX28" fmla="*/ 2573238 w 2854584"/>
                  <a:gd name="connsiteY28" fmla="*/ 246298 h 268754"/>
                  <a:gd name="connsiteX29" fmla="*/ 2622835 w 2854584"/>
                  <a:gd name="connsiteY29" fmla="*/ 268755 h 268754"/>
                  <a:gd name="connsiteX30" fmla="*/ 2672520 w 2854584"/>
                  <a:gd name="connsiteY30" fmla="*/ 245779 h 268754"/>
                  <a:gd name="connsiteX31" fmla="*/ 2690926 w 2854584"/>
                  <a:gd name="connsiteY31" fmla="*/ 181704 h 268754"/>
                  <a:gd name="connsiteX32" fmla="*/ 2690926 w 2854584"/>
                  <a:gd name="connsiteY32" fmla="*/ 161841 h 268754"/>
                  <a:gd name="connsiteX33" fmla="*/ 2672520 w 2854584"/>
                  <a:gd name="connsiteY33" fmla="*/ 98108 h 268754"/>
                  <a:gd name="connsiteX34" fmla="*/ 2622493 w 2854584"/>
                  <a:gd name="connsiteY34" fmla="*/ 74962 h 268754"/>
                  <a:gd name="connsiteX35" fmla="*/ 2572548 w 2854584"/>
                  <a:gd name="connsiteY35" fmla="*/ 98449 h 268754"/>
                  <a:gd name="connsiteX36" fmla="*/ 2554231 w 2854584"/>
                  <a:gd name="connsiteY36" fmla="*/ 162360 h 268754"/>
                  <a:gd name="connsiteX37" fmla="*/ 2554231 w 2854584"/>
                  <a:gd name="connsiteY37" fmla="*/ 184462 h 268754"/>
                  <a:gd name="connsiteX38" fmla="*/ 2489595 w 2854584"/>
                  <a:gd name="connsiteY38" fmla="*/ 34457 h 268754"/>
                  <a:gd name="connsiteX39" fmla="*/ 2498931 w 2854584"/>
                  <a:gd name="connsiteY39" fmla="*/ 38518 h 268754"/>
                  <a:gd name="connsiteX40" fmla="*/ 2508349 w 2854584"/>
                  <a:gd name="connsiteY40" fmla="*/ 34457 h 268754"/>
                  <a:gd name="connsiteX41" fmla="*/ 2511716 w 2854584"/>
                  <a:gd name="connsiteY41" fmla="*/ 24525 h 268754"/>
                  <a:gd name="connsiteX42" fmla="*/ 2508349 w 2854584"/>
                  <a:gd name="connsiteY42" fmla="*/ 14505 h 268754"/>
                  <a:gd name="connsiteX43" fmla="*/ 2498931 w 2854584"/>
                  <a:gd name="connsiteY43" fmla="*/ 10362 h 268754"/>
                  <a:gd name="connsiteX44" fmla="*/ 2489595 w 2854584"/>
                  <a:gd name="connsiteY44" fmla="*/ 14505 h 268754"/>
                  <a:gd name="connsiteX45" fmla="*/ 2486310 w 2854584"/>
                  <a:gd name="connsiteY45" fmla="*/ 24525 h 268754"/>
                  <a:gd name="connsiteX46" fmla="*/ 2489595 w 2854584"/>
                  <a:gd name="connsiteY46" fmla="*/ 34457 h 268754"/>
                  <a:gd name="connsiteX47" fmla="*/ 2508431 w 2854584"/>
                  <a:gd name="connsiteY47" fmla="*/ 78415 h 268754"/>
                  <a:gd name="connsiteX48" fmla="*/ 2489076 w 2854584"/>
                  <a:gd name="connsiteY48" fmla="*/ 78415 h 268754"/>
                  <a:gd name="connsiteX49" fmla="*/ 2489076 w 2854584"/>
                  <a:gd name="connsiteY49" fmla="*/ 265301 h 268754"/>
                  <a:gd name="connsiteX50" fmla="*/ 2508431 w 2854584"/>
                  <a:gd name="connsiteY50" fmla="*/ 265301 h 268754"/>
                  <a:gd name="connsiteX51" fmla="*/ 2508431 w 2854584"/>
                  <a:gd name="connsiteY51" fmla="*/ 78415 h 268754"/>
                  <a:gd name="connsiteX52" fmla="*/ 2394028 w 2854584"/>
                  <a:gd name="connsiteY52" fmla="*/ 30744 h 268754"/>
                  <a:gd name="connsiteX53" fmla="*/ 2394028 w 2854584"/>
                  <a:gd name="connsiteY53" fmla="*/ 78415 h 268754"/>
                  <a:gd name="connsiteX54" fmla="*/ 2365166 w 2854584"/>
                  <a:gd name="connsiteY54" fmla="*/ 78415 h 268754"/>
                  <a:gd name="connsiteX55" fmla="*/ 2365166 w 2854584"/>
                  <a:gd name="connsiteY55" fmla="*/ 95685 h 268754"/>
                  <a:gd name="connsiteX56" fmla="*/ 2394028 w 2854584"/>
                  <a:gd name="connsiteY56" fmla="*/ 95685 h 268754"/>
                  <a:gd name="connsiteX57" fmla="*/ 2394028 w 2854584"/>
                  <a:gd name="connsiteY57" fmla="*/ 222462 h 268754"/>
                  <a:gd name="connsiteX58" fmla="*/ 2428593 w 2854584"/>
                  <a:gd name="connsiteY58" fmla="*/ 268755 h 268754"/>
                  <a:gd name="connsiteX59" fmla="*/ 2447429 w 2854584"/>
                  <a:gd name="connsiteY59" fmla="*/ 265819 h 268754"/>
                  <a:gd name="connsiteX60" fmla="*/ 2446910 w 2854584"/>
                  <a:gd name="connsiteY60" fmla="*/ 248543 h 268754"/>
                  <a:gd name="connsiteX61" fmla="*/ 2433086 w 2854584"/>
                  <a:gd name="connsiteY61" fmla="*/ 250270 h 268754"/>
                  <a:gd name="connsiteX62" fmla="*/ 2417788 w 2854584"/>
                  <a:gd name="connsiteY62" fmla="*/ 242762 h 268754"/>
                  <a:gd name="connsiteX63" fmla="*/ 2413212 w 2854584"/>
                  <a:gd name="connsiteY63" fmla="*/ 219875 h 268754"/>
                  <a:gd name="connsiteX64" fmla="*/ 2413212 w 2854584"/>
                  <a:gd name="connsiteY64" fmla="*/ 95685 h 268754"/>
                  <a:gd name="connsiteX65" fmla="*/ 2445182 w 2854584"/>
                  <a:gd name="connsiteY65" fmla="*/ 95685 h 268754"/>
                  <a:gd name="connsiteX66" fmla="*/ 2445182 w 2854584"/>
                  <a:gd name="connsiteY66" fmla="*/ 78415 h 268754"/>
                  <a:gd name="connsiteX67" fmla="*/ 2413212 w 2854584"/>
                  <a:gd name="connsiteY67" fmla="*/ 78415 h 268754"/>
                  <a:gd name="connsiteX68" fmla="*/ 2413212 w 2854584"/>
                  <a:gd name="connsiteY68" fmla="*/ 30744 h 268754"/>
                  <a:gd name="connsiteX69" fmla="*/ 2394028 w 2854584"/>
                  <a:gd name="connsiteY69" fmla="*/ 30744 h 268754"/>
                  <a:gd name="connsiteX70" fmla="*/ 2229679 w 2854584"/>
                  <a:gd name="connsiteY70" fmla="*/ 214694 h 268754"/>
                  <a:gd name="connsiteX71" fmla="*/ 2242984 w 2854584"/>
                  <a:gd name="connsiteY71" fmla="*/ 184209 h 268754"/>
                  <a:gd name="connsiteX72" fmla="*/ 2282561 w 2854584"/>
                  <a:gd name="connsiteY72" fmla="*/ 172551 h 268754"/>
                  <a:gd name="connsiteX73" fmla="*/ 2312974 w 2854584"/>
                  <a:gd name="connsiteY73" fmla="*/ 172551 h 268754"/>
                  <a:gd name="connsiteX74" fmla="*/ 2312974 w 2854584"/>
                  <a:gd name="connsiteY74" fmla="*/ 217971 h 268754"/>
                  <a:gd name="connsiteX75" fmla="*/ 2293878 w 2854584"/>
                  <a:gd name="connsiteY75" fmla="*/ 241465 h 268754"/>
                  <a:gd name="connsiteX76" fmla="*/ 2263896 w 2854584"/>
                  <a:gd name="connsiteY76" fmla="*/ 250270 h 268754"/>
                  <a:gd name="connsiteX77" fmla="*/ 2229679 w 2854584"/>
                  <a:gd name="connsiteY77" fmla="*/ 214694 h 268754"/>
                  <a:gd name="connsiteX78" fmla="*/ 2337000 w 2854584"/>
                  <a:gd name="connsiteY78" fmla="*/ 265301 h 268754"/>
                  <a:gd name="connsiteX79" fmla="*/ 2337000 w 2854584"/>
                  <a:gd name="connsiteY79" fmla="*/ 263226 h 268754"/>
                  <a:gd name="connsiteX80" fmla="*/ 2331987 w 2854584"/>
                  <a:gd name="connsiteY80" fmla="*/ 222120 h 268754"/>
                  <a:gd name="connsiteX81" fmla="*/ 2331987 w 2854584"/>
                  <a:gd name="connsiteY81" fmla="*/ 130401 h 268754"/>
                  <a:gd name="connsiteX82" fmla="*/ 2317468 w 2854584"/>
                  <a:gd name="connsiteY82" fmla="*/ 89125 h 268754"/>
                  <a:gd name="connsiteX83" fmla="*/ 2274783 w 2854584"/>
                  <a:gd name="connsiteY83" fmla="*/ 74962 h 268754"/>
                  <a:gd name="connsiteX84" fmla="*/ 2231407 w 2854584"/>
                  <a:gd name="connsiteY84" fmla="*/ 90934 h 268754"/>
                  <a:gd name="connsiteX85" fmla="*/ 2214128 w 2854584"/>
                  <a:gd name="connsiteY85" fmla="*/ 129883 h 268754"/>
                  <a:gd name="connsiteX86" fmla="*/ 2233306 w 2854584"/>
                  <a:gd name="connsiteY86" fmla="*/ 130060 h 268754"/>
                  <a:gd name="connsiteX87" fmla="*/ 2244712 w 2854584"/>
                  <a:gd name="connsiteY87" fmla="*/ 103289 h 268754"/>
                  <a:gd name="connsiteX88" fmla="*/ 2273922 w 2854584"/>
                  <a:gd name="connsiteY88" fmla="*/ 92921 h 268754"/>
                  <a:gd name="connsiteX89" fmla="*/ 2303037 w 2854584"/>
                  <a:gd name="connsiteY89" fmla="*/ 101644 h 268754"/>
                  <a:gd name="connsiteX90" fmla="*/ 2312974 w 2854584"/>
                  <a:gd name="connsiteY90" fmla="*/ 130401 h 268754"/>
                  <a:gd name="connsiteX91" fmla="*/ 2312974 w 2854584"/>
                  <a:gd name="connsiteY91" fmla="*/ 156483 h 268754"/>
                  <a:gd name="connsiteX92" fmla="*/ 2280833 w 2854584"/>
                  <a:gd name="connsiteY92" fmla="*/ 156483 h 268754"/>
                  <a:gd name="connsiteX93" fmla="*/ 2229072 w 2854584"/>
                  <a:gd name="connsiteY93" fmla="*/ 172722 h 268754"/>
                  <a:gd name="connsiteX94" fmla="*/ 2210324 w 2854584"/>
                  <a:gd name="connsiteY94" fmla="*/ 216244 h 268754"/>
                  <a:gd name="connsiteX95" fmla="*/ 2223806 w 2854584"/>
                  <a:gd name="connsiteY95" fmla="*/ 255110 h 268754"/>
                  <a:gd name="connsiteX96" fmla="*/ 2261478 w 2854584"/>
                  <a:gd name="connsiteY96" fmla="*/ 268755 h 268754"/>
                  <a:gd name="connsiteX97" fmla="*/ 2290941 w 2854584"/>
                  <a:gd name="connsiteY97" fmla="*/ 261069 h 268754"/>
                  <a:gd name="connsiteX98" fmla="*/ 2313151 w 2854584"/>
                  <a:gd name="connsiteY98" fmla="*/ 239390 h 268754"/>
                  <a:gd name="connsiteX99" fmla="*/ 2316607 w 2854584"/>
                  <a:gd name="connsiteY99" fmla="*/ 265301 h 268754"/>
                  <a:gd name="connsiteX100" fmla="*/ 2337000 w 2854584"/>
                  <a:gd name="connsiteY100" fmla="*/ 265301 h 268754"/>
                  <a:gd name="connsiteX101" fmla="*/ 2047355 w 2854584"/>
                  <a:gd name="connsiteY101" fmla="*/ 78415 h 268754"/>
                  <a:gd name="connsiteX102" fmla="*/ 2047355 w 2854584"/>
                  <a:gd name="connsiteY102" fmla="*/ 265301 h 268754"/>
                  <a:gd name="connsiteX103" fmla="*/ 2066540 w 2854584"/>
                  <a:gd name="connsiteY103" fmla="*/ 265301 h 268754"/>
                  <a:gd name="connsiteX104" fmla="*/ 2066540 w 2854584"/>
                  <a:gd name="connsiteY104" fmla="*/ 135582 h 268754"/>
                  <a:gd name="connsiteX105" fmla="*/ 2084775 w 2854584"/>
                  <a:gd name="connsiteY105" fmla="*/ 104579 h 268754"/>
                  <a:gd name="connsiteX106" fmla="*/ 2111820 w 2854584"/>
                  <a:gd name="connsiteY106" fmla="*/ 93269 h 268754"/>
                  <a:gd name="connsiteX107" fmla="*/ 2138948 w 2854584"/>
                  <a:gd name="connsiteY107" fmla="*/ 105187 h 268754"/>
                  <a:gd name="connsiteX108" fmla="*/ 2147765 w 2854584"/>
                  <a:gd name="connsiteY108" fmla="*/ 142149 h 268754"/>
                  <a:gd name="connsiteX109" fmla="*/ 2147765 w 2854584"/>
                  <a:gd name="connsiteY109" fmla="*/ 265301 h 268754"/>
                  <a:gd name="connsiteX110" fmla="*/ 2166772 w 2854584"/>
                  <a:gd name="connsiteY110" fmla="*/ 265301 h 268754"/>
                  <a:gd name="connsiteX111" fmla="*/ 2166772 w 2854584"/>
                  <a:gd name="connsiteY111" fmla="*/ 140074 h 268754"/>
                  <a:gd name="connsiteX112" fmla="*/ 2116656 w 2854584"/>
                  <a:gd name="connsiteY112" fmla="*/ 74962 h 268754"/>
                  <a:gd name="connsiteX113" fmla="*/ 2087363 w 2854584"/>
                  <a:gd name="connsiteY113" fmla="*/ 83944 h 268754"/>
                  <a:gd name="connsiteX114" fmla="*/ 2066192 w 2854584"/>
                  <a:gd name="connsiteY114" fmla="*/ 108122 h 268754"/>
                  <a:gd name="connsiteX115" fmla="*/ 2065679 w 2854584"/>
                  <a:gd name="connsiteY115" fmla="*/ 78415 h 268754"/>
                  <a:gd name="connsiteX116" fmla="*/ 2047355 w 2854584"/>
                  <a:gd name="connsiteY116" fmla="*/ 78415 h 268754"/>
                  <a:gd name="connsiteX117" fmla="*/ 1975466 w 2854584"/>
                  <a:gd name="connsiteY117" fmla="*/ 34457 h 268754"/>
                  <a:gd name="connsiteX118" fmla="*/ 1984796 w 2854584"/>
                  <a:gd name="connsiteY118" fmla="*/ 38518 h 268754"/>
                  <a:gd name="connsiteX119" fmla="*/ 1994214 w 2854584"/>
                  <a:gd name="connsiteY119" fmla="*/ 34457 h 268754"/>
                  <a:gd name="connsiteX120" fmla="*/ 1997588 w 2854584"/>
                  <a:gd name="connsiteY120" fmla="*/ 24525 h 268754"/>
                  <a:gd name="connsiteX121" fmla="*/ 1994214 w 2854584"/>
                  <a:gd name="connsiteY121" fmla="*/ 14505 h 268754"/>
                  <a:gd name="connsiteX122" fmla="*/ 1984796 w 2854584"/>
                  <a:gd name="connsiteY122" fmla="*/ 10362 h 268754"/>
                  <a:gd name="connsiteX123" fmla="*/ 1975466 w 2854584"/>
                  <a:gd name="connsiteY123" fmla="*/ 14505 h 268754"/>
                  <a:gd name="connsiteX124" fmla="*/ 1972181 w 2854584"/>
                  <a:gd name="connsiteY124" fmla="*/ 24525 h 268754"/>
                  <a:gd name="connsiteX125" fmla="*/ 1975466 w 2854584"/>
                  <a:gd name="connsiteY125" fmla="*/ 34457 h 268754"/>
                  <a:gd name="connsiteX126" fmla="*/ 1994303 w 2854584"/>
                  <a:gd name="connsiteY126" fmla="*/ 78415 h 268754"/>
                  <a:gd name="connsiteX127" fmla="*/ 1974947 w 2854584"/>
                  <a:gd name="connsiteY127" fmla="*/ 78415 h 268754"/>
                  <a:gd name="connsiteX128" fmla="*/ 1974947 w 2854584"/>
                  <a:gd name="connsiteY128" fmla="*/ 265301 h 268754"/>
                  <a:gd name="connsiteX129" fmla="*/ 1994303 w 2854584"/>
                  <a:gd name="connsiteY129" fmla="*/ 265301 h 268754"/>
                  <a:gd name="connsiteX130" fmla="*/ 1994303 w 2854584"/>
                  <a:gd name="connsiteY130" fmla="*/ 78415 h 268754"/>
                  <a:gd name="connsiteX131" fmla="*/ 1702417 w 2854584"/>
                  <a:gd name="connsiteY131" fmla="*/ 78415 h 268754"/>
                  <a:gd name="connsiteX132" fmla="*/ 1702417 w 2854584"/>
                  <a:gd name="connsiteY132" fmla="*/ 265301 h 268754"/>
                  <a:gd name="connsiteX133" fmla="*/ 1721602 w 2854584"/>
                  <a:gd name="connsiteY133" fmla="*/ 265301 h 268754"/>
                  <a:gd name="connsiteX134" fmla="*/ 1721602 w 2854584"/>
                  <a:gd name="connsiteY134" fmla="*/ 135241 h 268754"/>
                  <a:gd name="connsiteX135" fmla="*/ 1738273 w 2854584"/>
                  <a:gd name="connsiteY135" fmla="*/ 104149 h 268754"/>
                  <a:gd name="connsiteX136" fmla="*/ 1765496 w 2854584"/>
                  <a:gd name="connsiteY136" fmla="*/ 93269 h 268754"/>
                  <a:gd name="connsiteX137" fmla="*/ 1793750 w 2854584"/>
                  <a:gd name="connsiteY137" fmla="*/ 105187 h 268754"/>
                  <a:gd name="connsiteX138" fmla="*/ 1802820 w 2854584"/>
                  <a:gd name="connsiteY138" fmla="*/ 141630 h 268754"/>
                  <a:gd name="connsiteX139" fmla="*/ 1802820 w 2854584"/>
                  <a:gd name="connsiteY139" fmla="*/ 265301 h 268754"/>
                  <a:gd name="connsiteX140" fmla="*/ 1822175 w 2854584"/>
                  <a:gd name="connsiteY140" fmla="*/ 265301 h 268754"/>
                  <a:gd name="connsiteX141" fmla="*/ 1822175 w 2854584"/>
                  <a:gd name="connsiteY141" fmla="*/ 140940 h 268754"/>
                  <a:gd name="connsiteX142" fmla="*/ 1836176 w 2854584"/>
                  <a:gd name="connsiteY142" fmla="*/ 107084 h 268754"/>
                  <a:gd name="connsiteX143" fmla="*/ 1866247 w 2854584"/>
                  <a:gd name="connsiteY143" fmla="*/ 93269 h 268754"/>
                  <a:gd name="connsiteX144" fmla="*/ 1894590 w 2854584"/>
                  <a:gd name="connsiteY144" fmla="*/ 105098 h 268754"/>
                  <a:gd name="connsiteX145" fmla="*/ 1903577 w 2854584"/>
                  <a:gd name="connsiteY145" fmla="*/ 141111 h 268754"/>
                  <a:gd name="connsiteX146" fmla="*/ 1903577 w 2854584"/>
                  <a:gd name="connsiteY146" fmla="*/ 265301 h 268754"/>
                  <a:gd name="connsiteX147" fmla="*/ 1922755 w 2854584"/>
                  <a:gd name="connsiteY147" fmla="*/ 265301 h 268754"/>
                  <a:gd name="connsiteX148" fmla="*/ 1922755 w 2854584"/>
                  <a:gd name="connsiteY148" fmla="*/ 139903 h 268754"/>
                  <a:gd name="connsiteX149" fmla="*/ 1871082 w 2854584"/>
                  <a:gd name="connsiteY149" fmla="*/ 74962 h 268754"/>
                  <a:gd name="connsiteX150" fmla="*/ 1840759 w 2854584"/>
                  <a:gd name="connsiteY150" fmla="*/ 83596 h 268754"/>
                  <a:gd name="connsiteX151" fmla="*/ 1818030 w 2854584"/>
                  <a:gd name="connsiteY151" fmla="*/ 109330 h 268754"/>
                  <a:gd name="connsiteX152" fmla="*/ 1771370 w 2854584"/>
                  <a:gd name="connsiteY152" fmla="*/ 74962 h 268754"/>
                  <a:gd name="connsiteX153" fmla="*/ 1721254 w 2854584"/>
                  <a:gd name="connsiteY153" fmla="*/ 106395 h 268754"/>
                  <a:gd name="connsiteX154" fmla="*/ 1720735 w 2854584"/>
                  <a:gd name="connsiteY154" fmla="*/ 78415 h 268754"/>
                  <a:gd name="connsiteX155" fmla="*/ 1702417 w 2854584"/>
                  <a:gd name="connsiteY155" fmla="*/ 78415 h 268754"/>
                  <a:gd name="connsiteX156" fmla="*/ 1631218 w 2854584"/>
                  <a:gd name="connsiteY156" fmla="*/ 34457 h 268754"/>
                  <a:gd name="connsiteX157" fmla="*/ 1640548 w 2854584"/>
                  <a:gd name="connsiteY157" fmla="*/ 38518 h 268754"/>
                  <a:gd name="connsiteX158" fmla="*/ 1649966 w 2854584"/>
                  <a:gd name="connsiteY158" fmla="*/ 34457 h 268754"/>
                  <a:gd name="connsiteX159" fmla="*/ 1653339 w 2854584"/>
                  <a:gd name="connsiteY159" fmla="*/ 24525 h 268754"/>
                  <a:gd name="connsiteX160" fmla="*/ 1649966 w 2854584"/>
                  <a:gd name="connsiteY160" fmla="*/ 14505 h 268754"/>
                  <a:gd name="connsiteX161" fmla="*/ 1640548 w 2854584"/>
                  <a:gd name="connsiteY161" fmla="*/ 10362 h 268754"/>
                  <a:gd name="connsiteX162" fmla="*/ 1631218 w 2854584"/>
                  <a:gd name="connsiteY162" fmla="*/ 14505 h 268754"/>
                  <a:gd name="connsiteX163" fmla="*/ 1627933 w 2854584"/>
                  <a:gd name="connsiteY163" fmla="*/ 24525 h 268754"/>
                  <a:gd name="connsiteX164" fmla="*/ 1631218 w 2854584"/>
                  <a:gd name="connsiteY164" fmla="*/ 34457 h 268754"/>
                  <a:gd name="connsiteX165" fmla="*/ 1650055 w 2854584"/>
                  <a:gd name="connsiteY165" fmla="*/ 78415 h 268754"/>
                  <a:gd name="connsiteX166" fmla="*/ 1630699 w 2854584"/>
                  <a:gd name="connsiteY166" fmla="*/ 78415 h 268754"/>
                  <a:gd name="connsiteX167" fmla="*/ 1630699 w 2854584"/>
                  <a:gd name="connsiteY167" fmla="*/ 265301 h 268754"/>
                  <a:gd name="connsiteX168" fmla="*/ 1650055 w 2854584"/>
                  <a:gd name="connsiteY168" fmla="*/ 265301 h 268754"/>
                  <a:gd name="connsiteX169" fmla="*/ 1650055 w 2854584"/>
                  <a:gd name="connsiteY169" fmla="*/ 78415 h 268754"/>
                  <a:gd name="connsiteX170" fmla="*/ 1595267 w 2854584"/>
                  <a:gd name="connsiteY170" fmla="*/ 77207 h 268754"/>
                  <a:gd name="connsiteX171" fmla="*/ 1583691 w 2854584"/>
                  <a:gd name="connsiteY171" fmla="*/ 74962 h 268754"/>
                  <a:gd name="connsiteX172" fmla="*/ 1540835 w 2854584"/>
                  <a:gd name="connsiteY172" fmla="*/ 106395 h 268754"/>
                  <a:gd name="connsiteX173" fmla="*/ 1540487 w 2854584"/>
                  <a:gd name="connsiteY173" fmla="*/ 78415 h 268754"/>
                  <a:gd name="connsiteX174" fmla="*/ 1521650 w 2854584"/>
                  <a:gd name="connsiteY174" fmla="*/ 78415 h 268754"/>
                  <a:gd name="connsiteX175" fmla="*/ 1521650 w 2854584"/>
                  <a:gd name="connsiteY175" fmla="*/ 265301 h 268754"/>
                  <a:gd name="connsiteX176" fmla="*/ 1540835 w 2854584"/>
                  <a:gd name="connsiteY176" fmla="*/ 265301 h 268754"/>
                  <a:gd name="connsiteX177" fmla="*/ 1540835 w 2854584"/>
                  <a:gd name="connsiteY177" fmla="*/ 136278 h 268754"/>
                  <a:gd name="connsiteX178" fmla="*/ 1556127 w 2854584"/>
                  <a:gd name="connsiteY178" fmla="*/ 106053 h 268754"/>
                  <a:gd name="connsiteX179" fmla="*/ 1582830 w 2854584"/>
                  <a:gd name="connsiteY179" fmla="*/ 95166 h 268754"/>
                  <a:gd name="connsiteX180" fmla="*/ 1594926 w 2854584"/>
                  <a:gd name="connsiteY180" fmla="*/ 96375 h 268754"/>
                  <a:gd name="connsiteX181" fmla="*/ 1595267 w 2854584"/>
                  <a:gd name="connsiteY181" fmla="*/ 77207 h 268754"/>
                  <a:gd name="connsiteX182" fmla="*/ 1383569 w 2854584"/>
                  <a:gd name="connsiteY182" fmla="*/ 234487 h 268754"/>
                  <a:gd name="connsiteX183" fmla="*/ 1371822 w 2854584"/>
                  <a:gd name="connsiteY183" fmla="*/ 182293 h 268754"/>
                  <a:gd name="connsiteX184" fmla="*/ 1371822 w 2854584"/>
                  <a:gd name="connsiteY184" fmla="*/ 161076 h 268754"/>
                  <a:gd name="connsiteX185" fmla="*/ 1383480 w 2854584"/>
                  <a:gd name="connsiteY185" fmla="*/ 109659 h 268754"/>
                  <a:gd name="connsiteX186" fmla="*/ 1420032 w 2854584"/>
                  <a:gd name="connsiteY186" fmla="*/ 92921 h 268754"/>
                  <a:gd name="connsiteX187" fmla="*/ 1450793 w 2854584"/>
                  <a:gd name="connsiteY187" fmla="*/ 105617 h 268754"/>
                  <a:gd name="connsiteX188" fmla="*/ 1462547 w 2854584"/>
                  <a:gd name="connsiteY188" fmla="*/ 141459 h 268754"/>
                  <a:gd name="connsiteX189" fmla="*/ 1481041 w 2854584"/>
                  <a:gd name="connsiteY189" fmla="*/ 141459 h 268754"/>
                  <a:gd name="connsiteX190" fmla="*/ 1463927 w 2854584"/>
                  <a:gd name="connsiteY190" fmla="*/ 92491 h 268754"/>
                  <a:gd name="connsiteX191" fmla="*/ 1420032 w 2854584"/>
                  <a:gd name="connsiteY191" fmla="*/ 74962 h 268754"/>
                  <a:gd name="connsiteX192" fmla="*/ 1369486 w 2854584"/>
                  <a:gd name="connsiteY192" fmla="*/ 96722 h 268754"/>
                  <a:gd name="connsiteX193" fmla="*/ 1352460 w 2854584"/>
                  <a:gd name="connsiteY193" fmla="*/ 161322 h 268754"/>
                  <a:gd name="connsiteX194" fmla="*/ 1352460 w 2854584"/>
                  <a:gd name="connsiteY194" fmla="*/ 184121 h 268754"/>
                  <a:gd name="connsiteX195" fmla="*/ 1369834 w 2854584"/>
                  <a:gd name="connsiteY195" fmla="*/ 247424 h 268754"/>
                  <a:gd name="connsiteX196" fmla="*/ 1420210 w 2854584"/>
                  <a:gd name="connsiteY196" fmla="*/ 268755 h 268754"/>
                  <a:gd name="connsiteX197" fmla="*/ 1462718 w 2854584"/>
                  <a:gd name="connsiteY197" fmla="*/ 252434 h 268754"/>
                  <a:gd name="connsiteX198" fmla="*/ 1481041 w 2854584"/>
                  <a:gd name="connsiteY198" fmla="*/ 207438 h 268754"/>
                  <a:gd name="connsiteX199" fmla="*/ 1462547 w 2854584"/>
                  <a:gd name="connsiteY199" fmla="*/ 207438 h 268754"/>
                  <a:gd name="connsiteX200" fmla="*/ 1450970 w 2854584"/>
                  <a:gd name="connsiteY200" fmla="*/ 239611 h 268754"/>
                  <a:gd name="connsiteX201" fmla="*/ 1420210 w 2854584"/>
                  <a:gd name="connsiteY201" fmla="*/ 250789 h 268754"/>
                  <a:gd name="connsiteX202" fmla="*/ 1383569 w 2854584"/>
                  <a:gd name="connsiteY202" fmla="*/ 234487 h 268754"/>
                  <a:gd name="connsiteX203" fmla="*/ 1285926 w 2854584"/>
                  <a:gd name="connsiteY203" fmla="*/ 242173 h 268754"/>
                  <a:gd name="connsiteX204" fmla="*/ 1257589 w 2854584"/>
                  <a:gd name="connsiteY204" fmla="*/ 250789 h 268754"/>
                  <a:gd name="connsiteX205" fmla="*/ 1226392 w 2854584"/>
                  <a:gd name="connsiteY205" fmla="*/ 241250 h 268754"/>
                  <a:gd name="connsiteX206" fmla="*/ 1214727 w 2854584"/>
                  <a:gd name="connsiteY206" fmla="*/ 214346 h 268754"/>
                  <a:gd name="connsiteX207" fmla="*/ 1195371 w 2854584"/>
                  <a:gd name="connsiteY207" fmla="*/ 214346 h 268754"/>
                  <a:gd name="connsiteX208" fmla="*/ 1212568 w 2854584"/>
                  <a:gd name="connsiteY208" fmla="*/ 253554 h 268754"/>
                  <a:gd name="connsiteX209" fmla="*/ 1257589 w 2854584"/>
                  <a:gd name="connsiteY209" fmla="*/ 268755 h 268754"/>
                  <a:gd name="connsiteX210" fmla="*/ 1299926 w 2854584"/>
                  <a:gd name="connsiteY210" fmla="*/ 255110 h 268754"/>
                  <a:gd name="connsiteX211" fmla="*/ 1315997 w 2854584"/>
                  <a:gd name="connsiteY211" fmla="*/ 218318 h 268754"/>
                  <a:gd name="connsiteX212" fmla="*/ 1310990 w 2854584"/>
                  <a:gd name="connsiteY212" fmla="*/ 196817 h 268754"/>
                  <a:gd name="connsiteX213" fmla="*/ 1296122 w 2854584"/>
                  <a:gd name="connsiteY213" fmla="*/ 180319 h 268754"/>
                  <a:gd name="connsiteX214" fmla="*/ 1260178 w 2854584"/>
                  <a:gd name="connsiteY214" fmla="*/ 161493 h 268754"/>
                  <a:gd name="connsiteX215" fmla="*/ 1227341 w 2854584"/>
                  <a:gd name="connsiteY215" fmla="*/ 142319 h 268754"/>
                  <a:gd name="connsiteX216" fmla="*/ 1219740 w 2854584"/>
                  <a:gd name="connsiteY216" fmla="*/ 124012 h 268754"/>
                  <a:gd name="connsiteX217" fmla="*/ 1229677 w 2854584"/>
                  <a:gd name="connsiteY217" fmla="*/ 101562 h 268754"/>
                  <a:gd name="connsiteX218" fmla="*/ 1256551 w 2854584"/>
                  <a:gd name="connsiteY218" fmla="*/ 92921 h 268754"/>
                  <a:gd name="connsiteX219" fmla="*/ 1284894 w 2854584"/>
                  <a:gd name="connsiteY219" fmla="*/ 103371 h 268754"/>
                  <a:gd name="connsiteX220" fmla="*/ 1295781 w 2854584"/>
                  <a:gd name="connsiteY220" fmla="*/ 129712 h 268754"/>
                  <a:gd name="connsiteX221" fmla="*/ 1314965 w 2854584"/>
                  <a:gd name="connsiteY221" fmla="*/ 129712 h 268754"/>
                  <a:gd name="connsiteX222" fmla="*/ 1299066 w 2854584"/>
                  <a:gd name="connsiteY222" fmla="*/ 89986 h 268754"/>
                  <a:gd name="connsiteX223" fmla="*/ 1256551 w 2854584"/>
                  <a:gd name="connsiteY223" fmla="*/ 74962 h 268754"/>
                  <a:gd name="connsiteX224" fmla="*/ 1216284 w 2854584"/>
                  <a:gd name="connsiteY224" fmla="*/ 89037 h 268754"/>
                  <a:gd name="connsiteX225" fmla="*/ 1200732 w 2854584"/>
                  <a:gd name="connsiteY225" fmla="*/ 124702 h 268754"/>
                  <a:gd name="connsiteX226" fmla="*/ 1205226 w 2854584"/>
                  <a:gd name="connsiteY226" fmla="*/ 144742 h 268754"/>
                  <a:gd name="connsiteX227" fmla="*/ 1219221 w 2854584"/>
                  <a:gd name="connsiteY227" fmla="*/ 160373 h 268754"/>
                  <a:gd name="connsiteX228" fmla="*/ 1252659 w 2854584"/>
                  <a:gd name="connsiteY228" fmla="*/ 178314 h 268754"/>
                  <a:gd name="connsiteX229" fmla="*/ 1286622 w 2854584"/>
                  <a:gd name="connsiteY229" fmla="*/ 198133 h 268754"/>
                  <a:gd name="connsiteX230" fmla="*/ 1296641 w 2854584"/>
                  <a:gd name="connsiteY230" fmla="*/ 219248 h 268754"/>
                  <a:gd name="connsiteX231" fmla="*/ 1285926 w 2854584"/>
                  <a:gd name="connsiteY231" fmla="*/ 242173 h 268754"/>
                  <a:gd name="connsiteX232" fmla="*/ 1131255 w 2854584"/>
                  <a:gd name="connsiteY232" fmla="*/ 34457 h 268754"/>
                  <a:gd name="connsiteX233" fmla="*/ 1140591 w 2854584"/>
                  <a:gd name="connsiteY233" fmla="*/ 38518 h 268754"/>
                  <a:gd name="connsiteX234" fmla="*/ 1150009 w 2854584"/>
                  <a:gd name="connsiteY234" fmla="*/ 34457 h 268754"/>
                  <a:gd name="connsiteX235" fmla="*/ 1153376 w 2854584"/>
                  <a:gd name="connsiteY235" fmla="*/ 24525 h 268754"/>
                  <a:gd name="connsiteX236" fmla="*/ 1150009 w 2854584"/>
                  <a:gd name="connsiteY236" fmla="*/ 14505 h 268754"/>
                  <a:gd name="connsiteX237" fmla="*/ 1140591 w 2854584"/>
                  <a:gd name="connsiteY237" fmla="*/ 10362 h 268754"/>
                  <a:gd name="connsiteX238" fmla="*/ 1131255 w 2854584"/>
                  <a:gd name="connsiteY238" fmla="*/ 14505 h 268754"/>
                  <a:gd name="connsiteX239" fmla="*/ 1127976 w 2854584"/>
                  <a:gd name="connsiteY239" fmla="*/ 24525 h 268754"/>
                  <a:gd name="connsiteX240" fmla="*/ 1131255 w 2854584"/>
                  <a:gd name="connsiteY240" fmla="*/ 34457 h 268754"/>
                  <a:gd name="connsiteX241" fmla="*/ 1150097 w 2854584"/>
                  <a:gd name="connsiteY241" fmla="*/ 78415 h 268754"/>
                  <a:gd name="connsiteX242" fmla="*/ 1130742 w 2854584"/>
                  <a:gd name="connsiteY242" fmla="*/ 78415 h 268754"/>
                  <a:gd name="connsiteX243" fmla="*/ 1130742 w 2854584"/>
                  <a:gd name="connsiteY243" fmla="*/ 265301 h 268754"/>
                  <a:gd name="connsiteX244" fmla="*/ 1150097 w 2854584"/>
                  <a:gd name="connsiteY244" fmla="*/ 265301 h 268754"/>
                  <a:gd name="connsiteX245" fmla="*/ 1150097 w 2854584"/>
                  <a:gd name="connsiteY245" fmla="*/ 78415 h 268754"/>
                  <a:gd name="connsiteX246" fmla="*/ 968641 w 2854584"/>
                  <a:gd name="connsiteY246" fmla="*/ 162012 h 268754"/>
                  <a:gd name="connsiteX247" fmla="*/ 979609 w 2854584"/>
                  <a:gd name="connsiteY247" fmla="*/ 110197 h 268754"/>
                  <a:gd name="connsiteX248" fmla="*/ 1013915 w 2854584"/>
                  <a:gd name="connsiteY248" fmla="*/ 93439 h 268754"/>
                  <a:gd name="connsiteX249" fmla="*/ 1057638 w 2854584"/>
                  <a:gd name="connsiteY249" fmla="*/ 124702 h 268754"/>
                  <a:gd name="connsiteX250" fmla="*/ 1057638 w 2854584"/>
                  <a:gd name="connsiteY250" fmla="*/ 221602 h 268754"/>
                  <a:gd name="connsiteX251" fmla="*/ 1013744 w 2854584"/>
                  <a:gd name="connsiteY251" fmla="*/ 250448 h 268754"/>
                  <a:gd name="connsiteX252" fmla="*/ 979439 w 2854584"/>
                  <a:gd name="connsiteY252" fmla="*/ 233519 h 268754"/>
                  <a:gd name="connsiteX253" fmla="*/ 968641 w 2854584"/>
                  <a:gd name="connsiteY253" fmla="*/ 180667 h 268754"/>
                  <a:gd name="connsiteX254" fmla="*/ 968641 w 2854584"/>
                  <a:gd name="connsiteY254" fmla="*/ 162012 h 268754"/>
                  <a:gd name="connsiteX255" fmla="*/ 949108 w 2854584"/>
                  <a:gd name="connsiteY255" fmla="*/ 182565 h 268754"/>
                  <a:gd name="connsiteX256" fmla="*/ 964925 w 2854584"/>
                  <a:gd name="connsiteY256" fmla="*/ 246298 h 268754"/>
                  <a:gd name="connsiteX257" fmla="*/ 1009940 w 2854584"/>
                  <a:gd name="connsiteY257" fmla="*/ 268755 h 268754"/>
                  <a:gd name="connsiteX258" fmla="*/ 1057986 w 2854584"/>
                  <a:gd name="connsiteY258" fmla="*/ 241288 h 268754"/>
                  <a:gd name="connsiteX259" fmla="*/ 1058847 w 2854584"/>
                  <a:gd name="connsiteY259" fmla="*/ 265301 h 268754"/>
                  <a:gd name="connsiteX260" fmla="*/ 1076822 w 2854584"/>
                  <a:gd name="connsiteY260" fmla="*/ 265301 h 268754"/>
                  <a:gd name="connsiteX261" fmla="*/ 1076822 w 2854584"/>
                  <a:gd name="connsiteY261" fmla="*/ 0 h 268754"/>
                  <a:gd name="connsiteX262" fmla="*/ 1057638 w 2854584"/>
                  <a:gd name="connsiteY262" fmla="*/ 0 h 268754"/>
                  <a:gd name="connsiteX263" fmla="*/ 1057638 w 2854584"/>
                  <a:gd name="connsiteY263" fmla="*/ 103460 h 268754"/>
                  <a:gd name="connsiteX264" fmla="*/ 1010111 w 2854584"/>
                  <a:gd name="connsiteY264" fmla="*/ 74962 h 268754"/>
                  <a:gd name="connsiteX265" fmla="*/ 964489 w 2854584"/>
                  <a:gd name="connsiteY265" fmla="*/ 97153 h 268754"/>
                  <a:gd name="connsiteX266" fmla="*/ 949108 w 2854584"/>
                  <a:gd name="connsiteY266" fmla="*/ 163220 h 268754"/>
                  <a:gd name="connsiteX267" fmla="*/ 949108 w 2854584"/>
                  <a:gd name="connsiteY267" fmla="*/ 182565 h 268754"/>
                  <a:gd name="connsiteX268" fmla="*/ 716498 w 2854584"/>
                  <a:gd name="connsiteY268" fmla="*/ 162012 h 268754"/>
                  <a:gd name="connsiteX269" fmla="*/ 727473 w 2854584"/>
                  <a:gd name="connsiteY269" fmla="*/ 110197 h 268754"/>
                  <a:gd name="connsiteX270" fmla="*/ 761778 w 2854584"/>
                  <a:gd name="connsiteY270" fmla="*/ 93439 h 268754"/>
                  <a:gd name="connsiteX271" fmla="*/ 805501 w 2854584"/>
                  <a:gd name="connsiteY271" fmla="*/ 124702 h 268754"/>
                  <a:gd name="connsiteX272" fmla="*/ 805501 w 2854584"/>
                  <a:gd name="connsiteY272" fmla="*/ 221602 h 268754"/>
                  <a:gd name="connsiteX273" fmla="*/ 761601 w 2854584"/>
                  <a:gd name="connsiteY273" fmla="*/ 250448 h 268754"/>
                  <a:gd name="connsiteX274" fmla="*/ 727302 w 2854584"/>
                  <a:gd name="connsiteY274" fmla="*/ 233519 h 268754"/>
                  <a:gd name="connsiteX275" fmla="*/ 716498 w 2854584"/>
                  <a:gd name="connsiteY275" fmla="*/ 180667 h 268754"/>
                  <a:gd name="connsiteX276" fmla="*/ 716498 w 2854584"/>
                  <a:gd name="connsiteY276" fmla="*/ 162012 h 268754"/>
                  <a:gd name="connsiteX277" fmla="*/ 696971 w 2854584"/>
                  <a:gd name="connsiteY277" fmla="*/ 182565 h 268754"/>
                  <a:gd name="connsiteX278" fmla="*/ 712782 w 2854584"/>
                  <a:gd name="connsiteY278" fmla="*/ 246298 h 268754"/>
                  <a:gd name="connsiteX279" fmla="*/ 757803 w 2854584"/>
                  <a:gd name="connsiteY279" fmla="*/ 268755 h 268754"/>
                  <a:gd name="connsiteX280" fmla="*/ 805843 w 2854584"/>
                  <a:gd name="connsiteY280" fmla="*/ 241288 h 268754"/>
                  <a:gd name="connsiteX281" fmla="*/ 806710 w 2854584"/>
                  <a:gd name="connsiteY281" fmla="*/ 265301 h 268754"/>
                  <a:gd name="connsiteX282" fmla="*/ 824679 w 2854584"/>
                  <a:gd name="connsiteY282" fmla="*/ 265301 h 268754"/>
                  <a:gd name="connsiteX283" fmla="*/ 824679 w 2854584"/>
                  <a:gd name="connsiteY283" fmla="*/ 0 h 268754"/>
                  <a:gd name="connsiteX284" fmla="*/ 805501 w 2854584"/>
                  <a:gd name="connsiteY284" fmla="*/ 0 h 268754"/>
                  <a:gd name="connsiteX285" fmla="*/ 805501 w 2854584"/>
                  <a:gd name="connsiteY285" fmla="*/ 103460 h 268754"/>
                  <a:gd name="connsiteX286" fmla="*/ 757974 w 2854584"/>
                  <a:gd name="connsiteY286" fmla="*/ 74962 h 268754"/>
                  <a:gd name="connsiteX287" fmla="*/ 712352 w 2854584"/>
                  <a:gd name="connsiteY287" fmla="*/ 97153 h 268754"/>
                  <a:gd name="connsiteX288" fmla="*/ 696971 w 2854584"/>
                  <a:gd name="connsiteY288" fmla="*/ 163220 h 268754"/>
                  <a:gd name="connsiteX289" fmla="*/ 696971 w 2854584"/>
                  <a:gd name="connsiteY289" fmla="*/ 182565 h 268754"/>
                  <a:gd name="connsiteX290" fmla="*/ 533484 w 2854584"/>
                  <a:gd name="connsiteY290" fmla="*/ 78415 h 268754"/>
                  <a:gd name="connsiteX291" fmla="*/ 533484 w 2854584"/>
                  <a:gd name="connsiteY291" fmla="*/ 265301 h 268754"/>
                  <a:gd name="connsiteX292" fmla="*/ 552668 w 2854584"/>
                  <a:gd name="connsiteY292" fmla="*/ 265301 h 268754"/>
                  <a:gd name="connsiteX293" fmla="*/ 552668 w 2854584"/>
                  <a:gd name="connsiteY293" fmla="*/ 135582 h 268754"/>
                  <a:gd name="connsiteX294" fmla="*/ 570903 w 2854584"/>
                  <a:gd name="connsiteY294" fmla="*/ 104579 h 268754"/>
                  <a:gd name="connsiteX295" fmla="*/ 597948 w 2854584"/>
                  <a:gd name="connsiteY295" fmla="*/ 93269 h 268754"/>
                  <a:gd name="connsiteX296" fmla="*/ 625076 w 2854584"/>
                  <a:gd name="connsiteY296" fmla="*/ 105187 h 268754"/>
                  <a:gd name="connsiteX297" fmla="*/ 633893 w 2854584"/>
                  <a:gd name="connsiteY297" fmla="*/ 142149 h 268754"/>
                  <a:gd name="connsiteX298" fmla="*/ 633893 w 2854584"/>
                  <a:gd name="connsiteY298" fmla="*/ 265301 h 268754"/>
                  <a:gd name="connsiteX299" fmla="*/ 652900 w 2854584"/>
                  <a:gd name="connsiteY299" fmla="*/ 265301 h 268754"/>
                  <a:gd name="connsiteX300" fmla="*/ 652900 w 2854584"/>
                  <a:gd name="connsiteY300" fmla="*/ 140074 h 268754"/>
                  <a:gd name="connsiteX301" fmla="*/ 602784 w 2854584"/>
                  <a:gd name="connsiteY301" fmla="*/ 74962 h 268754"/>
                  <a:gd name="connsiteX302" fmla="*/ 573492 w 2854584"/>
                  <a:gd name="connsiteY302" fmla="*/ 83944 h 268754"/>
                  <a:gd name="connsiteX303" fmla="*/ 552320 w 2854584"/>
                  <a:gd name="connsiteY303" fmla="*/ 108122 h 268754"/>
                  <a:gd name="connsiteX304" fmla="*/ 551807 w 2854584"/>
                  <a:gd name="connsiteY304" fmla="*/ 78415 h 268754"/>
                  <a:gd name="connsiteX305" fmla="*/ 533484 w 2854584"/>
                  <a:gd name="connsiteY305" fmla="*/ 78415 h 268754"/>
                  <a:gd name="connsiteX306" fmla="*/ 473519 w 2854584"/>
                  <a:gd name="connsiteY306" fmla="*/ 150613 h 268754"/>
                  <a:gd name="connsiteX307" fmla="*/ 473519 w 2854584"/>
                  <a:gd name="connsiteY307" fmla="*/ 155623 h 268754"/>
                  <a:gd name="connsiteX308" fmla="*/ 381756 w 2854584"/>
                  <a:gd name="connsiteY308" fmla="*/ 155623 h 268754"/>
                  <a:gd name="connsiteX309" fmla="*/ 395149 w 2854584"/>
                  <a:gd name="connsiteY309" fmla="*/ 108900 h 268754"/>
                  <a:gd name="connsiteX310" fmla="*/ 429967 w 2854584"/>
                  <a:gd name="connsiteY310" fmla="*/ 92921 h 268754"/>
                  <a:gd name="connsiteX311" fmla="*/ 473519 w 2854584"/>
                  <a:gd name="connsiteY311" fmla="*/ 150613 h 268754"/>
                  <a:gd name="connsiteX312" fmla="*/ 488900 w 2854584"/>
                  <a:gd name="connsiteY312" fmla="*/ 243711 h 268754"/>
                  <a:gd name="connsiteX313" fmla="*/ 478874 w 2854584"/>
                  <a:gd name="connsiteY313" fmla="*/ 230926 h 268754"/>
                  <a:gd name="connsiteX314" fmla="*/ 434119 w 2854584"/>
                  <a:gd name="connsiteY314" fmla="*/ 251137 h 268754"/>
                  <a:gd name="connsiteX315" fmla="*/ 395320 w 2854584"/>
                  <a:gd name="connsiteY315" fmla="*/ 233690 h 268754"/>
                  <a:gd name="connsiteX316" fmla="*/ 381579 w 2854584"/>
                  <a:gd name="connsiteY316" fmla="*/ 184121 h 268754"/>
                  <a:gd name="connsiteX317" fmla="*/ 381579 w 2854584"/>
                  <a:gd name="connsiteY317" fmla="*/ 173582 h 268754"/>
                  <a:gd name="connsiteX318" fmla="*/ 492704 w 2854584"/>
                  <a:gd name="connsiteY318" fmla="*/ 173582 h 268754"/>
                  <a:gd name="connsiteX319" fmla="*/ 492704 w 2854584"/>
                  <a:gd name="connsiteY319" fmla="*/ 155623 h 268754"/>
                  <a:gd name="connsiteX320" fmla="*/ 476367 w 2854584"/>
                  <a:gd name="connsiteY320" fmla="*/ 94825 h 268754"/>
                  <a:gd name="connsiteX321" fmla="*/ 429967 w 2854584"/>
                  <a:gd name="connsiteY321" fmla="*/ 74962 h 268754"/>
                  <a:gd name="connsiteX322" fmla="*/ 380541 w 2854584"/>
                  <a:gd name="connsiteY322" fmla="*/ 98361 h 268754"/>
                  <a:gd name="connsiteX323" fmla="*/ 362572 w 2854584"/>
                  <a:gd name="connsiteY323" fmla="*/ 162872 h 268754"/>
                  <a:gd name="connsiteX324" fmla="*/ 362572 w 2854584"/>
                  <a:gd name="connsiteY324" fmla="*/ 185677 h 268754"/>
                  <a:gd name="connsiteX325" fmla="*/ 381579 w 2854584"/>
                  <a:gd name="connsiteY325" fmla="*/ 247164 h 268754"/>
                  <a:gd name="connsiteX326" fmla="*/ 433252 w 2854584"/>
                  <a:gd name="connsiteY326" fmla="*/ 268755 h 268754"/>
                  <a:gd name="connsiteX327" fmla="*/ 488900 w 2854584"/>
                  <a:gd name="connsiteY327" fmla="*/ 243711 h 268754"/>
                  <a:gd name="connsiteX328" fmla="*/ 130480 w 2854584"/>
                  <a:gd name="connsiteY328" fmla="*/ 160899 h 268754"/>
                  <a:gd name="connsiteX329" fmla="*/ 143955 w 2854584"/>
                  <a:gd name="connsiteY329" fmla="*/ 111038 h 268754"/>
                  <a:gd name="connsiteX330" fmla="*/ 179387 w 2854584"/>
                  <a:gd name="connsiteY330" fmla="*/ 92921 h 268754"/>
                  <a:gd name="connsiteX331" fmla="*/ 215502 w 2854584"/>
                  <a:gd name="connsiteY331" fmla="*/ 111474 h 268754"/>
                  <a:gd name="connsiteX332" fmla="*/ 228636 w 2854584"/>
                  <a:gd name="connsiteY332" fmla="*/ 162284 h 268754"/>
                  <a:gd name="connsiteX333" fmla="*/ 228636 w 2854584"/>
                  <a:gd name="connsiteY333" fmla="*/ 182122 h 268754"/>
                  <a:gd name="connsiteX334" fmla="*/ 215933 w 2854584"/>
                  <a:gd name="connsiteY334" fmla="*/ 233020 h 268754"/>
                  <a:gd name="connsiteX335" fmla="*/ 179729 w 2854584"/>
                  <a:gd name="connsiteY335" fmla="*/ 250789 h 268754"/>
                  <a:gd name="connsiteX336" fmla="*/ 143525 w 2854584"/>
                  <a:gd name="connsiteY336" fmla="*/ 232330 h 268754"/>
                  <a:gd name="connsiteX337" fmla="*/ 130480 w 2854584"/>
                  <a:gd name="connsiteY337" fmla="*/ 181603 h 268754"/>
                  <a:gd name="connsiteX338" fmla="*/ 130480 w 2854584"/>
                  <a:gd name="connsiteY338" fmla="*/ 160899 h 268754"/>
                  <a:gd name="connsiteX339" fmla="*/ 111125 w 2854584"/>
                  <a:gd name="connsiteY339" fmla="*/ 184462 h 268754"/>
                  <a:gd name="connsiteX340" fmla="*/ 130132 w 2854584"/>
                  <a:gd name="connsiteY340" fmla="*/ 246298 h 268754"/>
                  <a:gd name="connsiteX341" fmla="*/ 179729 w 2854584"/>
                  <a:gd name="connsiteY341" fmla="*/ 268755 h 268754"/>
                  <a:gd name="connsiteX342" fmla="*/ 229414 w 2854584"/>
                  <a:gd name="connsiteY342" fmla="*/ 245779 h 268754"/>
                  <a:gd name="connsiteX343" fmla="*/ 247820 w 2854584"/>
                  <a:gd name="connsiteY343" fmla="*/ 181704 h 268754"/>
                  <a:gd name="connsiteX344" fmla="*/ 247820 w 2854584"/>
                  <a:gd name="connsiteY344" fmla="*/ 161841 h 268754"/>
                  <a:gd name="connsiteX345" fmla="*/ 229414 w 2854584"/>
                  <a:gd name="connsiteY345" fmla="*/ 98108 h 268754"/>
                  <a:gd name="connsiteX346" fmla="*/ 179387 w 2854584"/>
                  <a:gd name="connsiteY346" fmla="*/ 74962 h 268754"/>
                  <a:gd name="connsiteX347" fmla="*/ 129442 w 2854584"/>
                  <a:gd name="connsiteY347" fmla="*/ 98449 h 268754"/>
                  <a:gd name="connsiteX348" fmla="*/ 111125 w 2854584"/>
                  <a:gd name="connsiteY348" fmla="*/ 162360 h 268754"/>
                  <a:gd name="connsiteX349" fmla="*/ 111125 w 2854584"/>
                  <a:gd name="connsiteY349" fmla="*/ 184462 h 268754"/>
                  <a:gd name="connsiteX350" fmla="*/ 28862 w 2854584"/>
                  <a:gd name="connsiteY350" fmla="*/ 30744 h 268754"/>
                  <a:gd name="connsiteX351" fmla="*/ 28862 w 2854584"/>
                  <a:gd name="connsiteY351" fmla="*/ 78415 h 268754"/>
                  <a:gd name="connsiteX352" fmla="*/ 0 w 2854584"/>
                  <a:gd name="connsiteY352" fmla="*/ 78415 h 268754"/>
                  <a:gd name="connsiteX353" fmla="*/ 0 w 2854584"/>
                  <a:gd name="connsiteY353" fmla="*/ 95685 h 268754"/>
                  <a:gd name="connsiteX354" fmla="*/ 28862 w 2854584"/>
                  <a:gd name="connsiteY354" fmla="*/ 95685 h 268754"/>
                  <a:gd name="connsiteX355" fmla="*/ 28862 w 2854584"/>
                  <a:gd name="connsiteY355" fmla="*/ 222462 h 268754"/>
                  <a:gd name="connsiteX356" fmla="*/ 63427 w 2854584"/>
                  <a:gd name="connsiteY356" fmla="*/ 268755 h 268754"/>
                  <a:gd name="connsiteX357" fmla="*/ 82263 w 2854584"/>
                  <a:gd name="connsiteY357" fmla="*/ 265819 h 268754"/>
                  <a:gd name="connsiteX358" fmla="*/ 81744 w 2854584"/>
                  <a:gd name="connsiteY358" fmla="*/ 248543 h 268754"/>
                  <a:gd name="connsiteX359" fmla="*/ 67920 w 2854584"/>
                  <a:gd name="connsiteY359" fmla="*/ 250270 h 268754"/>
                  <a:gd name="connsiteX360" fmla="*/ 52622 w 2854584"/>
                  <a:gd name="connsiteY360" fmla="*/ 242762 h 268754"/>
                  <a:gd name="connsiteX361" fmla="*/ 48046 w 2854584"/>
                  <a:gd name="connsiteY361" fmla="*/ 219875 h 268754"/>
                  <a:gd name="connsiteX362" fmla="*/ 48046 w 2854584"/>
                  <a:gd name="connsiteY362" fmla="*/ 95685 h 268754"/>
                  <a:gd name="connsiteX363" fmla="*/ 80016 w 2854584"/>
                  <a:gd name="connsiteY363" fmla="*/ 95685 h 268754"/>
                  <a:gd name="connsiteX364" fmla="*/ 80016 w 2854584"/>
                  <a:gd name="connsiteY364" fmla="*/ 78415 h 268754"/>
                  <a:gd name="connsiteX365" fmla="*/ 48046 w 2854584"/>
                  <a:gd name="connsiteY365" fmla="*/ 78415 h 268754"/>
                  <a:gd name="connsiteX366" fmla="*/ 48046 w 2854584"/>
                  <a:gd name="connsiteY366" fmla="*/ 30744 h 268754"/>
                  <a:gd name="connsiteX367" fmla="*/ 28862 w 2854584"/>
                  <a:gd name="connsiteY367" fmla="*/ 30744 h 268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Lst>
                <a:rect l="l" t="t" r="r" b="b"/>
                <a:pathLst>
                  <a:path w="2854584" h="268754">
                    <a:moveTo>
                      <a:pt x="2735168" y="78415"/>
                    </a:moveTo>
                    <a:lnTo>
                      <a:pt x="2735168" y="265301"/>
                    </a:lnTo>
                    <a:lnTo>
                      <a:pt x="2754353" y="265301"/>
                    </a:lnTo>
                    <a:lnTo>
                      <a:pt x="2754353" y="135582"/>
                    </a:lnTo>
                    <a:cubicBezTo>
                      <a:pt x="2758498" y="122456"/>
                      <a:pt x="2764575" y="112126"/>
                      <a:pt x="2772581" y="104579"/>
                    </a:cubicBezTo>
                    <a:cubicBezTo>
                      <a:pt x="2780588" y="97039"/>
                      <a:pt x="2789607" y="93269"/>
                      <a:pt x="2799627" y="93269"/>
                    </a:cubicBezTo>
                    <a:cubicBezTo>
                      <a:pt x="2811956" y="93269"/>
                      <a:pt x="2821001" y="97241"/>
                      <a:pt x="2826761" y="105187"/>
                    </a:cubicBezTo>
                    <a:cubicBezTo>
                      <a:pt x="2832521" y="113132"/>
                      <a:pt x="2835457" y="125455"/>
                      <a:pt x="2835571" y="142149"/>
                    </a:cubicBezTo>
                    <a:lnTo>
                      <a:pt x="2835571" y="265301"/>
                    </a:lnTo>
                    <a:lnTo>
                      <a:pt x="2854585" y="265301"/>
                    </a:lnTo>
                    <a:lnTo>
                      <a:pt x="2854585" y="140074"/>
                    </a:lnTo>
                    <a:cubicBezTo>
                      <a:pt x="2853774" y="96666"/>
                      <a:pt x="2837071" y="74962"/>
                      <a:pt x="2804469" y="74962"/>
                    </a:cubicBezTo>
                    <a:cubicBezTo>
                      <a:pt x="2793519" y="74962"/>
                      <a:pt x="2783759" y="77954"/>
                      <a:pt x="2775176" y="83944"/>
                    </a:cubicBezTo>
                    <a:cubicBezTo>
                      <a:pt x="2766594" y="89929"/>
                      <a:pt x="2759536" y="97994"/>
                      <a:pt x="2754005" y="108122"/>
                    </a:cubicBezTo>
                    <a:lnTo>
                      <a:pt x="2753486" y="78415"/>
                    </a:lnTo>
                    <a:lnTo>
                      <a:pt x="2735168" y="78415"/>
                    </a:lnTo>
                    <a:close/>
                    <a:moveTo>
                      <a:pt x="2573586" y="160899"/>
                    </a:moveTo>
                    <a:cubicBezTo>
                      <a:pt x="2573814" y="139739"/>
                      <a:pt x="2578307" y="123114"/>
                      <a:pt x="2587061" y="111038"/>
                    </a:cubicBezTo>
                    <a:cubicBezTo>
                      <a:pt x="2595821" y="98962"/>
                      <a:pt x="2607631" y="92921"/>
                      <a:pt x="2622493" y="92921"/>
                    </a:cubicBezTo>
                    <a:cubicBezTo>
                      <a:pt x="2637810" y="92921"/>
                      <a:pt x="2649855" y="99107"/>
                      <a:pt x="2658608" y="111474"/>
                    </a:cubicBezTo>
                    <a:cubicBezTo>
                      <a:pt x="2667362" y="123835"/>
                      <a:pt x="2671742" y="140770"/>
                      <a:pt x="2671742" y="162284"/>
                    </a:cubicBezTo>
                    <a:lnTo>
                      <a:pt x="2671742" y="182122"/>
                    </a:lnTo>
                    <a:cubicBezTo>
                      <a:pt x="2671628" y="204206"/>
                      <a:pt x="2667393" y="221171"/>
                      <a:pt x="2659045" y="233020"/>
                    </a:cubicBezTo>
                    <a:cubicBezTo>
                      <a:pt x="2650690" y="244868"/>
                      <a:pt x="2638620" y="250789"/>
                      <a:pt x="2622835" y="250789"/>
                    </a:cubicBezTo>
                    <a:cubicBezTo>
                      <a:pt x="2607397" y="250789"/>
                      <a:pt x="2595327" y="244634"/>
                      <a:pt x="2586631" y="232330"/>
                    </a:cubicBezTo>
                    <a:cubicBezTo>
                      <a:pt x="2577934" y="220026"/>
                      <a:pt x="2573586" y="203111"/>
                      <a:pt x="2573586" y="181603"/>
                    </a:cubicBezTo>
                    <a:lnTo>
                      <a:pt x="2573586" y="160899"/>
                    </a:lnTo>
                    <a:close/>
                    <a:moveTo>
                      <a:pt x="2554231" y="184462"/>
                    </a:moveTo>
                    <a:cubicBezTo>
                      <a:pt x="2554686" y="210721"/>
                      <a:pt x="2561022" y="231331"/>
                      <a:pt x="2573238" y="246298"/>
                    </a:cubicBezTo>
                    <a:cubicBezTo>
                      <a:pt x="2585447" y="261271"/>
                      <a:pt x="2601986" y="268755"/>
                      <a:pt x="2622835" y="268755"/>
                    </a:cubicBezTo>
                    <a:cubicBezTo>
                      <a:pt x="2643690" y="268755"/>
                      <a:pt x="2660254" y="261094"/>
                      <a:pt x="2672520" y="245779"/>
                    </a:cubicBezTo>
                    <a:cubicBezTo>
                      <a:pt x="2684793" y="230470"/>
                      <a:pt x="2690926" y="209108"/>
                      <a:pt x="2690926" y="181704"/>
                    </a:cubicBezTo>
                    <a:lnTo>
                      <a:pt x="2690926" y="161841"/>
                    </a:lnTo>
                    <a:cubicBezTo>
                      <a:pt x="2690812" y="134779"/>
                      <a:pt x="2684673" y="113537"/>
                      <a:pt x="2672520" y="98108"/>
                    </a:cubicBezTo>
                    <a:cubicBezTo>
                      <a:pt x="2660368" y="82679"/>
                      <a:pt x="2643690" y="74962"/>
                      <a:pt x="2622493" y="74962"/>
                    </a:cubicBezTo>
                    <a:cubicBezTo>
                      <a:pt x="2601410" y="74962"/>
                      <a:pt x="2584757" y="82793"/>
                      <a:pt x="2572548" y="98449"/>
                    </a:cubicBezTo>
                    <a:cubicBezTo>
                      <a:pt x="2560332" y="114112"/>
                      <a:pt x="2554231" y="135412"/>
                      <a:pt x="2554231" y="162360"/>
                    </a:cubicBezTo>
                    <a:lnTo>
                      <a:pt x="2554231" y="184462"/>
                    </a:lnTo>
                    <a:close/>
                    <a:moveTo>
                      <a:pt x="2489595" y="34457"/>
                    </a:moveTo>
                    <a:cubicBezTo>
                      <a:pt x="2491785" y="37165"/>
                      <a:pt x="2494893" y="38518"/>
                      <a:pt x="2498931" y="38518"/>
                    </a:cubicBezTo>
                    <a:cubicBezTo>
                      <a:pt x="2502956" y="38518"/>
                      <a:pt x="2506102" y="37165"/>
                      <a:pt x="2508349" y="34457"/>
                    </a:cubicBezTo>
                    <a:cubicBezTo>
                      <a:pt x="2510590" y="31756"/>
                      <a:pt x="2511716" y="28441"/>
                      <a:pt x="2511716" y="24525"/>
                    </a:cubicBezTo>
                    <a:cubicBezTo>
                      <a:pt x="2511716" y="20610"/>
                      <a:pt x="2510590" y="17270"/>
                      <a:pt x="2508349" y="14505"/>
                    </a:cubicBezTo>
                    <a:cubicBezTo>
                      <a:pt x="2506102" y="11747"/>
                      <a:pt x="2502956" y="10362"/>
                      <a:pt x="2498931" y="10362"/>
                    </a:cubicBezTo>
                    <a:cubicBezTo>
                      <a:pt x="2494893" y="10362"/>
                      <a:pt x="2491785" y="11747"/>
                      <a:pt x="2489595" y="14505"/>
                    </a:cubicBezTo>
                    <a:cubicBezTo>
                      <a:pt x="2487405" y="17270"/>
                      <a:pt x="2486310" y="20610"/>
                      <a:pt x="2486310" y="24525"/>
                    </a:cubicBezTo>
                    <a:cubicBezTo>
                      <a:pt x="2486310" y="28441"/>
                      <a:pt x="2487405" y="31756"/>
                      <a:pt x="2489595" y="34457"/>
                    </a:cubicBezTo>
                    <a:moveTo>
                      <a:pt x="2508431" y="78415"/>
                    </a:moveTo>
                    <a:lnTo>
                      <a:pt x="2489076" y="78415"/>
                    </a:lnTo>
                    <a:lnTo>
                      <a:pt x="2489076" y="265301"/>
                    </a:lnTo>
                    <a:lnTo>
                      <a:pt x="2508431" y="265301"/>
                    </a:lnTo>
                    <a:lnTo>
                      <a:pt x="2508431" y="78415"/>
                    </a:lnTo>
                    <a:close/>
                    <a:moveTo>
                      <a:pt x="2394028" y="30744"/>
                    </a:moveTo>
                    <a:lnTo>
                      <a:pt x="2394028" y="78415"/>
                    </a:lnTo>
                    <a:lnTo>
                      <a:pt x="2365166" y="78415"/>
                    </a:lnTo>
                    <a:lnTo>
                      <a:pt x="2365166" y="95685"/>
                    </a:lnTo>
                    <a:lnTo>
                      <a:pt x="2394028" y="95685"/>
                    </a:lnTo>
                    <a:lnTo>
                      <a:pt x="2394028" y="222462"/>
                    </a:lnTo>
                    <a:cubicBezTo>
                      <a:pt x="2394604" y="253326"/>
                      <a:pt x="2406123" y="268755"/>
                      <a:pt x="2428593" y="268755"/>
                    </a:cubicBezTo>
                    <a:cubicBezTo>
                      <a:pt x="2436770" y="268755"/>
                      <a:pt x="2443049" y="267774"/>
                      <a:pt x="2447429" y="265819"/>
                    </a:cubicBezTo>
                    <a:lnTo>
                      <a:pt x="2446910" y="248543"/>
                    </a:lnTo>
                    <a:cubicBezTo>
                      <a:pt x="2440802" y="249695"/>
                      <a:pt x="2436194" y="250270"/>
                      <a:pt x="2433086" y="250270"/>
                    </a:cubicBezTo>
                    <a:cubicBezTo>
                      <a:pt x="2425941" y="250270"/>
                      <a:pt x="2420839" y="247765"/>
                      <a:pt x="2417788" y="242762"/>
                    </a:cubicBezTo>
                    <a:cubicBezTo>
                      <a:pt x="2414738" y="237751"/>
                      <a:pt x="2413212" y="230123"/>
                      <a:pt x="2413212" y="219875"/>
                    </a:cubicBezTo>
                    <a:lnTo>
                      <a:pt x="2413212" y="95685"/>
                    </a:lnTo>
                    <a:lnTo>
                      <a:pt x="2445182" y="95685"/>
                    </a:lnTo>
                    <a:lnTo>
                      <a:pt x="2445182" y="78415"/>
                    </a:lnTo>
                    <a:lnTo>
                      <a:pt x="2413212" y="78415"/>
                    </a:lnTo>
                    <a:lnTo>
                      <a:pt x="2413212" y="30744"/>
                    </a:lnTo>
                    <a:lnTo>
                      <a:pt x="2394028" y="30744"/>
                    </a:lnTo>
                    <a:close/>
                    <a:moveTo>
                      <a:pt x="2229679" y="214694"/>
                    </a:moveTo>
                    <a:cubicBezTo>
                      <a:pt x="2229679" y="201909"/>
                      <a:pt x="2234116" y="191750"/>
                      <a:pt x="2242984" y="184209"/>
                    </a:cubicBezTo>
                    <a:cubicBezTo>
                      <a:pt x="2251858" y="176669"/>
                      <a:pt x="2265048" y="172778"/>
                      <a:pt x="2282561" y="172551"/>
                    </a:cubicBezTo>
                    <a:lnTo>
                      <a:pt x="2312974" y="172551"/>
                    </a:lnTo>
                    <a:lnTo>
                      <a:pt x="2312974" y="217971"/>
                    </a:lnTo>
                    <a:cubicBezTo>
                      <a:pt x="2308942" y="227763"/>
                      <a:pt x="2302581" y="235588"/>
                      <a:pt x="2293878" y="241465"/>
                    </a:cubicBezTo>
                    <a:cubicBezTo>
                      <a:pt x="2285182" y="247335"/>
                      <a:pt x="2275188" y="250270"/>
                      <a:pt x="2263896" y="250270"/>
                    </a:cubicBezTo>
                    <a:cubicBezTo>
                      <a:pt x="2241085" y="250270"/>
                      <a:pt x="2229679" y="238416"/>
                      <a:pt x="2229679" y="214694"/>
                    </a:cubicBezTo>
                    <a:moveTo>
                      <a:pt x="2337000" y="265301"/>
                    </a:moveTo>
                    <a:lnTo>
                      <a:pt x="2337000" y="263226"/>
                    </a:lnTo>
                    <a:cubicBezTo>
                      <a:pt x="2333658" y="254129"/>
                      <a:pt x="2331987" y="240427"/>
                      <a:pt x="2331987" y="222120"/>
                    </a:cubicBezTo>
                    <a:lnTo>
                      <a:pt x="2331987" y="130401"/>
                    </a:lnTo>
                    <a:cubicBezTo>
                      <a:pt x="2331987" y="112328"/>
                      <a:pt x="2327145" y="98563"/>
                      <a:pt x="2317468" y="89125"/>
                    </a:cubicBezTo>
                    <a:cubicBezTo>
                      <a:pt x="2307790" y="79681"/>
                      <a:pt x="2293562" y="74962"/>
                      <a:pt x="2274783" y="74962"/>
                    </a:cubicBezTo>
                    <a:cubicBezTo>
                      <a:pt x="2257389" y="74962"/>
                      <a:pt x="2242927" y="80288"/>
                      <a:pt x="2231407" y="90934"/>
                    </a:cubicBezTo>
                    <a:cubicBezTo>
                      <a:pt x="2219888" y="101587"/>
                      <a:pt x="2214128" y="114574"/>
                      <a:pt x="2214128" y="129883"/>
                    </a:cubicBezTo>
                    <a:lnTo>
                      <a:pt x="2233306" y="130060"/>
                    </a:lnTo>
                    <a:cubicBezTo>
                      <a:pt x="2233306" y="119122"/>
                      <a:pt x="2237110" y="110197"/>
                      <a:pt x="2244712" y="103289"/>
                    </a:cubicBezTo>
                    <a:cubicBezTo>
                      <a:pt x="2252320" y="96375"/>
                      <a:pt x="2262054" y="92921"/>
                      <a:pt x="2273922" y="92921"/>
                    </a:cubicBezTo>
                    <a:cubicBezTo>
                      <a:pt x="2286707" y="92921"/>
                      <a:pt x="2296416" y="95831"/>
                      <a:pt x="2303037" y="101644"/>
                    </a:cubicBezTo>
                    <a:cubicBezTo>
                      <a:pt x="2309664" y="107464"/>
                      <a:pt x="2312974" y="117048"/>
                      <a:pt x="2312974" y="130401"/>
                    </a:cubicBezTo>
                    <a:lnTo>
                      <a:pt x="2312974" y="156483"/>
                    </a:lnTo>
                    <a:lnTo>
                      <a:pt x="2280833" y="156483"/>
                    </a:lnTo>
                    <a:cubicBezTo>
                      <a:pt x="2258826" y="156603"/>
                      <a:pt x="2241572" y="162012"/>
                      <a:pt x="2229072" y="172722"/>
                    </a:cubicBezTo>
                    <a:cubicBezTo>
                      <a:pt x="2216571" y="183431"/>
                      <a:pt x="2210324" y="197936"/>
                      <a:pt x="2210324" y="216244"/>
                    </a:cubicBezTo>
                    <a:cubicBezTo>
                      <a:pt x="2210324" y="233058"/>
                      <a:pt x="2214818" y="246013"/>
                      <a:pt x="2223806" y="255110"/>
                    </a:cubicBezTo>
                    <a:cubicBezTo>
                      <a:pt x="2232787" y="264206"/>
                      <a:pt x="2245345" y="268755"/>
                      <a:pt x="2261478" y="268755"/>
                    </a:cubicBezTo>
                    <a:cubicBezTo>
                      <a:pt x="2272074" y="268755"/>
                      <a:pt x="2281897" y="266186"/>
                      <a:pt x="2290941" y="261069"/>
                    </a:cubicBezTo>
                    <a:cubicBezTo>
                      <a:pt x="2299986" y="255945"/>
                      <a:pt x="2307385" y="248721"/>
                      <a:pt x="2313151" y="239390"/>
                    </a:cubicBezTo>
                    <a:cubicBezTo>
                      <a:pt x="2313727" y="250675"/>
                      <a:pt x="2314879" y="259310"/>
                      <a:pt x="2316607" y="265301"/>
                    </a:cubicBezTo>
                    <a:lnTo>
                      <a:pt x="2337000" y="265301"/>
                    </a:lnTo>
                    <a:close/>
                    <a:moveTo>
                      <a:pt x="2047355" y="78415"/>
                    </a:moveTo>
                    <a:lnTo>
                      <a:pt x="2047355" y="265301"/>
                    </a:lnTo>
                    <a:lnTo>
                      <a:pt x="2066540" y="265301"/>
                    </a:lnTo>
                    <a:lnTo>
                      <a:pt x="2066540" y="135582"/>
                    </a:lnTo>
                    <a:cubicBezTo>
                      <a:pt x="2070686" y="122456"/>
                      <a:pt x="2076762" y="112126"/>
                      <a:pt x="2084775" y="104579"/>
                    </a:cubicBezTo>
                    <a:cubicBezTo>
                      <a:pt x="2092781" y="97039"/>
                      <a:pt x="2101794" y="93269"/>
                      <a:pt x="2111820" y="93269"/>
                    </a:cubicBezTo>
                    <a:cubicBezTo>
                      <a:pt x="2124143" y="93269"/>
                      <a:pt x="2133188" y="97241"/>
                      <a:pt x="2138948" y="105187"/>
                    </a:cubicBezTo>
                    <a:cubicBezTo>
                      <a:pt x="2144707" y="113132"/>
                      <a:pt x="2147651" y="125455"/>
                      <a:pt x="2147765" y="142149"/>
                    </a:cubicBezTo>
                    <a:lnTo>
                      <a:pt x="2147765" y="265301"/>
                    </a:lnTo>
                    <a:lnTo>
                      <a:pt x="2166772" y="265301"/>
                    </a:lnTo>
                    <a:lnTo>
                      <a:pt x="2166772" y="140074"/>
                    </a:lnTo>
                    <a:cubicBezTo>
                      <a:pt x="2165968" y="96666"/>
                      <a:pt x="2149258" y="74962"/>
                      <a:pt x="2116656" y="74962"/>
                    </a:cubicBezTo>
                    <a:cubicBezTo>
                      <a:pt x="2105712" y="74962"/>
                      <a:pt x="2095946" y="77954"/>
                      <a:pt x="2087363" y="83944"/>
                    </a:cubicBezTo>
                    <a:cubicBezTo>
                      <a:pt x="2078781" y="89929"/>
                      <a:pt x="2071724" y="97994"/>
                      <a:pt x="2066192" y="108122"/>
                    </a:cubicBezTo>
                    <a:lnTo>
                      <a:pt x="2065679" y="78415"/>
                    </a:lnTo>
                    <a:lnTo>
                      <a:pt x="2047355" y="78415"/>
                    </a:lnTo>
                    <a:close/>
                    <a:moveTo>
                      <a:pt x="1975466" y="34457"/>
                    </a:moveTo>
                    <a:cubicBezTo>
                      <a:pt x="1977656" y="37165"/>
                      <a:pt x="1980764" y="38518"/>
                      <a:pt x="1984796" y="38518"/>
                    </a:cubicBezTo>
                    <a:cubicBezTo>
                      <a:pt x="1988828" y="38518"/>
                      <a:pt x="1991973" y="37165"/>
                      <a:pt x="1994214" y="34457"/>
                    </a:cubicBezTo>
                    <a:cubicBezTo>
                      <a:pt x="1996461" y="31756"/>
                      <a:pt x="1997588" y="28441"/>
                      <a:pt x="1997588" y="24525"/>
                    </a:cubicBezTo>
                    <a:cubicBezTo>
                      <a:pt x="1997588" y="20610"/>
                      <a:pt x="1996461" y="17270"/>
                      <a:pt x="1994214" y="14505"/>
                    </a:cubicBezTo>
                    <a:cubicBezTo>
                      <a:pt x="1991973" y="11747"/>
                      <a:pt x="1988828" y="10362"/>
                      <a:pt x="1984796" y="10362"/>
                    </a:cubicBezTo>
                    <a:cubicBezTo>
                      <a:pt x="1980764" y="10362"/>
                      <a:pt x="1977656" y="11747"/>
                      <a:pt x="1975466" y="14505"/>
                    </a:cubicBezTo>
                    <a:cubicBezTo>
                      <a:pt x="1973276" y="17270"/>
                      <a:pt x="1972181" y="20610"/>
                      <a:pt x="1972181" y="24525"/>
                    </a:cubicBezTo>
                    <a:cubicBezTo>
                      <a:pt x="1972181" y="28441"/>
                      <a:pt x="1973276" y="31756"/>
                      <a:pt x="1975466" y="34457"/>
                    </a:cubicBezTo>
                    <a:moveTo>
                      <a:pt x="1994303" y="78415"/>
                    </a:moveTo>
                    <a:lnTo>
                      <a:pt x="1974947" y="78415"/>
                    </a:lnTo>
                    <a:lnTo>
                      <a:pt x="1974947" y="265301"/>
                    </a:lnTo>
                    <a:lnTo>
                      <a:pt x="1994303" y="265301"/>
                    </a:lnTo>
                    <a:lnTo>
                      <a:pt x="1994303" y="78415"/>
                    </a:lnTo>
                    <a:close/>
                    <a:moveTo>
                      <a:pt x="1702417" y="78415"/>
                    </a:moveTo>
                    <a:lnTo>
                      <a:pt x="1702417" y="265301"/>
                    </a:lnTo>
                    <a:lnTo>
                      <a:pt x="1721602" y="265301"/>
                    </a:lnTo>
                    <a:lnTo>
                      <a:pt x="1721602" y="135241"/>
                    </a:lnTo>
                    <a:cubicBezTo>
                      <a:pt x="1725058" y="121767"/>
                      <a:pt x="1730615" y="111405"/>
                      <a:pt x="1738273" y="104149"/>
                    </a:cubicBezTo>
                    <a:cubicBezTo>
                      <a:pt x="1745938" y="96893"/>
                      <a:pt x="1755008" y="93269"/>
                      <a:pt x="1765496" y="93269"/>
                    </a:cubicBezTo>
                    <a:cubicBezTo>
                      <a:pt x="1778281" y="93269"/>
                      <a:pt x="1787699" y="97241"/>
                      <a:pt x="1793750" y="105187"/>
                    </a:cubicBezTo>
                    <a:cubicBezTo>
                      <a:pt x="1799801" y="113132"/>
                      <a:pt x="1802820" y="125284"/>
                      <a:pt x="1802820" y="141630"/>
                    </a:cubicBezTo>
                    <a:lnTo>
                      <a:pt x="1802820" y="265301"/>
                    </a:lnTo>
                    <a:lnTo>
                      <a:pt x="1822175" y="265301"/>
                    </a:lnTo>
                    <a:lnTo>
                      <a:pt x="1822175" y="140940"/>
                    </a:lnTo>
                    <a:cubicBezTo>
                      <a:pt x="1823327" y="127352"/>
                      <a:pt x="1827992" y="116067"/>
                      <a:pt x="1836176" y="107084"/>
                    </a:cubicBezTo>
                    <a:cubicBezTo>
                      <a:pt x="1844354" y="98108"/>
                      <a:pt x="1854379" y="93503"/>
                      <a:pt x="1866247" y="93269"/>
                    </a:cubicBezTo>
                    <a:cubicBezTo>
                      <a:pt x="1879380" y="93269"/>
                      <a:pt x="1888824" y="97216"/>
                      <a:pt x="1894590" y="105098"/>
                    </a:cubicBezTo>
                    <a:cubicBezTo>
                      <a:pt x="1900349" y="112986"/>
                      <a:pt x="1903343" y="124993"/>
                      <a:pt x="1903577" y="141111"/>
                    </a:cubicBezTo>
                    <a:lnTo>
                      <a:pt x="1903577" y="265301"/>
                    </a:lnTo>
                    <a:lnTo>
                      <a:pt x="1922755" y="265301"/>
                    </a:lnTo>
                    <a:lnTo>
                      <a:pt x="1922755" y="139903"/>
                    </a:lnTo>
                    <a:cubicBezTo>
                      <a:pt x="1921952" y="96609"/>
                      <a:pt x="1904723" y="74962"/>
                      <a:pt x="1871082" y="74962"/>
                    </a:cubicBezTo>
                    <a:cubicBezTo>
                      <a:pt x="1860139" y="74962"/>
                      <a:pt x="1850031" y="77840"/>
                      <a:pt x="1840759" y="83596"/>
                    </a:cubicBezTo>
                    <a:cubicBezTo>
                      <a:pt x="1831480" y="89353"/>
                      <a:pt x="1823903" y="97931"/>
                      <a:pt x="1818030" y="109330"/>
                    </a:cubicBezTo>
                    <a:cubicBezTo>
                      <a:pt x="1811004" y="86418"/>
                      <a:pt x="1795446" y="74962"/>
                      <a:pt x="1771370" y="74962"/>
                    </a:cubicBezTo>
                    <a:cubicBezTo>
                      <a:pt x="1749597" y="74962"/>
                      <a:pt x="1732887" y="85437"/>
                      <a:pt x="1721254" y="106395"/>
                    </a:cubicBezTo>
                    <a:lnTo>
                      <a:pt x="1720735" y="78415"/>
                    </a:lnTo>
                    <a:lnTo>
                      <a:pt x="1702417" y="78415"/>
                    </a:lnTo>
                    <a:close/>
                    <a:moveTo>
                      <a:pt x="1631218" y="34457"/>
                    </a:moveTo>
                    <a:cubicBezTo>
                      <a:pt x="1633402" y="37165"/>
                      <a:pt x="1636516" y="38518"/>
                      <a:pt x="1640548" y="38518"/>
                    </a:cubicBezTo>
                    <a:cubicBezTo>
                      <a:pt x="1644580" y="38518"/>
                      <a:pt x="1647719" y="37165"/>
                      <a:pt x="1649966" y="34457"/>
                    </a:cubicBezTo>
                    <a:cubicBezTo>
                      <a:pt x="1652213" y="31756"/>
                      <a:pt x="1653339" y="28441"/>
                      <a:pt x="1653339" y="24525"/>
                    </a:cubicBezTo>
                    <a:cubicBezTo>
                      <a:pt x="1653339" y="20610"/>
                      <a:pt x="1652213" y="17270"/>
                      <a:pt x="1649966" y="14505"/>
                    </a:cubicBezTo>
                    <a:cubicBezTo>
                      <a:pt x="1647719" y="11747"/>
                      <a:pt x="1644580" y="10362"/>
                      <a:pt x="1640548" y="10362"/>
                    </a:cubicBezTo>
                    <a:cubicBezTo>
                      <a:pt x="1636516" y="10362"/>
                      <a:pt x="1633402" y="11747"/>
                      <a:pt x="1631218" y="14505"/>
                    </a:cubicBezTo>
                    <a:cubicBezTo>
                      <a:pt x="1629028" y="17270"/>
                      <a:pt x="1627933" y="20610"/>
                      <a:pt x="1627933" y="24525"/>
                    </a:cubicBezTo>
                    <a:cubicBezTo>
                      <a:pt x="1627933" y="28441"/>
                      <a:pt x="1629028" y="31756"/>
                      <a:pt x="1631218" y="34457"/>
                    </a:cubicBezTo>
                    <a:moveTo>
                      <a:pt x="1650055" y="78415"/>
                    </a:moveTo>
                    <a:lnTo>
                      <a:pt x="1630699" y="78415"/>
                    </a:lnTo>
                    <a:lnTo>
                      <a:pt x="1630699" y="265301"/>
                    </a:lnTo>
                    <a:lnTo>
                      <a:pt x="1650055" y="265301"/>
                    </a:lnTo>
                    <a:lnTo>
                      <a:pt x="1650055" y="78415"/>
                    </a:lnTo>
                    <a:close/>
                    <a:moveTo>
                      <a:pt x="1595267" y="77207"/>
                    </a:moveTo>
                    <a:cubicBezTo>
                      <a:pt x="1592615" y="75708"/>
                      <a:pt x="1588761" y="74962"/>
                      <a:pt x="1583691" y="74962"/>
                    </a:cubicBezTo>
                    <a:cubicBezTo>
                      <a:pt x="1564222" y="74962"/>
                      <a:pt x="1549930" y="85437"/>
                      <a:pt x="1540835" y="106395"/>
                    </a:cubicBezTo>
                    <a:lnTo>
                      <a:pt x="1540487" y="78415"/>
                    </a:lnTo>
                    <a:lnTo>
                      <a:pt x="1521650" y="78415"/>
                    </a:lnTo>
                    <a:lnTo>
                      <a:pt x="1521650" y="265301"/>
                    </a:lnTo>
                    <a:lnTo>
                      <a:pt x="1540835" y="265301"/>
                    </a:lnTo>
                    <a:lnTo>
                      <a:pt x="1540835" y="136278"/>
                    </a:lnTo>
                    <a:cubicBezTo>
                      <a:pt x="1543829" y="123380"/>
                      <a:pt x="1548924" y="113303"/>
                      <a:pt x="1556127" y="106053"/>
                    </a:cubicBezTo>
                    <a:cubicBezTo>
                      <a:pt x="1563330" y="98797"/>
                      <a:pt x="1572228" y="95166"/>
                      <a:pt x="1582830" y="95166"/>
                    </a:cubicBezTo>
                    <a:cubicBezTo>
                      <a:pt x="1586286" y="95166"/>
                      <a:pt x="1590318" y="95571"/>
                      <a:pt x="1594926" y="96375"/>
                    </a:cubicBezTo>
                    <a:lnTo>
                      <a:pt x="1595267" y="77207"/>
                    </a:lnTo>
                    <a:close/>
                    <a:moveTo>
                      <a:pt x="1383569" y="234487"/>
                    </a:moveTo>
                    <a:cubicBezTo>
                      <a:pt x="1375733" y="223613"/>
                      <a:pt x="1371822" y="206217"/>
                      <a:pt x="1371822" y="182293"/>
                    </a:cubicBezTo>
                    <a:lnTo>
                      <a:pt x="1371822" y="161076"/>
                    </a:lnTo>
                    <a:cubicBezTo>
                      <a:pt x="1371822" y="137955"/>
                      <a:pt x="1375708" y="120818"/>
                      <a:pt x="1383480" y="109659"/>
                    </a:cubicBezTo>
                    <a:cubicBezTo>
                      <a:pt x="1391259" y="98500"/>
                      <a:pt x="1403443" y="92921"/>
                      <a:pt x="1420032" y="92921"/>
                    </a:cubicBezTo>
                    <a:cubicBezTo>
                      <a:pt x="1433280" y="92921"/>
                      <a:pt x="1443540" y="97153"/>
                      <a:pt x="1450793" y="105617"/>
                    </a:cubicBezTo>
                    <a:cubicBezTo>
                      <a:pt x="1458053" y="114081"/>
                      <a:pt x="1461971" y="126030"/>
                      <a:pt x="1462547" y="141459"/>
                    </a:cubicBezTo>
                    <a:lnTo>
                      <a:pt x="1481041" y="141459"/>
                    </a:lnTo>
                    <a:cubicBezTo>
                      <a:pt x="1480345" y="120501"/>
                      <a:pt x="1474642" y="104181"/>
                      <a:pt x="1463927" y="92491"/>
                    </a:cubicBezTo>
                    <a:cubicBezTo>
                      <a:pt x="1453217" y="80807"/>
                      <a:pt x="1438584" y="74962"/>
                      <a:pt x="1420032" y="74962"/>
                    </a:cubicBezTo>
                    <a:cubicBezTo>
                      <a:pt x="1397683" y="74962"/>
                      <a:pt x="1380835" y="82217"/>
                      <a:pt x="1369486" y="96722"/>
                    </a:cubicBezTo>
                    <a:cubicBezTo>
                      <a:pt x="1358138" y="111234"/>
                      <a:pt x="1352460" y="132767"/>
                      <a:pt x="1352460" y="161322"/>
                    </a:cubicBezTo>
                    <a:lnTo>
                      <a:pt x="1352460" y="184121"/>
                    </a:lnTo>
                    <a:cubicBezTo>
                      <a:pt x="1352694" y="212100"/>
                      <a:pt x="1358479" y="233203"/>
                      <a:pt x="1369834" y="247424"/>
                    </a:cubicBezTo>
                    <a:cubicBezTo>
                      <a:pt x="1381176" y="261644"/>
                      <a:pt x="1397968" y="268755"/>
                      <a:pt x="1420210" y="268755"/>
                    </a:cubicBezTo>
                    <a:cubicBezTo>
                      <a:pt x="1437255" y="268755"/>
                      <a:pt x="1451426" y="263314"/>
                      <a:pt x="1462718" y="252434"/>
                    </a:cubicBezTo>
                    <a:cubicBezTo>
                      <a:pt x="1474009" y="241547"/>
                      <a:pt x="1480117" y="226555"/>
                      <a:pt x="1481041" y="207438"/>
                    </a:cubicBezTo>
                    <a:lnTo>
                      <a:pt x="1462547" y="207438"/>
                    </a:lnTo>
                    <a:cubicBezTo>
                      <a:pt x="1461971" y="221431"/>
                      <a:pt x="1458110" y="232153"/>
                      <a:pt x="1450970" y="239611"/>
                    </a:cubicBezTo>
                    <a:cubicBezTo>
                      <a:pt x="1443825" y="247063"/>
                      <a:pt x="1433571" y="250789"/>
                      <a:pt x="1420210" y="250789"/>
                    </a:cubicBezTo>
                    <a:cubicBezTo>
                      <a:pt x="1403614" y="250789"/>
                      <a:pt x="1391405" y="245355"/>
                      <a:pt x="1383569" y="234487"/>
                    </a:cubicBezTo>
                    <a:moveTo>
                      <a:pt x="1285926" y="242173"/>
                    </a:moveTo>
                    <a:cubicBezTo>
                      <a:pt x="1278786" y="247917"/>
                      <a:pt x="1269337" y="250789"/>
                      <a:pt x="1257589" y="250789"/>
                    </a:cubicBezTo>
                    <a:cubicBezTo>
                      <a:pt x="1243994" y="250789"/>
                      <a:pt x="1233595" y="247614"/>
                      <a:pt x="1226392" y="241250"/>
                    </a:cubicBezTo>
                    <a:cubicBezTo>
                      <a:pt x="1219189" y="234892"/>
                      <a:pt x="1215303" y="225922"/>
                      <a:pt x="1214727" y="214346"/>
                    </a:cubicBezTo>
                    <a:lnTo>
                      <a:pt x="1195371" y="214346"/>
                    </a:lnTo>
                    <a:cubicBezTo>
                      <a:pt x="1195371" y="230350"/>
                      <a:pt x="1201106" y="243419"/>
                      <a:pt x="1212568" y="253554"/>
                    </a:cubicBezTo>
                    <a:cubicBezTo>
                      <a:pt x="1224031" y="263688"/>
                      <a:pt x="1239038" y="268755"/>
                      <a:pt x="1257589" y="268755"/>
                    </a:cubicBezTo>
                    <a:cubicBezTo>
                      <a:pt x="1275096" y="268755"/>
                      <a:pt x="1289211" y="264206"/>
                      <a:pt x="1299926" y="255110"/>
                    </a:cubicBezTo>
                    <a:cubicBezTo>
                      <a:pt x="1310642" y="246013"/>
                      <a:pt x="1315997" y="233747"/>
                      <a:pt x="1315997" y="218318"/>
                    </a:cubicBezTo>
                    <a:cubicBezTo>
                      <a:pt x="1315997" y="210025"/>
                      <a:pt x="1314326" y="202858"/>
                      <a:pt x="1310990" y="196817"/>
                    </a:cubicBezTo>
                    <a:cubicBezTo>
                      <a:pt x="1307642" y="190769"/>
                      <a:pt x="1302692" y="185272"/>
                      <a:pt x="1296122" y="180319"/>
                    </a:cubicBezTo>
                    <a:cubicBezTo>
                      <a:pt x="1289559" y="175372"/>
                      <a:pt x="1277577" y="169090"/>
                      <a:pt x="1260178" y="161493"/>
                    </a:cubicBezTo>
                    <a:cubicBezTo>
                      <a:pt x="1243354" y="153434"/>
                      <a:pt x="1232411" y="147045"/>
                      <a:pt x="1227341" y="142319"/>
                    </a:cubicBezTo>
                    <a:cubicBezTo>
                      <a:pt x="1222271" y="137600"/>
                      <a:pt x="1219740" y="131502"/>
                      <a:pt x="1219740" y="124012"/>
                    </a:cubicBezTo>
                    <a:cubicBezTo>
                      <a:pt x="1219740" y="114802"/>
                      <a:pt x="1223050" y="107318"/>
                      <a:pt x="1229677" y="101562"/>
                    </a:cubicBezTo>
                    <a:cubicBezTo>
                      <a:pt x="1236304" y="95805"/>
                      <a:pt x="1245259" y="92921"/>
                      <a:pt x="1256551" y="92921"/>
                    </a:cubicBezTo>
                    <a:cubicBezTo>
                      <a:pt x="1268185" y="92921"/>
                      <a:pt x="1277634" y="96406"/>
                      <a:pt x="1284894" y="103371"/>
                    </a:cubicBezTo>
                    <a:cubicBezTo>
                      <a:pt x="1292148" y="110342"/>
                      <a:pt x="1295781" y="119122"/>
                      <a:pt x="1295781" y="129712"/>
                    </a:cubicBezTo>
                    <a:lnTo>
                      <a:pt x="1314965" y="129712"/>
                    </a:lnTo>
                    <a:cubicBezTo>
                      <a:pt x="1314965" y="113246"/>
                      <a:pt x="1309661" y="100006"/>
                      <a:pt x="1299066" y="89986"/>
                    </a:cubicBezTo>
                    <a:cubicBezTo>
                      <a:pt x="1288464" y="79972"/>
                      <a:pt x="1274292" y="74962"/>
                      <a:pt x="1256551" y="74962"/>
                    </a:cubicBezTo>
                    <a:cubicBezTo>
                      <a:pt x="1240076" y="74962"/>
                      <a:pt x="1226651" y="79655"/>
                      <a:pt x="1216284" y="89037"/>
                    </a:cubicBezTo>
                    <a:cubicBezTo>
                      <a:pt x="1205916" y="98424"/>
                      <a:pt x="1200732" y="110310"/>
                      <a:pt x="1200732" y="124702"/>
                    </a:cubicBezTo>
                    <a:cubicBezTo>
                      <a:pt x="1200732" y="132419"/>
                      <a:pt x="1202226" y="139100"/>
                      <a:pt x="1205226" y="144742"/>
                    </a:cubicBezTo>
                    <a:cubicBezTo>
                      <a:pt x="1208220" y="150385"/>
                      <a:pt x="1212885" y="155591"/>
                      <a:pt x="1219221" y="160373"/>
                    </a:cubicBezTo>
                    <a:cubicBezTo>
                      <a:pt x="1225556" y="165150"/>
                      <a:pt x="1236702" y="171134"/>
                      <a:pt x="1252659" y="178314"/>
                    </a:cubicBezTo>
                    <a:cubicBezTo>
                      <a:pt x="1268615" y="185494"/>
                      <a:pt x="1279938" y="192098"/>
                      <a:pt x="1286622" y="198133"/>
                    </a:cubicBezTo>
                    <a:cubicBezTo>
                      <a:pt x="1293299" y="204167"/>
                      <a:pt x="1296641" y="211202"/>
                      <a:pt x="1296641" y="219248"/>
                    </a:cubicBezTo>
                    <a:cubicBezTo>
                      <a:pt x="1296641" y="228781"/>
                      <a:pt x="1293072" y="236429"/>
                      <a:pt x="1285926" y="242173"/>
                    </a:cubicBezTo>
                    <a:moveTo>
                      <a:pt x="1131255" y="34457"/>
                    </a:moveTo>
                    <a:cubicBezTo>
                      <a:pt x="1133445" y="37165"/>
                      <a:pt x="1136559" y="38518"/>
                      <a:pt x="1140591" y="38518"/>
                    </a:cubicBezTo>
                    <a:cubicBezTo>
                      <a:pt x="1144623" y="38518"/>
                      <a:pt x="1147762" y="37165"/>
                      <a:pt x="1150009" y="34457"/>
                    </a:cubicBezTo>
                    <a:cubicBezTo>
                      <a:pt x="1152256" y="31756"/>
                      <a:pt x="1153376" y="28441"/>
                      <a:pt x="1153376" y="24525"/>
                    </a:cubicBezTo>
                    <a:cubicBezTo>
                      <a:pt x="1153376" y="20610"/>
                      <a:pt x="1152256" y="17270"/>
                      <a:pt x="1150009" y="14505"/>
                    </a:cubicBezTo>
                    <a:cubicBezTo>
                      <a:pt x="1147762" y="11747"/>
                      <a:pt x="1144623" y="10362"/>
                      <a:pt x="1140591" y="10362"/>
                    </a:cubicBezTo>
                    <a:cubicBezTo>
                      <a:pt x="1136559" y="10362"/>
                      <a:pt x="1133445" y="11747"/>
                      <a:pt x="1131255" y="14505"/>
                    </a:cubicBezTo>
                    <a:cubicBezTo>
                      <a:pt x="1129071" y="17270"/>
                      <a:pt x="1127976" y="20610"/>
                      <a:pt x="1127976" y="24525"/>
                    </a:cubicBezTo>
                    <a:cubicBezTo>
                      <a:pt x="1127976" y="28441"/>
                      <a:pt x="1129071" y="31756"/>
                      <a:pt x="1131255" y="34457"/>
                    </a:cubicBezTo>
                    <a:moveTo>
                      <a:pt x="1150097" y="78415"/>
                    </a:moveTo>
                    <a:lnTo>
                      <a:pt x="1130742" y="78415"/>
                    </a:lnTo>
                    <a:lnTo>
                      <a:pt x="1130742" y="265301"/>
                    </a:lnTo>
                    <a:lnTo>
                      <a:pt x="1150097" y="265301"/>
                    </a:lnTo>
                    <a:lnTo>
                      <a:pt x="1150097" y="78415"/>
                    </a:lnTo>
                    <a:close/>
                    <a:moveTo>
                      <a:pt x="968641" y="162012"/>
                    </a:moveTo>
                    <a:cubicBezTo>
                      <a:pt x="968748" y="138638"/>
                      <a:pt x="972413" y="121368"/>
                      <a:pt x="979609" y="110197"/>
                    </a:cubicBezTo>
                    <a:cubicBezTo>
                      <a:pt x="986812" y="99025"/>
                      <a:pt x="998243" y="93439"/>
                      <a:pt x="1013915" y="93439"/>
                    </a:cubicBezTo>
                    <a:cubicBezTo>
                      <a:pt x="1034422" y="93439"/>
                      <a:pt x="1048998" y="103865"/>
                      <a:pt x="1057638" y="124702"/>
                    </a:cubicBezTo>
                    <a:lnTo>
                      <a:pt x="1057638" y="221602"/>
                    </a:lnTo>
                    <a:cubicBezTo>
                      <a:pt x="1048536" y="240832"/>
                      <a:pt x="1033903" y="250448"/>
                      <a:pt x="1013744" y="250448"/>
                    </a:cubicBezTo>
                    <a:cubicBezTo>
                      <a:pt x="998072" y="250448"/>
                      <a:pt x="986635" y="244805"/>
                      <a:pt x="979439" y="233519"/>
                    </a:cubicBezTo>
                    <a:cubicBezTo>
                      <a:pt x="972236" y="222234"/>
                      <a:pt x="968641" y="204617"/>
                      <a:pt x="968641" y="180667"/>
                    </a:cubicBezTo>
                    <a:lnTo>
                      <a:pt x="968641" y="162012"/>
                    </a:lnTo>
                    <a:close/>
                    <a:moveTo>
                      <a:pt x="949108" y="182565"/>
                    </a:moveTo>
                    <a:cubicBezTo>
                      <a:pt x="949336" y="210089"/>
                      <a:pt x="954608" y="231331"/>
                      <a:pt x="964925" y="246298"/>
                    </a:cubicBezTo>
                    <a:cubicBezTo>
                      <a:pt x="975230" y="261271"/>
                      <a:pt x="990243" y="268755"/>
                      <a:pt x="1009940" y="268755"/>
                    </a:cubicBezTo>
                    <a:cubicBezTo>
                      <a:pt x="1031485" y="268755"/>
                      <a:pt x="1047498" y="259601"/>
                      <a:pt x="1057986" y="241288"/>
                    </a:cubicBezTo>
                    <a:lnTo>
                      <a:pt x="1058847" y="265301"/>
                    </a:lnTo>
                    <a:lnTo>
                      <a:pt x="1076822" y="265301"/>
                    </a:lnTo>
                    <a:lnTo>
                      <a:pt x="1076822" y="0"/>
                    </a:lnTo>
                    <a:lnTo>
                      <a:pt x="1057638" y="0"/>
                    </a:lnTo>
                    <a:lnTo>
                      <a:pt x="1057638" y="103460"/>
                    </a:lnTo>
                    <a:cubicBezTo>
                      <a:pt x="1047150" y="84463"/>
                      <a:pt x="1031308" y="74962"/>
                      <a:pt x="1010111" y="74962"/>
                    </a:cubicBezTo>
                    <a:cubicBezTo>
                      <a:pt x="989952" y="74962"/>
                      <a:pt x="974742" y="82363"/>
                      <a:pt x="964489" y="97153"/>
                    </a:cubicBezTo>
                    <a:cubicBezTo>
                      <a:pt x="954235" y="111955"/>
                      <a:pt x="949108" y="133976"/>
                      <a:pt x="949108" y="163220"/>
                    </a:cubicBezTo>
                    <a:lnTo>
                      <a:pt x="949108" y="182565"/>
                    </a:lnTo>
                    <a:close/>
                    <a:moveTo>
                      <a:pt x="716498" y="162012"/>
                    </a:moveTo>
                    <a:cubicBezTo>
                      <a:pt x="716611" y="138638"/>
                      <a:pt x="720270" y="121368"/>
                      <a:pt x="727473" y="110197"/>
                    </a:cubicBezTo>
                    <a:cubicBezTo>
                      <a:pt x="734669" y="99025"/>
                      <a:pt x="746106" y="93439"/>
                      <a:pt x="761778" y="93439"/>
                    </a:cubicBezTo>
                    <a:cubicBezTo>
                      <a:pt x="782285" y="93439"/>
                      <a:pt x="796855" y="103865"/>
                      <a:pt x="805501" y="124702"/>
                    </a:cubicBezTo>
                    <a:lnTo>
                      <a:pt x="805501" y="221602"/>
                    </a:lnTo>
                    <a:cubicBezTo>
                      <a:pt x="796399" y="240832"/>
                      <a:pt x="781766" y="250448"/>
                      <a:pt x="761601" y="250448"/>
                    </a:cubicBezTo>
                    <a:cubicBezTo>
                      <a:pt x="745935" y="250448"/>
                      <a:pt x="734498" y="244805"/>
                      <a:pt x="727302" y="233519"/>
                    </a:cubicBezTo>
                    <a:cubicBezTo>
                      <a:pt x="720099" y="222234"/>
                      <a:pt x="716498" y="204617"/>
                      <a:pt x="716498" y="180667"/>
                    </a:cubicBezTo>
                    <a:lnTo>
                      <a:pt x="716498" y="162012"/>
                    </a:lnTo>
                    <a:close/>
                    <a:moveTo>
                      <a:pt x="696971" y="182565"/>
                    </a:moveTo>
                    <a:cubicBezTo>
                      <a:pt x="697199" y="210089"/>
                      <a:pt x="702472" y="231331"/>
                      <a:pt x="712782" y="246298"/>
                    </a:cubicBezTo>
                    <a:cubicBezTo>
                      <a:pt x="723093" y="261271"/>
                      <a:pt x="738100" y="268755"/>
                      <a:pt x="757803" y="268755"/>
                    </a:cubicBezTo>
                    <a:cubicBezTo>
                      <a:pt x="779342" y="268755"/>
                      <a:pt x="795361" y="259601"/>
                      <a:pt x="805843" y="241288"/>
                    </a:cubicBezTo>
                    <a:lnTo>
                      <a:pt x="806710" y="265301"/>
                    </a:lnTo>
                    <a:lnTo>
                      <a:pt x="824679" y="265301"/>
                    </a:lnTo>
                    <a:lnTo>
                      <a:pt x="824679" y="0"/>
                    </a:lnTo>
                    <a:lnTo>
                      <a:pt x="805501" y="0"/>
                    </a:lnTo>
                    <a:lnTo>
                      <a:pt x="805501" y="103460"/>
                    </a:lnTo>
                    <a:cubicBezTo>
                      <a:pt x="795013" y="84463"/>
                      <a:pt x="779171" y="74962"/>
                      <a:pt x="757974" y="74962"/>
                    </a:cubicBezTo>
                    <a:cubicBezTo>
                      <a:pt x="737815" y="74962"/>
                      <a:pt x="722605" y="82363"/>
                      <a:pt x="712352" y="97153"/>
                    </a:cubicBezTo>
                    <a:cubicBezTo>
                      <a:pt x="702098" y="111955"/>
                      <a:pt x="696971" y="133976"/>
                      <a:pt x="696971" y="163220"/>
                    </a:cubicBezTo>
                    <a:lnTo>
                      <a:pt x="696971" y="182565"/>
                    </a:lnTo>
                    <a:close/>
                    <a:moveTo>
                      <a:pt x="533484" y="78415"/>
                    </a:moveTo>
                    <a:lnTo>
                      <a:pt x="533484" y="265301"/>
                    </a:lnTo>
                    <a:lnTo>
                      <a:pt x="552668" y="265301"/>
                    </a:lnTo>
                    <a:lnTo>
                      <a:pt x="552668" y="135582"/>
                    </a:lnTo>
                    <a:cubicBezTo>
                      <a:pt x="556814" y="122456"/>
                      <a:pt x="562890" y="112126"/>
                      <a:pt x="570903" y="104579"/>
                    </a:cubicBezTo>
                    <a:cubicBezTo>
                      <a:pt x="578910" y="97039"/>
                      <a:pt x="587923" y="93269"/>
                      <a:pt x="597948" y="93269"/>
                    </a:cubicBezTo>
                    <a:cubicBezTo>
                      <a:pt x="610272" y="93269"/>
                      <a:pt x="619316" y="97241"/>
                      <a:pt x="625076" y="105187"/>
                    </a:cubicBezTo>
                    <a:cubicBezTo>
                      <a:pt x="630836" y="113132"/>
                      <a:pt x="633779" y="125455"/>
                      <a:pt x="633893" y="142149"/>
                    </a:cubicBezTo>
                    <a:lnTo>
                      <a:pt x="633893" y="265301"/>
                    </a:lnTo>
                    <a:lnTo>
                      <a:pt x="652900" y="265301"/>
                    </a:lnTo>
                    <a:lnTo>
                      <a:pt x="652900" y="140074"/>
                    </a:lnTo>
                    <a:cubicBezTo>
                      <a:pt x="652096" y="96666"/>
                      <a:pt x="635387" y="74962"/>
                      <a:pt x="602784" y="74962"/>
                    </a:cubicBezTo>
                    <a:cubicBezTo>
                      <a:pt x="591841" y="74962"/>
                      <a:pt x="582074" y="77954"/>
                      <a:pt x="573492" y="83944"/>
                    </a:cubicBezTo>
                    <a:cubicBezTo>
                      <a:pt x="564909" y="89929"/>
                      <a:pt x="557852" y="97994"/>
                      <a:pt x="552320" y="108122"/>
                    </a:cubicBezTo>
                    <a:lnTo>
                      <a:pt x="551807" y="78415"/>
                    </a:lnTo>
                    <a:lnTo>
                      <a:pt x="533484" y="78415"/>
                    </a:lnTo>
                    <a:close/>
                    <a:moveTo>
                      <a:pt x="473519" y="150613"/>
                    </a:moveTo>
                    <a:lnTo>
                      <a:pt x="473519" y="155623"/>
                    </a:lnTo>
                    <a:lnTo>
                      <a:pt x="381756" y="155623"/>
                    </a:lnTo>
                    <a:cubicBezTo>
                      <a:pt x="382560" y="135127"/>
                      <a:pt x="387022" y="119553"/>
                      <a:pt x="395149" y="108900"/>
                    </a:cubicBezTo>
                    <a:cubicBezTo>
                      <a:pt x="403270" y="98253"/>
                      <a:pt x="414878" y="92921"/>
                      <a:pt x="429967" y="92921"/>
                    </a:cubicBezTo>
                    <a:cubicBezTo>
                      <a:pt x="458076" y="92921"/>
                      <a:pt x="472595" y="112158"/>
                      <a:pt x="473519" y="150613"/>
                    </a:cubicBezTo>
                    <a:moveTo>
                      <a:pt x="488900" y="243711"/>
                    </a:moveTo>
                    <a:lnTo>
                      <a:pt x="478874" y="230926"/>
                    </a:lnTo>
                    <a:cubicBezTo>
                      <a:pt x="467468" y="244400"/>
                      <a:pt x="452550" y="251137"/>
                      <a:pt x="434119" y="251137"/>
                    </a:cubicBezTo>
                    <a:cubicBezTo>
                      <a:pt x="417409" y="251137"/>
                      <a:pt x="404478" y="245324"/>
                      <a:pt x="395320" y="233690"/>
                    </a:cubicBezTo>
                    <a:cubicBezTo>
                      <a:pt x="386161" y="222063"/>
                      <a:pt x="381579" y="205540"/>
                      <a:pt x="381579" y="184121"/>
                    </a:cubicBezTo>
                    <a:lnTo>
                      <a:pt x="381579" y="173582"/>
                    </a:lnTo>
                    <a:lnTo>
                      <a:pt x="492704" y="173582"/>
                    </a:lnTo>
                    <a:lnTo>
                      <a:pt x="492704" y="155623"/>
                    </a:lnTo>
                    <a:cubicBezTo>
                      <a:pt x="492469" y="128333"/>
                      <a:pt x="487026" y="108065"/>
                      <a:pt x="476367" y="94825"/>
                    </a:cubicBezTo>
                    <a:cubicBezTo>
                      <a:pt x="465715" y="81585"/>
                      <a:pt x="450246" y="74962"/>
                      <a:pt x="429967" y="74962"/>
                    </a:cubicBezTo>
                    <a:cubicBezTo>
                      <a:pt x="408998" y="74962"/>
                      <a:pt x="392522" y="82761"/>
                      <a:pt x="380541" y="98361"/>
                    </a:cubicBezTo>
                    <a:cubicBezTo>
                      <a:pt x="368559" y="113967"/>
                      <a:pt x="362572" y="135475"/>
                      <a:pt x="362572" y="162872"/>
                    </a:cubicBezTo>
                    <a:lnTo>
                      <a:pt x="362572" y="185677"/>
                    </a:lnTo>
                    <a:cubicBezTo>
                      <a:pt x="362800" y="212271"/>
                      <a:pt x="369135" y="232773"/>
                      <a:pt x="381579" y="247164"/>
                    </a:cubicBezTo>
                    <a:cubicBezTo>
                      <a:pt x="394022" y="261556"/>
                      <a:pt x="411245" y="268755"/>
                      <a:pt x="433252" y="268755"/>
                    </a:cubicBezTo>
                    <a:cubicBezTo>
                      <a:pt x="458139" y="268755"/>
                      <a:pt x="476684" y="260404"/>
                      <a:pt x="488900" y="243711"/>
                    </a:cubicBezTo>
                    <a:moveTo>
                      <a:pt x="130480" y="160899"/>
                    </a:moveTo>
                    <a:cubicBezTo>
                      <a:pt x="130708" y="139739"/>
                      <a:pt x="135202" y="123114"/>
                      <a:pt x="143955" y="111038"/>
                    </a:cubicBezTo>
                    <a:cubicBezTo>
                      <a:pt x="152715" y="98962"/>
                      <a:pt x="164526" y="92921"/>
                      <a:pt x="179387" y="92921"/>
                    </a:cubicBezTo>
                    <a:cubicBezTo>
                      <a:pt x="194704" y="92921"/>
                      <a:pt x="206749" y="99107"/>
                      <a:pt x="215502" y="111474"/>
                    </a:cubicBezTo>
                    <a:cubicBezTo>
                      <a:pt x="224256" y="123835"/>
                      <a:pt x="228636" y="140770"/>
                      <a:pt x="228636" y="162284"/>
                    </a:cubicBezTo>
                    <a:lnTo>
                      <a:pt x="228636" y="182122"/>
                    </a:lnTo>
                    <a:cubicBezTo>
                      <a:pt x="228522" y="204206"/>
                      <a:pt x="224288" y="221171"/>
                      <a:pt x="215933" y="233020"/>
                    </a:cubicBezTo>
                    <a:cubicBezTo>
                      <a:pt x="207584" y="244868"/>
                      <a:pt x="195514" y="250789"/>
                      <a:pt x="179729" y="250789"/>
                    </a:cubicBezTo>
                    <a:cubicBezTo>
                      <a:pt x="164292" y="250789"/>
                      <a:pt x="152221" y="244634"/>
                      <a:pt x="143525" y="232330"/>
                    </a:cubicBezTo>
                    <a:cubicBezTo>
                      <a:pt x="134828" y="220026"/>
                      <a:pt x="130480" y="203111"/>
                      <a:pt x="130480" y="181603"/>
                    </a:cubicBezTo>
                    <a:lnTo>
                      <a:pt x="130480" y="160899"/>
                    </a:lnTo>
                    <a:close/>
                    <a:moveTo>
                      <a:pt x="111125" y="184462"/>
                    </a:moveTo>
                    <a:cubicBezTo>
                      <a:pt x="111580" y="210721"/>
                      <a:pt x="117916" y="231331"/>
                      <a:pt x="130132" y="246298"/>
                    </a:cubicBezTo>
                    <a:cubicBezTo>
                      <a:pt x="142341" y="261271"/>
                      <a:pt x="158880" y="268755"/>
                      <a:pt x="179729" y="268755"/>
                    </a:cubicBezTo>
                    <a:cubicBezTo>
                      <a:pt x="200584" y="268755"/>
                      <a:pt x="217148" y="261094"/>
                      <a:pt x="229414" y="245779"/>
                    </a:cubicBezTo>
                    <a:cubicBezTo>
                      <a:pt x="241687" y="230470"/>
                      <a:pt x="247820" y="209108"/>
                      <a:pt x="247820" y="181704"/>
                    </a:cubicBezTo>
                    <a:lnTo>
                      <a:pt x="247820" y="161841"/>
                    </a:lnTo>
                    <a:cubicBezTo>
                      <a:pt x="247706" y="134779"/>
                      <a:pt x="241567" y="113537"/>
                      <a:pt x="229414" y="98108"/>
                    </a:cubicBezTo>
                    <a:cubicBezTo>
                      <a:pt x="217262" y="82679"/>
                      <a:pt x="200584" y="74962"/>
                      <a:pt x="179387" y="74962"/>
                    </a:cubicBezTo>
                    <a:cubicBezTo>
                      <a:pt x="158304" y="74962"/>
                      <a:pt x="141651" y="82793"/>
                      <a:pt x="129442" y="98449"/>
                    </a:cubicBezTo>
                    <a:cubicBezTo>
                      <a:pt x="117226" y="114112"/>
                      <a:pt x="111125" y="135412"/>
                      <a:pt x="111125" y="162360"/>
                    </a:cubicBezTo>
                    <a:lnTo>
                      <a:pt x="111125" y="184462"/>
                    </a:lnTo>
                    <a:close/>
                    <a:moveTo>
                      <a:pt x="28862" y="30744"/>
                    </a:moveTo>
                    <a:lnTo>
                      <a:pt x="28862" y="78415"/>
                    </a:lnTo>
                    <a:lnTo>
                      <a:pt x="0" y="78415"/>
                    </a:lnTo>
                    <a:lnTo>
                      <a:pt x="0" y="95685"/>
                    </a:lnTo>
                    <a:lnTo>
                      <a:pt x="28862" y="95685"/>
                    </a:lnTo>
                    <a:lnTo>
                      <a:pt x="28862" y="222462"/>
                    </a:lnTo>
                    <a:cubicBezTo>
                      <a:pt x="29438" y="253326"/>
                      <a:pt x="40957" y="268755"/>
                      <a:pt x="63427" y="268755"/>
                    </a:cubicBezTo>
                    <a:cubicBezTo>
                      <a:pt x="71604" y="268755"/>
                      <a:pt x="77883" y="267774"/>
                      <a:pt x="82263" y="265819"/>
                    </a:cubicBezTo>
                    <a:lnTo>
                      <a:pt x="81744" y="248543"/>
                    </a:lnTo>
                    <a:cubicBezTo>
                      <a:pt x="75636" y="249695"/>
                      <a:pt x="71028" y="250270"/>
                      <a:pt x="67920" y="250270"/>
                    </a:cubicBezTo>
                    <a:cubicBezTo>
                      <a:pt x="60775" y="250270"/>
                      <a:pt x="55673" y="247765"/>
                      <a:pt x="52622" y="242762"/>
                    </a:cubicBezTo>
                    <a:cubicBezTo>
                      <a:pt x="49572" y="237751"/>
                      <a:pt x="48046" y="230123"/>
                      <a:pt x="48046" y="219875"/>
                    </a:cubicBezTo>
                    <a:lnTo>
                      <a:pt x="48046" y="95685"/>
                    </a:lnTo>
                    <a:lnTo>
                      <a:pt x="80016" y="95685"/>
                    </a:lnTo>
                    <a:lnTo>
                      <a:pt x="80016" y="78415"/>
                    </a:lnTo>
                    <a:lnTo>
                      <a:pt x="48046" y="78415"/>
                    </a:lnTo>
                    <a:lnTo>
                      <a:pt x="48046" y="30744"/>
                    </a:lnTo>
                    <a:lnTo>
                      <a:pt x="28862" y="30744"/>
                    </a:lnTo>
                    <a:close/>
                  </a:path>
                </a:pathLst>
              </a:custGeom>
              <a:solidFill>
                <a:srgbClr val="000000"/>
              </a:solidFill>
              <a:ln w="6322" cap="flat">
                <a:noFill/>
                <a:prstDash val="solid"/>
                <a:miter/>
              </a:ln>
            </p:spPr>
            <p:txBody>
              <a:bodyPr rtlCol="0" anchor="ctr"/>
              <a:lstStyle/>
              <a:p>
                <a:endParaRPr lang="en-AU" sz="1800" dirty="0"/>
              </a:p>
            </p:txBody>
          </p:sp>
        </p:grpSp>
      </p:grpSp>
      <p:sp>
        <p:nvSpPr>
          <p:cNvPr id="10" name="Text Placeholder 6">
            <a:extLst>
              <a:ext uri="{FF2B5EF4-FFF2-40B4-BE49-F238E27FC236}">
                <a16:creationId xmlns:a16="http://schemas.microsoft.com/office/drawing/2014/main" id="{B6F49647-B30A-1ED8-9807-9E8BFCD457A1}"/>
              </a:ext>
            </a:extLst>
          </p:cNvPr>
          <p:cNvSpPr>
            <a:spLocks noGrp="1"/>
          </p:cNvSpPr>
          <p:nvPr>
            <p:ph type="body" sz="quarter" idx="12" hasCustomPrompt="1"/>
          </p:nvPr>
        </p:nvSpPr>
        <p:spPr>
          <a:xfrm>
            <a:off x="1131215" y="5261197"/>
            <a:ext cx="2100925" cy="483839"/>
          </a:xfrm>
          <a:ln w="19050">
            <a:solidFill>
              <a:schemeClr val="tx1"/>
            </a:solidFill>
          </a:ln>
        </p:spPr>
        <p:txBody>
          <a:bodyPr wrap="square" lIns="288000" tIns="180000" rIns="288000" bIns="162000">
            <a:spAutoFit/>
          </a:bodyPr>
          <a:lstStyle>
            <a:lvl1pPr>
              <a:defRPr sz="1000" b="1" cap="all" spc="100" baseline="0">
                <a:ln>
                  <a:noFill/>
                </a:ln>
                <a:latin typeface="+mj-lt"/>
              </a:defRPr>
            </a:lvl1pPr>
            <a:lvl2pPr>
              <a:defRPr sz="1000">
                <a:latin typeface="+mj-lt"/>
              </a:defRPr>
            </a:lvl2pPr>
            <a:lvl3pPr>
              <a:defRPr sz="1000">
                <a:latin typeface="+mj-lt"/>
              </a:defRPr>
            </a:lvl3pPr>
            <a:lvl4pPr>
              <a:defRPr sz="1000">
                <a:latin typeface="+mj-lt"/>
              </a:defRPr>
            </a:lvl4pPr>
            <a:lvl5pPr>
              <a:defRPr sz="1000">
                <a:latin typeface="+mj-lt"/>
              </a:defRPr>
            </a:lvl5pPr>
          </a:lstStyle>
          <a:p>
            <a:pPr lvl="0"/>
            <a:r>
              <a:rPr lang="en-GB" dirty="0"/>
              <a:t>Case for support</a:t>
            </a:r>
            <a:endParaRPr lang="en-AU" dirty="0"/>
          </a:p>
        </p:txBody>
      </p:sp>
    </p:spTree>
    <p:extLst>
      <p:ext uri="{BB962C8B-B14F-4D97-AF65-F5344CB8AC3E}">
        <p14:creationId xmlns:p14="http://schemas.microsoft.com/office/powerpoint/2010/main" val="21945283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7471" y="2580123"/>
            <a:ext cx="7944551" cy="3082573"/>
          </a:xfrm>
        </p:spPr>
        <p:txBody>
          <a:bodyPr>
            <a:normAutofit/>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grpSp>
        <p:nvGrpSpPr>
          <p:cNvPr id="7" name="Group 6">
            <a:extLst>
              <a:ext uri="{FF2B5EF4-FFF2-40B4-BE49-F238E27FC236}">
                <a16:creationId xmlns:a16="http://schemas.microsoft.com/office/drawing/2014/main" id="{5BC3FE35-644B-341B-8564-132BB68A20FC}"/>
              </a:ext>
            </a:extLst>
          </p:cNvPr>
          <p:cNvGrpSpPr/>
          <p:nvPr userDrawn="1"/>
        </p:nvGrpSpPr>
        <p:grpSpPr>
          <a:xfrm>
            <a:off x="10566400" y="6023041"/>
            <a:ext cx="1625600" cy="834961"/>
            <a:chOff x="0" y="-1"/>
            <a:chExt cx="2156178" cy="1107483"/>
          </a:xfrm>
        </p:grpSpPr>
        <p:sp>
          <p:nvSpPr>
            <p:cNvPr id="8" name="Freeform 7">
              <a:extLst>
                <a:ext uri="{FF2B5EF4-FFF2-40B4-BE49-F238E27FC236}">
                  <a16:creationId xmlns:a16="http://schemas.microsoft.com/office/drawing/2014/main" id="{339BE0D8-EAF1-8F99-7BB9-C91BFF2DC42C}"/>
                </a:ext>
              </a:extLst>
            </p:cNvPr>
            <p:cNvSpPr/>
            <p:nvPr/>
          </p:nvSpPr>
          <p:spPr>
            <a:xfrm>
              <a:off x="0" y="-1"/>
              <a:ext cx="2156178" cy="1107483"/>
            </a:xfrm>
            <a:custGeom>
              <a:avLst/>
              <a:gdLst>
                <a:gd name="connsiteX0" fmla="*/ 0 w 2373378"/>
                <a:gd name="connsiteY0" fmla="*/ 0 h 1219044"/>
                <a:gd name="connsiteX1" fmla="*/ 2373379 w 2373378"/>
                <a:gd name="connsiteY1" fmla="*/ 0 h 1219044"/>
                <a:gd name="connsiteX2" fmla="*/ 2373379 w 2373378"/>
                <a:gd name="connsiteY2" fmla="*/ 1219044 h 1219044"/>
                <a:gd name="connsiteX3" fmla="*/ 0 w 2373378"/>
                <a:gd name="connsiteY3" fmla="*/ 1219044 h 1219044"/>
              </a:gdLst>
              <a:ahLst/>
              <a:cxnLst>
                <a:cxn ang="0">
                  <a:pos x="connsiteX0" y="connsiteY0"/>
                </a:cxn>
                <a:cxn ang="0">
                  <a:pos x="connsiteX1" y="connsiteY1"/>
                </a:cxn>
                <a:cxn ang="0">
                  <a:pos x="connsiteX2" y="connsiteY2"/>
                </a:cxn>
                <a:cxn ang="0">
                  <a:pos x="connsiteX3" y="connsiteY3"/>
                </a:cxn>
              </a:cxnLst>
              <a:rect l="l" t="t" r="r" b="b"/>
              <a:pathLst>
                <a:path w="2373378" h="1219044">
                  <a:moveTo>
                    <a:pt x="0" y="0"/>
                  </a:moveTo>
                  <a:lnTo>
                    <a:pt x="2373379" y="0"/>
                  </a:lnTo>
                  <a:lnTo>
                    <a:pt x="2373379" y="1219044"/>
                  </a:lnTo>
                  <a:lnTo>
                    <a:pt x="0" y="1219044"/>
                  </a:lnTo>
                  <a:close/>
                </a:path>
              </a:pathLst>
            </a:custGeom>
            <a:solidFill>
              <a:srgbClr val="000000"/>
            </a:solidFill>
            <a:ln w="9231" cap="flat">
              <a:noFill/>
              <a:prstDash val="solid"/>
              <a:miter/>
            </a:ln>
          </p:spPr>
          <p:txBody>
            <a:bodyPr rtlCol="0" anchor="ctr"/>
            <a:lstStyle/>
            <a:p>
              <a:endParaRPr lang="en-AU" sz="1800" dirty="0"/>
            </a:p>
          </p:txBody>
        </p:sp>
        <p:sp>
          <p:nvSpPr>
            <p:cNvPr id="9" name="Freeform 8">
              <a:extLst>
                <a:ext uri="{FF2B5EF4-FFF2-40B4-BE49-F238E27FC236}">
                  <a16:creationId xmlns:a16="http://schemas.microsoft.com/office/drawing/2014/main" id="{D0982B8E-533B-7133-EC46-E3AAC53258F0}"/>
                </a:ext>
              </a:extLst>
            </p:cNvPr>
            <p:cNvSpPr/>
            <p:nvPr/>
          </p:nvSpPr>
          <p:spPr>
            <a:xfrm>
              <a:off x="306882" y="304829"/>
              <a:ext cx="115677" cy="143620"/>
            </a:xfrm>
            <a:custGeom>
              <a:avLst/>
              <a:gdLst>
                <a:gd name="connsiteX0" fmla="*/ 87158 w 127330"/>
                <a:gd name="connsiteY0" fmla="*/ 0 h 158087"/>
                <a:gd name="connsiteX1" fmla="*/ 87158 w 127330"/>
                <a:gd name="connsiteY1" fmla="*/ 79496 h 158087"/>
                <a:gd name="connsiteX2" fmla="*/ 31366 w 127330"/>
                <a:gd name="connsiteY2" fmla="*/ 0 h 158087"/>
                <a:gd name="connsiteX3" fmla="*/ 0 w 127330"/>
                <a:gd name="connsiteY3" fmla="*/ 0 h 158087"/>
                <a:gd name="connsiteX4" fmla="*/ 0 w 127330"/>
                <a:gd name="connsiteY4" fmla="*/ 158088 h 158087"/>
                <a:gd name="connsiteX5" fmla="*/ 40413 w 127330"/>
                <a:gd name="connsiteY5" fmla="*/ 158088 h 158087"/>
                <a:gd name="connsiteX6" fmla="*/ 40413 w 127330"/>
                <a:gd name="connsiteY6" fmla="*/ 78582 h 158087"/>
                <a:gd name="connsiteX7" fmla="*/ 96176 w 127330"/>
                <a:gd name="connsiteY7" fmla="*/ 158088 h 158087"/>
                <a:gd name="connsiteX8" fmla="*/ 127331 w 127330"/>
                <a:gd name="connsiteY8" fmla="*/ 158088 h 158087"/>
                <a:gd name="connsiteX9" fmla="*/ 127331 w 127330"/>
                <a:gd name="connsiteY9" fmla="*/ 0 h 15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30" h="158087">
                  <a:moveTo>
                    <a:pt x="87158" y="0"/>
                  </a:moveTo>
                  <a:lnTo>
                    <a:pt x="87158" y="79496"/>
                  </a:lnTo>
                  <a:lnTo>
                    <a:pt x="31366" y="0"/>
                  </a:lnTo>
                  <a:lnTo>
                    <a:pt x="0" y="0"/>
                  </a:lnTo>
                  <a:lnTo>
                    <a:pt x="0" y="158088"/>
                  </a:lnTo>
                  <a:lnTo>
                    <a:pt x="40413" y="158088"/>
                  </a:lnTo>
                  <a:lnTo>
                    <a:pt x="40413" y="78582"/>
                  </a:lnTo>
                  <a:lnTo>
                    <a:pt x="96176" y="158088"/>
                  </a:lnTo>
                  <a:lnTo>
                    <a:pt x="127331" y="158088"/>
                  </a:lnTo>
                  <a:lnTo>
                    <a:pt x="127331" y="0"/>
                  </a:lnTo>
                  <a:close/>
                </a:path>
              </a:pathLst>
            </a:custGeom>
            <a:solidFill>
              <a:srgbClr val="FFFFFF"/>
            </a:solidFill>
            <a:ln w="9231" cap="flat">
              <a:noFill/>
              <a:prstDash val="solid"/>
              <a:miter/>
            </a:ln>
          </p:spPr>
          <p:txBody>
            <a:bodyPr rtlCol="0" anchor="ctr"/>
            <a:lstStyle/>
            <a:p>
              <a:endParaRPr lang="en-AU" sz="1800" dirty="0"/>
            </a:p>
          </p:txBody>
        </p:sp>
        <p:sp>
          <p:nvSpPr>
            <p:cNvPr id="10" name="Freeform 9">
              <a:extLst>
                <a:ext uri="{FF2B5EF4-FFF2-40B4-BE49-F238E27FC236}">
                  <a16:creationId xmlns:a16="http://schemas.microsoft.com/office/drawing/2014/main" id="{78AEE688-3CAE-DE6D-3C04-9EDA99B7468B}"/>
                </a:ext>
              </a:extLst>
            </p:cNvPr>
            <p:cNvSpPr/>
            <p:nvPr/>
          </p:nvSpPr>
          <p:spPr>
            <a:xfrm>
              <a:off x="443248" y="304829"/>
              <a:ext cx="139477" cy="143611"/>
            </a:xfrm>
            <a:custGeom>
              <a:avLst/>
              <a:gdLst>
                <a:gd name="connsiteX0" fmla="*/ 103183 w 153527"/>
                <a:gd name="connsiteY0" fmla="*/ 135273 h 158078"/>
                <a:gd name="connsiteX1" fmla="*/ 50567 w 153527"/>
                <a:gd name="connsiteY1" fmla="*/ 135273 h 158078"/>
                <a:gd name="connsiteX2" fmla="*/ 43810 w 153527"/>
                <a:gd name="connsiteY2" fmla="*/ 158079 h 158078"/>
                <a:gd name="connsiteX3" fmla="*/ 0 w 153527"/>
                <a:gd name="connsiteY3" fmla="*/ 158079 h 158078"/>
                <a:gd name="connsiteX4" fmla="*/ 52164 w 153527"/>
                <a:gd name="connsiteY4" fmla="*/ 0 h 158078"/>
                <a:gd name="connsiteX5" fmla="*/ 101373 w 153527"/>
                <a:gd name="connsiteY5" fmla="*/ 0 h 158078"/>
                <a:gd name="connsiteX6" fmla="*/ 153528 w 153527"/>
                <a:gd name="connsiteY6" fmla="*/ 158079 h 158078"/>
                <a:gd name="connsiteX7" fmla="*/ 109967 w 153527"/>
                <a:gd name="connsiteY7" fmla="*/ 158079 h 158078"/>
                <a:gd name="connsiteX8" fmla="*/ 103183 w 153527"/>
                <a:gd name="connsiteY8" fmla="*/ 135273 h 158078"/>
                <a:gd name="connsiteX9" fmla="*/ 92798 w 153527"/>
                <a:gd name="connsiteY9" fmla="*/ 100501 h 158078"/>
                <a:gd name="connsiteX10" fmla="*/ 76755 w 153527"/>
                <a:gd name="connsiteY10" fmla="*/ 46756 h 158078"/>
                <a:gd name="connsiteX11" fmla="*/ 60979 w 153527"/>
                <a:gd name="connsiteY11" fmla="*/ 100501 h 158078"/>
                <a:gd name="connsiteX12" fmla="*/ 92798 w 153527"/>
                <a:gd name="connsiteY12" fmla="*/ 100501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527" h="158078">
                  <a:moveTo>
                    <a:pt x="103183" y="135273"/>
                  </a:moveTo>
                  <a:lnTo>
                    <a:pt x="50567" y="135273"/>
                  </a:lnTo>
                  <a:lnTo>
                    <a:pt x="43810" y="158079"/>
                  </a:lnTo>
                  <a:lnTo>
                    <a:pt x="0" y="158079"/>
                  </a:lnTo>
                  <a:lnTo>
                    <a:pt x="52164" y="0"/>
                  </a:lnTo>
                  <a:lnTo>
                    <a:pt x="101373" y="0"/>
                  </a:lnTo>
                  <a:lnTo>
                    <a:pt x="153528" y="158079"/>
                  </a:lnTo>
                  <a:lnTo>
                    <a:pt x="109967" y="158079"/>
                  </a:lnTo>
                  <a:lnTo>
                    <a:pt x="103183" y="135273"/>
                  </a:lnTo>
                  <a:close/>
                  <a:moveTo>
                    <a:pt x="92798" y="100501"/>
                  </a:moveTo>
                  <a:lnTo>
                    <a:pt x="76755" y="46756"/>
                  </a:lnTo>
                  <a:lnTo>
                    <a:pt x="60979" y="100501"/>
                  </a:lnTo>
                  <a:lnTo>
                    <a:pt x="92798" y="100501"/>
                  </a:lnTo>
                  <a:close/>
                </a:path>
              </a:pathLst>
            </a:custGeom>
            <a:solidFill>
              <a:srgbClr val="FFFFFF"/>
            </a:solidFill>
            <a:ln w="9231" cap="flat">
              <a:noFill/>
              <a:prstDash val="solid"/>
              <a:miter/>
            </a:ln>
          </p:spPr>
          <p:txBody>
            <a:bodyPr rtlCol="0" anchor="ctr"/>
            <a:lstStyle/>
            <a:p>
              <a:endParaRPr lang="en-AU" sz="1800" dirty="0"/>
            </a:p>
          </p:txBody>
        </p:sp>
        <p:sp>
          <p:nvSpPr>
            <p:cNvPr id="11" name="Freeform 10">
              <a:extLst>
                <a:ext uri="{FF2B5EF4-FFF2-40B4-BE49-F238E27FC236}">
                  <a16:creationId xmlns:a16="http://schemas.microsoft.com/office/drawing/2014/main" id="{9012BB0A-A8F3-5770-1807-66BBEC67E6D7}"/>
                </a:ext>
              </a:extLst>
            </p:cNvPr>
            <p:cNvSpPr/>
            <p:nvPr/>
          </p:nvSpPr>
          <p:spPr>
            <a:xfrm>
              <a:off x="583934" y="304829"/>
              <a:ext cx="107695" cy="143611"/>
            </a:xfrm>
            <a:custGeom>
              <a:avLst/>
              <a:gdLst>
                <a:gd name="connsiteX0" fmla="*/ 118543 w 118543"/>
                <a:gd name="connsiteY0" fmla="*/ 39074 h 158078"/>
                <a:gd name="connsiteX1" fmla="*/ 79478 w 118543"/>
                <a:gd name="connsiteY1" fmla="*/ 39074 h 158078"/>
                <a:gd name="connsiteX2" fmla="*/ 79478 w 118543"/>
                <a:gd name="connsiteY2" fmla="*/ 158079 h 158078"/>
                <a:gd name="connsiteX3" fmla="*/ 39065 w 118543"/>
                <a:gd name="connsiteY3" fmla="*/ 158079 h 158078"/>
                <a:gd name="connsiteX4" fmla="*/ 39065 w 118543"/>
                <a:gd name="connsiteY4" fmla="*/ 39074 h 158078"/>
                <a:gd name="connsiteX5" fmla="*/ 0 w 118543"/>
                <a:gd name="connsiteY5" fmla="*/ 39074 h 158078"/>
                <a:gd name="connsiteX6" fmla="*/ 0 w 118543"/>
                <a:gd name="connsiteY6" fmla="*/ 0 h 158078"/>
                <a:gd name="connsiteX7" fmla="*/ 118543 w 118543"/>
                <a:gd name="connsiteY7" fmla="*/ 0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543" h="158078">
                  <a:moveTo>
                    <a:pt x="118543" y="39074"/>
                  </a:moveTo>
                  <a:lnTo>
                    <a:pt x="79478" y="39074"/>
                  </a:lnTo>
                  <a:lnTo>
                    <a:pt x="79478" y="158079"/>
                  </a:lnTo>
                  <a:lnTo>
                    <a:pt x="39065" y="158079"/>
                  </a:lnTo>
                  <a:lnTo>
                    <a:pt x="39065" y="39074"/>
                  </a:lnTo>
                  <a:lnTo>
                    <a:pt x="0" y="39074"/>
                  </a:lnTo>
                  <a:lnTo>
                    <a:pt x="0" y="0"/>
                  </a:lnTo>
                  <a:lnTo>
                    <a:pt x="118543" y="0"/>
                  </a:lnTo>
                  <a:close/>
                </a:path>
              </a:pathLst>
            </a:custGeom>
            <a:solidFill>
              <a:srgbClr val="FFFFFF"/>
            </a:solidFill>
            <a:ln w="9231" cap="flat">
              <a:noFill/>
              <a:prstDash val="solid"/>
              <a:miter/>
            </a:ln>
          </p:spPr>
          <p:txBody>
            <a:bodyPr rtlCol="0" anchor="ctr"/>
            <a:lstStyle/>
            <a:p>
              <a:endParaRPr lang="en-AU" sz="1800" dirty="0"/>
            </a:p>
          </p:txBody>
        </p:sp>
        <p:sp>
          <p:nvSpPr>
            <p:cNvPr id="12" name="Freeform 11">
              <a:extLst>
                <a:ext uri="{FF2B5EF4-FFF2-40B4-BE49-F238E27FC236}">
                  <a16:creationId xmlns:a16="http://schemas.microsoft.com/office/drawing/2014/main" id="{877D577B-4696-96EF-95F6-C0637DC0B349}"/>
                </a:ext>
              </a:extLst>
            </p:cNvPr>
            <p:cNvSpPr/>
            <p:nvPr/>
          </p:nvSpPr>
          <p:spPr>
            <a:xfrm>
              <a:off x="715159" y="304846"/>
              <a:ext cx="36714" cy="143611"/>
            </a:xfrm>
            <a:custGeom>
              <a:avLst/>
              <a:gdLst>
                <a:gd name="connsiteX0" fmla="*/ 0 w 40412"/>
                <a:gd name="connsiteY0" fmla="*/ 0 h 158078"/>
                <a:gd name="connsiteX1" fmla="*/ 40413 w 40412"/>
                <a:gd name="connsiteY1" fmla="*/ 0 h 158078"/>
                <a:gd name="connsiteX2" fmla="*/ 40413 w 40412"/>
                <a:gd name="connsiteY2" fmla="*/ 158079 h 158078"/>
                <a:gd name="connsiteX3" fmla="*/ 0 w 40412"/>
                <a:gd name="connsiteY3" fmla="*/ 158079 h 158078"/>
              </a:gdLst>
              <a:ahLst/>
              <a:cxnLst>
                <a:cxn ang="0">
                  <a:pos x="connsiteX0" y="connsiteY0"/>
                </a:cxn>
                <a:cxn ang="0">
                  <a:pos x="connsiteX1" y="connsiteY1"/>
                </a:cxn>
                <a:cxn ang="0">
                  <a:pos x="connsiteX2" y="connsiteY2"/>
                </a:cxn>
                <a:cxn ang="0">
                  <a:pos x="connsiteX3" y="connsiteY3"/>
                </a:cxn>
              </a:cxnLst>
              <a:rect l="l" t="t" r="r" b="b"/>
              <a:pathLst>
                <a:path w="40412" h="158078">
                  <a:moveTo>
                    <a:pt x="0" y="0"/>
                  </a:moveTo>
                  <a:lnTo>
                    <a:pt x="40413" y="0"/>
                  </a:lnTo>
                  <a:lnTo>
                    <a:pt x="40413" y="158079"/>
                  </a:lnTo>
                  <a:lnTo>
                    <a:pt x="0" y="158079"/>
                  </a:lnTo>
                  <a:close/>
                </a:path>
              </a:pathLst>
            </a:custGeom>
            <a:solidFill>
              <a:srgbClr val="FFFFFF"/>
            </a:solidFill>
            <a:ln w="9231" cap="flat">
              <a:noFill/>
              <a:prstDash val="solid"/>
              <a:miter/>
            </a:ln>
          </p:spPr>
          <p:txBody>
            <a:bodyPr rtlCol="0" anchor="ctr"/>
            <a:lstStyle/>
            <a:p>
              <a:endParaRPr lang="en-AU" sz="1800" dirty="0"/>
            </a:p>
          </p:txBody>
        </p:sp>
        <p:grpSp>
          <p:nvGrpSpPr>
            <p:cNvPr id="13" name="Graphic 8">
              <a:extLst>
                <a:ext uri="{FF2B5EF4-FFF2-40B4-BE49-F238E27FC236}">
                  <a16:creationId xmlns:a16="http://schemas.microsoft.com/office/drawing/2014/main" id="{A4D1EBB0-4345-A1EB-5573-FDEA879399E2}"/>
                </a:ext>
              </a:extLst>
            </p:cNvPr>
            <p:cNvGrpSpPr/>
            <p:nvPr/>
          </p:nvGrpSpPr>
          <p:grpSpPr>
            <a:xfrm>
              <a:off x="306873" y="264101"/>
              <a:ext cx="1627526" cy="669504"/>
              <a:chOff x="6945339" y="-70934"/>
              <a:chExt cx="1791473" cy="736946"/>
            </a:xfrm>
            <a:solidFill>
              <a:srgbClr val="FFFFFF"/>
            </a:solidFill>
          </p:grpSpPr>
          <p:sp>
            <p:nvSpPr>
              <p:cNvPr id="14" name="Freeform 13">
                <a:extLst>
                  <a:ext uri="{FF2B5EF4-FFF2-40B4-BE49-F238E27FC236}">
                    <a16:creationId xmlns:a16="http://schemas.microsoft.com/office/drawing/2014/main" id="{6B77C60C-35D3-71ED-623F-2FE07BFF1DEB}"/>
                  </a:ext>
                </a:extLst>
              </p:cNvPr>
              <p:cNvSpPr/>
              <p:nvPr/>
            </p:nvSpPr>
            <p:spPr>
              <a:xfrm>
                <a:off x="7465185" y="-29482"/>
                <a:ext cx="165712" cy="164864"/>
              </a:xfrm>
              <a:custGeom>
                <a:avLst/>
                <a:gdLst>
                  <a:gd name="connsiteX0" fmla="*/ 0 w 165712"/>
                  <a:gd name="connsiteY0" fmla="*/ 82423 h 164864"/>
                  <a:gd name="connsiteX1" fmla="*/ 82856 w 165712"/>
                  <a:gd name="connsiteY1" fmla="*/ 0 h 164864"/>
                  <a:gd name="connsiteX2" fmla="*/ 165713 w 165712"/>
                  <a:gd name="connsiteY2" fmla="*/ 82423 h 164864"/>
                  <a:gd name="connsiteX3" fmla="*/ 82856 w 165712"/>
                  <a:gd name="connsiteY3" fmla="*/ 164865 h 164864"/>
                  <a:gd name="connsiteX4" fmla="*/ 0 w 165712"/>
                  <a:gd name="connsiteY4" fmla="*/ 82423 h 164864"/>
                  <a:gd name="connsiteX5" fmla="*/ 125522 w 165712"/>
                  <a:gd name="connsiteY5" fmla="*/ 82423 h 164864"/>
                  <a:gd name="connsiteX6" fmla="*/ 82856 w 165712"/>
                  <a:gd name="connsiteY6" fmla="*/ 39508 h 164864"/>
                  <a:gd name="connsiteX7" fmla="*/ 40173 w 165712"/>
                  <a:gd name="connsiteY7" fmla="*/ 82423 h 164864"/>
                  <a:gd name="connsiteX8" fmla="*/ 82856 w 165712"/>
                  <a:gd name="connsiteY8" fmla="*/ 125338 h 164864"/>
                  <a:gd name="connsiteX9" fmla="*/ 125522 w 165712"/>
                  <a:gd name="connsiteY9" fmla="*/ 82423 h 16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712" h="164864">
                    <a:moveTo>
                      <a:pt x="0" y="82423"/>
                    </a:moveTo>
                    <a:cubicBezTo>
                      <a:pt x="0" y="35907"/>
                      <a:pt x="36794" y="0"/>
                      <a:pt x="82856" y="0"/>
                    </a:cubicBezTo>
                    <a:cubicBezTo>
                      <a:pt x="128909" y="0"/>
                      <a:pt x="165713" y="35907"/>
                      <a:pt x="165713" y="82423"/>
                    </a:cubicBezTo>
                    <a:cubicBezTo>
                      <a:pt x="165713" y="128939"/>
                      <a:pt x="128909" y="164865"/>
                      <a:pt x="82856" y="164865"/>
                    </a:cubicBezTo>
                    <a:cubicBezTo>
                      <a:pt x="36794" y="164865"/>
                      <a:pt x="0" y="128939"/>
                      <a:pt x="0" y="82423"/>
                    </a:cubicBezTo>
                    <a:moveTo>
                      <a:pt x="125522" y="82423"/>
                    </a:moveTo>
                    <a:cubicBezTo>
                      <a:pt x="125522" y="57125"/>
                      <a:pt x="107014" y="39508"/>
                      <a:pt x="82856" y="39508"/>
                    </a:cubicBezTo>
                    <a:cubicBezTo>
                      <a:pt x="58681" y="39508"/>
                      <a:pt x="40173" y="57125"/>
                      <a:pt x="40173" y="82423"/>
                    </a:cubicBezTo>
                    <a:cubicBezTo>
                      <a:pt x="40173" y="107722"/>
                      <a:pt x="58681" y="125338"/>
                      <a:pt x="82856" y="125338"/>
                    </a:cubicBezTo>
                    <a:cubicBezTo>
                      <a:pt x="107014" y="125338"/>
                      <a:pt x="125522" y="107722"/>
                      <a:pt x="125522" y="82423"/>
                    </a:cubicBezTo>
                  </a:path>
                </a:pathLst>
              </a:custGeom>
              <a:solidFill>
                <a:srgbClr val="FFFFFF"/>
              </a:solidFill>
              <a:ln w="9231" cap="flat">
                <a:noFill/>
                <a:prstDash val="solid"/>
                <a:miter/>
              </a:ln>
            </p:spPr>
            <p:txBody>
              <a:bodyPr rtlCol="0" anchor="ctr"/>
              <a:lstStyle/>
              <a:p>
                <a:endParaRPr lang="en-AU" sz="1800" dirty="0"/>
              </a:p>
            </p:txBody>
          </p:sp>
          <p:sp>
            <p:nvSpPr>
              <p:cNvPr id="15" name="Freeform 14">
                <a:extLst>
                  <a:ext uri="{FF2B5EF4-FFF2-40B4-BE49-F238E27FC236}">
                    <a16:creationId xmlns:a16="http://schemas.microsoft.com/office/drawing/2014/main" id="{1FBFA56E-33B2-BDEB-2CFB-2763D9E2CE16}"/>
                  </a:ext>
                </a:extLst>
              </p:cNvPr>
              <p:cNvSpPr/>
              <p:nvPr/>
            </p:nvSpPr>
            <p:spPr>
              <a:xfrm>
                <a:off x="7660880" y="-26103"/>
                <a:ext cx="127340" cy="158078"/>
              </a:xfrm>
              <a:custGeom>
                <a:avLst/>
                <a:gdLst>
                  <a:gd name="connsiteX0" fmla="*/ 127340 w 127340"/>
                  <a:gd name="connsiteY0" fmla="*/ 0 h 158078"/>
                  <a:gd name="connsiteX1" fmla="*/ 127340 w 127340"/>
                  <a:gd name="connsiteY1" fmla="*/ 158079 h 158078"/>
                  <a:gd name="connsiteX2" fmla="*/ 96195 w 127340"/>
                  <a:gd name="connsiteY2" fmla="*/ 158079 h 158078"/>
                  <a:gd name="connsiteX3" fmla="*/ 40422 w 127340"/>
                  <a:gd name="connsiteY3" fmla="*/ 78582 h 158078"/>
                  <a:gd name="connsiteX4" fmla="*/ 40422 w 127340"/>
                  <a:gd name="connsiteY4" fmla="*/ 158079 h 158078"/>
                  <a:gd name="connsiteX5" fmla="*/ 0 w 127340"/>
                  <a:gd name="connsiteY5" fmla="*/ 158079 h 158078"/>
                  <a:gd name="connsiteX6" fmla="*/ 0 w 127340"/>
                  <a:gd name="connsiteY6" fmla="*/ 0 h 158078"/>
                  <a:gd name="connsiteX7" fmla="*/ 31385 w 127340"/>
                  <a:gd name="connsiteY7" fmla="*/ 0 h 158078"/>
                  <a:gd name="connsiteX8" fmla="*/ 87167 w 127340"/>
                  <a:gd name="connsiteY8" fmla="*/ 79496 h 158078"/>
                  <a:gd name="connsiteX9" fmla="*/ 87167 w 127340"/>
                  <a:gd name="connsiteY9" fmla="*/ 0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40" h="158078">
                    <a:moveTo>
                      <a:pt x="127340" y="0"/>
                    </a:moveTo>
                    <a:lnTo>
                      <a:pt x="127340" y="158079"/>
                    </a:lnTo>
                    <a:lnTo>
                      <a:pt x="96195" y="158079"/>
                    </a:lnTo>
                    <a:lnTo>
                      <a:pt x="40422" y="78582"/>
                    </a:lnTo>
                    <a:lnTo>
                      <a:pt x="40422" y="158079"/>
                    </a:lnTo>
                    <a:lnTo>
                      <a:pt x="0" y="158079"/>
                    </a:lnTo>
                    <a:lnTo>
                      <a:pt x="0" y="0"/>
                    </a:lnTo>
                    <a:lnTo>
                      <a:pt x="31385" y="0"/>
                    </a:lnTo>
                    <a:lnTo>
                      <a:pt x="87167" y="79496"/>
                    </a:lnTo>
                    <a:lnTo>
                      <a:pt x="87167" y="0"/>
                    </a:lnTo>
                    <a:close/>
                  </a:path>
                </a:pathLst>
              </a:custGeom>
              <a:solidFill>
                <a:srgbClr val="FFFFFF"/>
              </a:solidFill>
              <a:ln w="9231" cap="flat">
                <a:noFill/>
                <a:prstDash val="solid"/>
                <a:miter/>
              </a:ln>
            </p:spPr>
            <p:txBody>
              <a:bodyPr rtlCol="0" anchor="ctr"/>
              <a:lstStyle/>
              <a:p>
                <a:endParaRPr lang="en-AU" sz="1800" dirty="0"/>
              </a:p>
            </p:txBody>
          </p:sp>
          <p:sp>
            <p:nvSpPr>
              <p:cNvPr id="16" name="Freeform 15">
                <a:extLst>
                  <a:ext uri="{FF2B5EF4-FFF2-40B4-BE49-F238E27FC236}">
                    <a16:creationId xmlns:a16="http://schemas.microsoft.com/office/drawing/2014/main" id="{99C8D060-011D-7618-32AC-DA996B83DFE4}"/>
                  </a:ext>
                </a:extLst>
              </p:cNvPr>
              <p:cNvSpPr/>
              <p:nvPr/>
            </p:nvSpPr>
            <p:spPr>
              <a:xfrm>
                <a:off x="7810992" y="-26103"/>
                <a:ext cx="153528" cy="158078"/>
              </a:xfrm>
              <a:custGeom>
                <a:avLst/>
                <a:gdLst>
                  <a:gd name="connsiteX0" fmla="*/ 103183 w 153528"/>
                  <a:gd name="connsiteY0" fmla="*/ 135273 h 158078"/>
                  <a:gd name="connsiteX1" fmla="*/ 50567 w 153528"/>
                  <a:gd name="connsiteY1" fmla="*/ 135273 h 158078"/>
                  <a:gd name="connsiteX2" fmla="*/ 43810 w 153528"/>
                  <a:gd name="connsiteY2" fmla="*/ 158079 h 158078"/>
                  <a:gd name="connsiteX3" fmla="*/ 0 w 153528"/>
                  <a:gd name="connsiteY3" fmla="*/ 158079 h 158078"/>
                  <a:gd name="connsiteX4" fmla="*/ 52164 w 153528"/>
                  <a:gd name="connsiteY4" fmla="*/ 0 h 158078"/>
                  <a:gd name="connsiteX5" fmla="*/ 101373 w 153528"/>
                  <a:gd name="connsiteY5" fmla="*/ 0 h 158078"/>
                  <a:gd name="connsiteX6" fmla="*/ 153528 w 153528"/>
                  <a:gd name="connsiteY6" fmla="*/ 158079 h 158078"/>
                  <a:gd name="connsiteX7" fmla="*/ 109958 w 153528"/>
                  <a:gd name="connsiteY7" fmla="*/ 158079 h 158078"/>
                  <a:gd name="connsiteX8" fmla="*/ 103183 w 153528"/>
                  <a:gd name="connsiteY8" fmla="*/ 135273 h 158078"/>
                  <a:gd name="connsiteX9" fmla="*/ 92798 w 153528"/>
                  <a:gd name="connsiteY9" fmla="*/ 100501 h 158078"/>
                  <a:gd name="connsiteX10" fmla="*/ 76755 w 153528"/>
                  <a:gd name="connsiteY10" fmla="*/ 46756 h 158078"/>
                  <a:gd name="connsiteX11" fmla="*/ 60979 w 153528"/>
                  <a:gd name="connsiteY11" fmla="*/ 100501 h 158078"/>
                  <a:gd name="connsiteX12" fmla="*/ 92798 w 153528"/>
                  <a:gd name="connsiteY12" fmla="*/ 100501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528" h="158078">
                    <a:moveTo>
                      <a:pt x="103183" y="135273"/>
                    </a:moveTo>
                    <a:lnTo>
                      <a:pt x="50567" y="135273"/>
                    </a:lnTo>
                    <a:lnTo>
                      <a:pt x="43810" y="158079"/>
                    </a:lnTo>
                    <a:lnTo>
                      <a:pt x="0" y="158079"/>
                    </a:lnTo>
                    <a:lnTo>
                      <a:pt x="52164" y="0"/>
                    </a:lnTo>
                    <a:lnTo>
                      <a:pt x="101373" y="0"/>
                    </a:lnTo>
                    <a:lnTo>
                      <a:pt x="153528" y="158079"/>
                    </a:lnTo>
                    <a:lnTo>
                      <a:pt x="109958" y="158079"/>
                    </a:lnTo>
                    <a:lnTo>
                      <a:pt x="103183" y="135273"/>
                    </a:lnTo>
                    <a:close/>
                    <a:moveTo>
                      <a:pt x="92798" y="100501"/>
                    </a:moveTo>
                    <a:lnTo>
                      <a:pt x="76755" y="46756"/>
                    </a:lnTo>
                    <a:lnTo>
                      <a:pt x="60979" y="100501"/>
                    </a:lnTo>
                    <a:lnTo>
                      <a:pt x="92798" y="100501"/>
                    </a:lnTo>
                    <a:close/>
                  </a:path>
                </a:pathLst>
              </a:custGeom>
              <a:solidFill>
                <a:srgbClr val="FFFFFF"/>
              </a:solidFill>
              <a:ln w="9231" cap="flat">
                <a:noFill/>
                <a:prstDash val="solid"/>
                <a:miter/>
              </a:ln>
            </p:spPr>
            <p:txBody>
              <a:bodyPr rtlCol="0" anchor="ctr"/>
              <a:lstStyle/>
              <a:p>
                <a:endParaRPr lang="en-AU" sz="1800" dirty="0"/>
              </a:p>
            </p:txBody>
          </p:sp>
          <p:sp>
            <p:nvSpPr>
              <p:cNvPr id="17" name="Freeform 16">
                <a:extLst>
                  <a:ext uri="{FF2B5EF4-FFF2-40B4-BE49-F238E27FC236}">
                    <a16:creationId xmlns:a16="http://schemas.microsoft.com/office/drawing/2014/main" id="{22EF52CA-C228-2D2B-C62E-91E7A1B067C7}"/>
                  </a:ext>
                </a:extLst>
              </p:cNvPr>
              <p:cNvSpPr/>
              <p:nvPr/>
            </p:nvSpPr>
            <p:spPr>
              <a:xfrm>
                <a:off x="7987274" y="-26103"/>
                <a:ext cx="94837" cy="158087"/>
              </a:xfrm>
              <a:custGeom>
                <a:avLst/>
                <a:gdLst>
                  <a:gd name="connsiteX0" fmla="*/ 94838 w 94837"/>
                  <a:gd name="connsiteY0" fmla="*/ 119023 h 158087"/>
                  <a:gd name="connsiteX1" fmla="*/ 94838 w 94837"/>
                  <a:gd name="connsiteY1" fmla="*/ 158088 h 158087"/>
                  <a:gd name="connsiteX2" fmla="*/ 0 w 94837"/>
                  <a:gd name="connsiteY2" fmla="*/ 158088 h 158087"/>
                  <a:gd name="connsiteX3" fmla="*/ 0 w 94837"/>
                  <a:gd name="connsiteY3" fmla="*/ 0 h 158087"/>
                  <a:gd name="connsiteX4" fmla="*/ 40431 w 94837"/>
                  <a:gd name="connsiteY4" fmla="*/ 0 h 158087"/>
                  <a:gd name="connsiteX5" fmla="*/ 40431 w 94837"/>
                  <a:gd name="connsiteY5" fmla="*/ 119023 h 15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37" h="158087">
                    <a:moveTo>
                      <a:pt x="94838" y="119023"/>
                    </a:moveTo>
                    <a:lnTo>
                      <a:pt x="94838" y="158088"/>
                    </a:lnTo>
                    <a:lnTo>
                      <a:pt x="0" y="158088"/>
                    </a:lnTo>
                    <a:lnTo>
                      <a:pt x="0" y="0"/>
                    </a:lnTo>
                    <a:lnTo>
                      <a:pt x="40431" y="0"/>
                    </a:lnTo>
                    <a:lnTo>
                      <a:pt x="40431" y="119023"/>
                    </a:lnTo>
                    <a:close/>
                  </a:path>
                </a:pathLst>
              </a:custGeom>
              <a:solidFill>
                <a:srgbClr val="FFFFFF"/>
              </a:solidFill>
              <a:ln w="9231" cap="flat">
                <a:noFill/>
                <a:prstDash val="solid"/>
                <a:miter/>
              </a:ln>
            </p:spPr>
            <p:txBody>
              <a:bodyPr rtlCol="0" anchor="ctr"/>
              <a:lstStyle/>
              <a:p>
                <a:endParaRPr lang="en-AU" sz="1800" dirty="0"/>
              </a:p>
            </p:txBody>
          </p:sp>
          <p:sp>
            <p:nvSpPr>
              <p:cNvPr id="18" name="Freeform 17">
                <a:extLst>
                  <a:ext uri="{FF2B5EF4-FFF2-40B4-BE49-F238E27FC236}">
                    <a16:creationId xmlns:a16="http://schemas.microsoft.com/office/drawing/2014/main" id="{8746DFE2-7956-053E-DDF7-F355D28A9D9B}"/>
                  </a:ext>
                </a:extLst>
              </p:cNvPr>
              <p:cNvSpPr/>
              <p:nvPr/>
            </p:nvSpPr>
            <p:spPr>
              <a:xfrm>
                <a:off x="7251167" y="202090"/>
                <a:ext cx="112450" cy="161476"/>
              </a:xfrm>
              <a:custGeom>
                <a:avLst/>
                <a:gdLst>
                  <a:gd name="connsiteX0" fmla="*/ 0 w 112450"/>
                  <a:gd name="connsiteY0" fmla="*/ 129853 h 161476"/>
                  <a:gd name="connsiteX1" fmla="*/ 34551 w 112450"/>
                  <a:gd name="connsiteY1" fmla="*/ 109753 h 161476"/>
                  <a:gd name="connsiteX2" fmla="*/ 54647 w 112450"/>
                  <a:gd name="connsiteY2" fmla="*/ 122190 h 161476"/>
                  <a:gd name="connsiteX3" fmla="*/ 72038 w 112450"/>
                  <a:gd name="connsiteY3" fmla="*/ 106152 h 161476"/>
                  <a:gd name="connsiteX4" fmla="*/ 72038 w 112450"/>
                  <a:gd name="connsiteY4" fmla="*/ 0 h 161476"/>
                  <a:gd name="connsiteX5" fmla="*/ 112451 w 112450"/>
                  <a:gd name="connsiteY5" fmla="*/ 0 h 161476"/>
                  <a:gd name="connsiteX6" fmla="*/ 112451 w 112450"/>
                  <a:gd name="connsiteY6" fmla="*/ 106826 h 161476"/>
                  <a:gd name="connsiteX7" fmla="*/ 54647 w 112450"/>
                  <a:gd name="connsiteY7" fmla="*/ 161476 h 161476"/>
                  <a:gd name="connsiteX8" fmla="*/ 0 w 112450"/>
                  <a:gd name="connsiteY8" fmla="*/ 129853 h 16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450" h="161476">
                    <a:moveTo>
                      <a:pt x="0" y="129853"/>
                    </a:moveTo>
                    <a:lnTo>
                      <a:pt x="34551" y="109753"/>
                    </a:lnTo>
                    <a:cubicBezTo>
                      <a:pt x="39065" y="118349"/>
                      <a:pt x="44253" y="122190"/>
                      <a:pt x="54647" y="122190"/>
                    </a:cubicBezTo>
                    <a:cubicBezTo>
                      <a:pt x="67515" y="122190"/>
                      <a:pt x="72038" y="115182"/>
                      <a:pt x="72038" y="106152"/>
                    </a:cubicBezTo>
                    <a:lnTo>
                      <a:pt x="72038" y="0"/>
                    </a:lnTo>
                    <a:lnTo>
                      <a:pt x="112451" y="0"/>
                    </a:lnTo>
                    <a:lnTo>
                      <a:pt x="112451" y="106826"/>
                    </a:lnTo>
                    <a:cubicBezTo>
                      <a:pt x="112451" y="141376"/>
                      <a:pt x="89410" y="161476"/>
                      <a:pt x="54647" y="161476"/>
                    </a:cubicBezTo>
                    <a:cubicBezTo>
                      <a:pt x="28237" y="161476"/>
                      <a:pt x="10394" y="150627"/>
                      <a:pt x="0" y="129853"/>
                    </a:cubicBezTo>
                  </a:path>
                </a:pathLst>
              </a:custGeom>
              <a:solidFill>
                <a:srgbClr val="FFFFFF"/>
              </a:solidFill>
              <a:ln w="9231" cap="flat">
                <a:noFill/>
                <a:prstDash val="solid"/>
                <a:miter/>
              </a:ln>
            </p:spPr>
            <p:txBody>
              <a:bodyPr rtlCol="0" anchor="ctr"/>
              <a:lstStyle/>
              <a:p>
                <a:endParaRPr lang="en-AU" sz="1800" dirty="0"/>
              </a:p>
            </p:txBody>
          </p:sp>
          <p:sp>
            <p:nvSpPr>
              <p:cNvPr id="19" name="Freeform 18">
                <a:extLst>
                  <a:ext uri="{FF2B5EF4-FFF2-40B4-BE49-F238E27FC236}">
                    <a16:creationId xmlns:a16="http://schemas.microsoft.com/office/drawing/2014/main" id="{11957BD6-562B-3454-541D-0F3D88C2C890}"/>
                  </a:ext>
                </a:extLst>
              </p:cNvPr>
              <p:cNvSpPr/>
              <p:nvPr/>
            </p:nvSpPr>
            <p:spPr>
              <a:xfrm>
                <a:off x="7396544" y="202108"/>
                <a:ext cx="125068" cy="161448"/>
              </a:xfrm>
              <a:custGeom>
                <a:avLst/>
                <a:gdLst>
                  <a:gd name="connsiteX0" fmla="*/ 0 w 125068"/>
                  <a:gd name="connsiteY0" fmla="*/ 106133 h 161448"/>
                  <a:gd name="connsiteX1" fmla="*/ 0 w 125068"/>
                  <a:gd name="connsiteY1" fmla="*/ 0 h 161448"/>
                  <a:gd name="connsiteX2" fmla="*/ 40422 w 125068"/>
                  <a:gd name="connsiteY2" fmla="*/ 0 h 161448"/>
                  <a:gd name="connsiteX3" fmla="*/ 40422 w 125068"/>
                  <a:gd name="connsiteY3" fmla="*/ 102293 h 161448"/>
                  <a:gd name="connsiteX4" fmla="*/ 62539 w 125068"/>
                  <a:gd name="connsiteY4" fmla="*/ 122181 h 161448"/>
                  <a:gd name="connsiteX5" fmla="*/ 84675 w 125068"/>
                  <a:gd name="connsiteY5" fmla="*/ 102293 h 161448"/>
                  <a:gd name="connsiteX6" fmla="*/ 84675 w 125068"/>
                  <a:gd name="connsiteY6" fmla="*/ 0 h 161448"/>
                  <a:gd name="connsiteX7" fmla="*/ 125069 w 125068"/>
                  <a:gd name="connsiteY7" fmla="*/ 0 h 161448"/>
                  <a:gd name="connsiteX8" fmla="*/ 125069 w 125068"/>
                  <a:gd name="connsiteY8" fmla="*/ 106133 h 161448"/>
                  <a:gd name="connsiteX9" fmla="*/ 62539 w 125068"/>
                  <a:gd name="connsiteY9" fmla="*/ 161448 h 161448"/>
                  <a:gd name="connsiteX10" fmla="*/ 0 w 125068"/>
                  <a:gd name="connsiteY10" fmla="*/ 106133 h 16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68" h="161448">
                    <a:moveTo>
                      <a:pt x="0" y="106133"/>
                    </a:moveTo>
                    <a:lnTo>
                      <a:pt x="0" y="0"/>
                    </a:lnTo>
                    <a:lnTo>
                      <a:pt x="40422" y="0"/>
                    </a:lnTo>
                    <a:lnTo>
                      <a:pt x="40422" y="102293"/>
                    </a:lnTo>
                    <a:cubicBezTo>
                      <a:pt x="40422" y="113575"/>
                      <a:pt x="46062" y="122181"/>
                      <a:pt x="62539" y="122181"/>
                    </a:cubicBezTo>
                    <a:cubicBezTo>
                      <a:pt x="79025" y="122181"/>
                      <a:pt x="84675" y="113575"/>
                      <a:pt x="84675" y="102293"/>
                    </a:cubicBezTo>
                    <a:lnTo>
                      <a:pt x="84675" y="0"/>
                    </a:lnTo>
                    <a:lnTo>
                      <a:pt x="125069" y="0"/>
                    </a:lnTo>
                    <a:lnTo>
                      <a:pt x="125069" y="106133"/>
                    </a:lnTo>
                    <a:cubicBezTo>
                      <a:pt x="125069" y="140009"/>
                      <a:pt x="98900" y="161448"/>
                      <a:pt x="62539" y="161448"/>
                    </a:cubicBezTo>
                    <a:cubicBezTo>
                      <a:pt x="26188" y="161448"/>
                      <a:pt x="0" y="140009"/>
                      <a:pt x="0" y="106133"/>
                    </a:cubicBezTo>
                  </a:path>
                </a:pathLst>
              </a:custGeom>
              <a:solidFill>
                <a:srgbClr val="FFFFFF"/>
              </a:solidFill>
              <a:ln w="9231" cap="flat">
                <a:noFill/>
                <a:prstDash val="solid"/>
                <a:miter/>
              </a:ln>
            </p:spPr>
            <p:txBody>
              <a:bodyPr rtlCol="0" anchor="ctr"/>
              <a:lstStyle/>
              <a:p>
                <a:endParaRPr lang="en-AU" sz="1800" dirty="0"/>
              </a:p>
            </p:txBody>
          </p:sp>
          <p:sp>
            <p:nvSpPr>
              <p:cNvPr id="20" name="Freeform 19">
                <a:extLst>
                  <a:ext uri="{FF2B5EF4-FFF2-40B4-BE49-F238E27FC236}">
                    <a16:creationId xmlns:a16="http://schemas.microsoft.com/office/drawing/2014/main" id="{409B29DD-F788-7B50-4D2E-DD00777A1ADD}"/>
                  </a:ext>
                </a:extLst>
              </p:cNvPr>
              <p:cNvSpPr/>
              <p:nvPr/>
            </p:nvSpPr>
            <p:spPr>
              <a:xfrm>
                <a:off x="7545512" y="198701"/>
                <a:ext cx="124635" cy="164864"/>
              </a:xfrm>
              <a:custGeom>
                <a:avLst/>
                <a:gdLst>
                  <a:gd name="connsiteX0" fmla="*/ 0 w 124635"/>
                  <a:gd name="connsiteY0" fmla="*/ 125578 h 164864"/>
                  <a:gd name="connsiteX1" fmla="*/ 34551 w 124635"/>
                  <a:gd name="connsiteY1" fmla="*/ 105469 h 164864"/>
                  <a:gd name="connsiteX2" fmla="*/ 65687 w 124635"/>
                  <a:gd name="connsiteY2" fmla="*/ 126474 h 164864"/>
                  <a:gd name="connsiteX3" fmla="*/ 84222 w 124635"/>
                  <a:gd name="connsiteY3" fmla="*/ 115865 h 164864"/>
                  <a:gd name="connsiteX4" fmla="*/ 53733 w 124635"/>
                  <a:gd name="connsiteY4" fmla="*/ 98461 h 164864"/>
                  <a:gd name="connsiteX5" fmla="*/ 6766 w 124635"/>
                  <a:gd name="connsiteY5" fmla="*/ 49009 h 164864"/>
                  <a:gd name="connsiteX6" fmla="*/ 61644 w 124635"/>
                  <a:gd name="connsiteY6" fmla="*/ 0 h 164864"/>
                  <a:gd name="connsiteX7" fmla="*/ 120352 w 124635"/>
                  <a:gd name="connsiteY7" fmla="*/ 36129 h 164864"/>
                  <a:gd name="connsiteX8" fmla="*/ 86465 w 124635"/>
                  <a:gd name="connsiteY8" fmla="*/ 56008 h 164864"/>
                  <a:gd name="connsiteX9" fmla="*/ 61865 w 124635"/>
                  <a:gd name="connsiteY9" fmla="*/ 38391 h 164864"/>
                  <a:gd name="connsiteX10" fmla="*/ 47188 w 124635"/>
                  <a:gd name="connsiteY10" fmla="*/ 48788 h 164864"/>
                  <a:gd name="connsiteX11" fmla="*/ 74290 w 124635"/>
                  <a:gd name="connsiteY11" fmla="*/ 65942 h 164864"/>
                  <a:gd name="connsiteX12" fmla="*/ 124635 w 124635"/>
                  <a:gd name="connsiteY12" fmla="*/ 115404 h 164864"/>
                  <a:gd name="connsiteX13" fmla="*/ 64570 w 124635"/>
                  <a:gd name="connsiteY13" fmla="*/ 164865 h 164864"/>
                  <a:gd name="connsiteX14" fmla="*/ 0 w 124635"/>
                  <a:gd name="connsiteY14" fmla="*/ 125578 h 16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5" h="164864">
                    <a:moveTo>
                      <a:pt x="0" y="125578"/>
                    </a:moveTo>
                    <a:lnTo>
                      <a:pt x="34551" y="105469"/>
                    </a:lnTo>
                    <a:cubicBezTo>
                      <a:pt x="40191" y="119023"/>
                      <a:pt x="49911" y="126474"/>
                      <a:pt x="65687" y="126474"/>
                    </a:cubicBezTo>
                    <a:cubicBezTo>
                      <a:pt x="79921" y="126474"/>
                      <a:pt x="84222" y="121276"/>
                      <a:pt x="84222" y="115865"/>
                    </a:cubicBezTo>
                    <a:cubicBezTo>
                      <a:pt x="84222" y="106826"/>
                      <a:pt x="73828" y="104121"/>
                      <a:pt x="53733" y="98461"/>
                    </a:cubicBezTo>
                    <a:cubicBezTo>
                      <a:pt x="28911" y="91241"/>
                      <a:pt x="6766" y="78582"/>
                      <a:pt x="6766" y="49009"/>
                    </a:cubicBezTo>
                    <a:cubicBezTo>
                      <a:pt x="6766" y="19426"/>
                      <a:pt x="30942" y="0"/>
                      <a:pt x="61644" y="0"/>
                    </a:cubicBezTo>
                    <a:cubicBezTo>
                      <a:pt x="87841" y="0"/>
                      <a:pt x="109284" y="12437"/>
                      <a:pt x="120352" y="36129"/>
                    </a:cubicBezTo>
                    <a:lnTo>
                      <a:pt x="86465" y="56008"/>
                    </a:lnTo>
                    <a:cubicBezTo>
                      <a:pt x="81509" y="44263"/>
                      <a:pt x="73385" y="38391"/>
                      <a:pt x="61865" y="38391"/>
                    </a:cubicBezTo>
                    <a:cubicBezTo>
                      <a:pt x="51933" y="38391"/>
                      <a:pt x="47188" y="43137"/>
                      <a:pt x="47188" y="48788"/>
                    </a:cubicBezTo>
                    <a:cubicBezTo>
                      <a:pt x="47188" y="55795"/>
                      <a:pt x="52838" y="59618"/>
                      <a:pt x="74290" y="65942"/>
                    </a:cubicBezTo>
                    <a:cubicBezTo>
                      <a:pt x="98669" y="73172"/>
                      <a:pt x="124635" y="82202"/>
                      <a:pt x="124635" y="115404"/>
                    </a:cubicBezTo>
                    <a:cubicBezTo>
                      <a:pt x="124635" y="146796"/>
                      <a:pt x="100238" y="164865"/>
                      <a:pt x="64570" y="164865"/>
                    </a:cubicBezTo>
                    <a:cubicBezTo>
                      <a:pt x="30249" y="164865"/>
                      <a:pt x="8363" y="148827"/>
                      <a:pt x="0" y="125578"/>
                    </a:cubicBezTo>
                  </a:path>
                </a:pathLst>
              </a:custGeom>
              <a:solidFill>
                <a:srgbClr val="FFFFFF"/>
              </a:solidFill>
              <a:ln w="9231" cap="flat">
                <a:noFill/>
                <a:prstDash val="solid"/>
                <a:miter/>
              </a:ln>
            </p:spPr>
            <p:txBody>
              <a:bodyPr rtlCol="0" anchor="ctr"/>
              <a:lstStyle/>
              <a:p>
                <a:endParaRPr lang="en-AU" sz="1800" dirty="0"/>
              </a:p>
            </p:txBody>
          </p:sp>
          <p:sp>
            <p:nvSpPr>
              <p:cNvPr id="21" name="Freeform 20">
                <a:extLst>
                  <a:ext uri="{FF2B5EF4-FFF2-40B4-BE49-F238E27FC236}">
                    <a16:creationId xmlns:a16="http://schemas.microsoft.com/office/drawing/2014/main" id="{D05B23FE-43DF-A78D-7EE2-8256B3C34584}"/>
                  </a:ext>
                </a:extLst>
              </p:cNvPr>
              <p:cNvSpPr/>
              <p:nvPr/>
            </p:nvSpPr>
            <p:spPr>
              <a:xfrm>
                <a:off x="7682526" y="202099"/>
                <a:ext cx="118524" cy="158087"/>
              </a:xfrm>
              <a:custGeom>
                <a:avLst/>
                <a:gdLst>
                  <a:gd name="connsiteX0" fmla="*/ 118524 w 118524"/>
                  <a:gd name="connsiteY0" fmla="*/ 39065 h 158087"/>
                  <a:gd name="connsiteX1" fmla="*/ 79469 w 118524"/>
                  <a:gd name="connsiteY1" fmla="*/ 39065 h 158087"/>
                  <a:gd name="connsiteX2" fmla="*/ 79469 w 118524"/>
                  <a:gd name="connsiteY2" fmla="*/ 158088 h 158087"/>
                  <a:gd name="connsiteX3" fmla="*/ 39047 w 118524"/>
                  <a:gd name="connsiteY3" fmla="*/ 158088 h 158087"/>
                  <a:gd name="connsiteX4" fmla="*/ 39047 w 118524"/>
                  <a:gd name="connsiteY4" fmla="*/ 39065 h 158087"/>
                  <a:gd name="connsiteX5" fmla="*/ 0 w 118524"/>
                  <a:gd name="connsiteY5" fmla="*/ 39065 h 158087"/>
                  <a:gd name="connsiteX6" fmla="*/ 0 w 118524"/>
                  <a:gd name="connsiteY6" fmla="*/ 0 h 158087"/>
                  <a:gd name="connsiteX7" fmla="*/ 118524 w 118524"/>
                  <a:gd name="connsiteY7" fmla="*/ 0 h 15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524" h="158087">
                    <a:moveTo>
                      <a:pt x="118524" y="39065"/>
                    </a:moveTo>
                    <a:lnTo>
                      <a:pt x="79469" y="39065"/>
                    </a:lnTo>
                    <a:lnTo>
                      <a:pt x="79469" y="158088"/>
                    </a:lnTo>
                    <a:lnTo>
                      <a:pt x="39047" y="158088"/>
                    </a:lnTo>
                    <a:lnTo>
                      <a:pt x="39047" y="39065"/>
                    </a:lnTo>
                    <a:lnTo>
                      <a:pt x="0" y="39065"/>
                    </a:lnTo>
                    <a:lnTo>
                      <a:pt x="0" y="0"/>
                    </a:lnTo>
                    <a:lnTo>
                      <a:pt x="118524" y="0"/>
                    </a:lnTo>
                    <a:close/>
                  </a:path>
                </a:pathLst>
              </a:custGeom>
              <a:solidFill>
                <a:srgbClr val="FFFFFF"/>
              </a:solidFill>
              <a:ln w="9231" cap="flat">
                <a:noFill/>
                <a:prstDash val="solid"/>
                <a:miter/>
              </a:ln>
            </p:spPr>
            <p:txBody>
              <a:bodyPr rtlCol="0" anchor="ctr"/>
              <a:lstStyle/>
              <a:p>
                <a:endParaRPr lang="en-AU" sz="1800" dirty="0"/>
              </a:p>
            </p:txBody>
          </p:sp>
          <p:sp>
            <p:nvSpPr>
              <p:cNvPr id="22" name="Freeform 21">
                <a:extLst>
                  <a:ext uri="{FF2B5EF4-FFF2-40B4-BE49-F238E27FC236}">
                    <a16:creationId xmlns:a16="http://schemas.microsoft.com/office/drawing/2014/main" id="{9575EFAB-2568-AE2F-E3F5-320840F5C8F9}"/>
                  </a:ext>
                </a:extLst>
              </p:cNvPr>
              <p:cNvSpPr/>
              <p:nvPr/>
            </p:nvSpPr>
            <p:spPr>
              <a:xfrm>
                <a:off x="7826962" y="202108"/>
                <a:ext cx="40422" cy="158078"/>
              </a:xfrm>
              <a:custGeom>
                <a:avLst/>
                <a:gdLst>
                  <a:gd name="connsiteX0" fmla="*/ 0 w 40422"/>
                  <a:gd name="connsiteY0" fmla="*/ 0 h 158078"/>
                  <a:gd name="connsiteX1" fmla="*/ 40422 w 40422"/>
                  <a:gd name="connsiteY1" fmla="*/ 0 h 158078"/>
                  <a:gd name="connsiteX2" fmla="*/ 40422 w 40422"/>
                  <a:gd name="connsiteY2" fmla="*/ 158079 h 158078"/>
                  <a:gd name="connsiteX3" fmla="*/ 0 w 40422"/>
                  <a:gd name="connsiteY3" fmla="*/ 158079 h 158078"/>
                </a:gdLst>
                <a:ahLst/>
                <a:cxnLst>
                  <a:cxn ang="0">
                    <a:pos x="connsiteX0" y="connsiteY0"/>
                  </a:cxn>
                  <a:cxn ang="0">
                    <a:pos x="connsiteX1" y="connsiteY1"/>
                  </a:cxn>
                  <a:cxn ang="0">
                    <a:pos x="connsiteX2" y="connsiteY2"/>
                  </a:cxn>
                  <a:cxn ang="0">
                    <a:pos x="connsiteX3" y="connsiteY3"/>
                  </a:cxn>
                </a:cxnLst>
                <a:rect l="l" t="t" r="r" b="b"/>
                <a:pathLst>
                  <a:path w="40422" h="158078">
                    <a:moveTo>
                      <a:pt x="0" y="0"/>
                    </a:moveTo>
                    <a:lnTo>
                      <a:pt x="40422" y="0"/>
                    </a:lnTo>
                    <a:lnTo>
                      <a:pt x="40422" y="158079"/>
                    </a:lnTo>
                    <a:lnTo>
                      <a:pt x="0" y="158079"/>
                    </a:lnTo>
                    <a:close/>
                  </a:path>
                </a:pathLst>
              </a:custGeom>
              <a:solidFill>
                <a:srgbClr val="FFFFFF"/>
              </a:solidFill>
              <a:ln w="9231" cap="flat">
                <a:noFill/>
                <a:prstDash val="solid"/>
                <a:miter/>
              </a:ln>
            </p:spPr>
            <p:txBody>
              <a:bodyPr rtlCol="0" anchor="ctr"/>
              <a:lstStyle/>
              <a:p>
                <a:endParaRPr lang="en-AU" sz="1800" dirty="0"/>
              </a:p>
            </p:txBody>
          </p:sp>
          <p:sp>
            <p:nvSpPr>
              <p:cNvPr id="23" name="Freeform 22">
                <a:extLst>
                  <a:ext uri="{FF2B5EF4-FFF2-40B4-BE49-F238E27FC236}">
                    <a16:creationId xmlns:a16="http://schemas.microsoft.com/office/drawing/2014/main" id="{AE29721D-4071-96C3-F1C0-534C766AE73A}"/>
                  </a:ext>
                </a:extLst>
              </p:cNvPr>
              <p:cNvSpPr/>
              <p:nvPr/>
            </p:nvSpPr>
            <p:spPr>
              <a:xfrm>
                <a:off x="7897403" y="198701"/>
                <a:ext cx="150823" cy="164864"/>
              </a:xfrm>
              <a:custGeom>
                <a:avLst/>
                <a:gdLst>
                  <a:gd name="connsiteX0" fmla="*/ 0 w 150823"/>
                  <a:gd name="connsiteY0" fmla="*/ 82442 h 164864"/>
                  <a:gd name="connsiteX1" fmla="*/ 82422 w 150823"/>
                  <a:gd name="connsiteY1" fmla="*/ 0 h 164864"/>
                  <a:gd name="connsiteX2" fmla="*/ 150823 w 150823"/>
                  <a:gd name="connsiteY2" fmla="*/ 37495 h 164864"/>
                  <a:gd name="connsiteX3" fmla="*/ 115838 w 150823"/>
                  <a:gd name="connsiteY3" fmla="*/ 57605 h 164864"/>
                  <a:gd name="connsiteX4" fmla="*/ 82422 w 150823"/>
                  <a:gd name="connsiteY4" fmla="*/ 39527 h 164864"/>
                  <a:gd name="connsiteX5" fmla="*/ 40191 w 150823"/>
                  <a:gd name="connsiteY5" fmla="*/ 82442 h 164864"/>
                  <a:gd name="connsiteX6" fmla="*/ 82422 w 150823"/>
                  <a:gd name="connsiteY6" fmla="*/ 125357 h 164864"/>
                  <a:gd name="connsiteX7" fmla="*/ 115838 w 150823"/>
                  <a:gd name="connsiteY7" fmla="*/ 107057 h 164864"/>
                  <a:gd name="connsiteX8" fmla="*/ 150823 w 150823"/>
                  <a:gd name="connsiteY8" fmla="*/ 127388 h 164864"/>
                  <a:gd name="connsiteX9" fmla="*/ 82422 w 150823"/>
                  <a:gd name="connsiteY9" fmla="*/ 164865 h 164864"/>
                  <a:gd name="connsiteX10" fmla="*/ 0 w 150823"/>
                  <a:gd name="connsiteY10" fmla="*/ 82442 h 16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823" h="164864">
                    <a:moveTo>
                      <a:pt x="0" y="82442"/>
                    </a:moveTo>
                    <a:cubicBezTo>
                      <a:pt x="0" y="35926"/>
                      <a:pt x="34551" y="0"/>
                      <a:pt x="82422" y="0"/>
                    </a:cubicBezTo>
                    <a:cubicBezTo>
                      <a:pt x="111315" y="0"/>
                      <a:pt x="137041" y="14690"/>
                      <a:pt x="150823" y="37495"/>
                    </a:cubicBezTo>
                    <a:lnTo>
                      <a:pt x="115838" y="57605"/>
                    </a:lnTo>
                    <a:cubicBezTo>
                      <a:pt x="109727" y="46313"/>
                      <a:pt x="97090" y="39527"/>
                      <a:pt x="82422" y="39527"/>
                    </a:cubicBezTo>
                    <a:cubicBezTo>
                      <a:pt x="56899" y="39527"/>
                      <a:pt x="40191" y="57143"/>
                      <a:pt x="40191" y="82442"/>
                    </a:cubicBezTo>
                    <a:cubicBezTo>
                      <a:pt x="40191" y="107740"/>
                      <a:pt x="56899" y="125357"/>
                      <a:pt x="82422" y="125357"/>
                    </a:cubicBezTo>
                    <a:cubicBezTo>
                      <a:pt x="97090" y="125357"/>
                      <a:pt x="109727" y="118571"/>
                      <a:pt x="115838" y="107057"/>
                    </a:cubicBezTo>
                    <a:lnTo>
                      <a:pt x="150823" y="127388"/>
                    </a:lnTo>
                    <a:cubicBezTo>
                      <a:pt x="137041" y="150194"/>
                      <a:pt x="111537" y="164865"/>
                      <a:pt x="82422" y="164865"/>
                    </a:cubicBezTo>
                    <a:cubicBezTo>
                      <a:pt x="34551" y="164865"/>
                      <a:pt x="0" y="128958"/>
                      <a:pt x="0" y="82442"/>
                    </a:cubicBezTo>
                  </a:path>
                </a:pathLst>
              </a:custGeom>
              <a:solidFill>
                <a:srgbClr val="FFFFFF"/>
              </a:solidFill>
              <a:ln w="9231" cap="flat">
                <a:noFill/>
                <a:prstDash val="solid"/>
                <a:miter/>
              </a:ln>
            </p:spPr>
            <p:txBody>
              <a:bodyPr rtlCol="0" anchor="ctr"/>
              <a:lstStyle/>
              <a:p>
                <a:endParaRPr lang="en-AU" sz="1800" dirty="0"/>
              </a:p>
            </p:txBody>
          </p:sp>
          <p:sp>
            <p:nvSpPr>
              <p:cNvPr id="24" name="Freeform 23">
                <a:extLst>
                  <a:ext uri="{FF2B5EF4-FFF2-40B4-BE49-F238E27FC236}">
                    <a16:creationId xmlns:a16="http://schemas.microsoft.com/office/drawing/2014/main" id="{FB14466B-5028-14BE-0D18-97AE8076D8D0}"/>
                  </a:ext>
                </a:extLst>
              </p:cNvPr>
              <p:cNvSpPr/>
              <p:nvPr/>
            </p:nvSpPr>
            <p:spPr>
              <a:xfrm>
                <a:off x="8073712" y="202099"/>
                <a:ext cx="101585" cy="158078"/>
              </a:xfrm>
              <a:custGeom>
                <a:avLst/>
                <a:gdLst>
                  <a:gd name="connsiteX0" fmla="*/ 101586 w 101585"/>
                  <a:gd name="connsiteY0" fmla="*/ 120140 h 158078"/>
                  <a:gd name="connsiteX1" fmla="*/ 101586 w 101585"/>
                  <a:gd name="connsiteY1" fmla="*/ 158079 h 158078"/>
                  <a:gd name="connsiteX2" fmla="*/ 0 w 101585"/>
                  <a:gd name="connsiteY2" fmla="*/ 158079 h 158078"/>
                  <a:gd name="connsiteX3" fmla="*/ 0 w 101585"/>
                  <a:gd name="connsiteY3" fmla="*/ 0 h 158078"/>
                  <a:gd name="connsiteX4" fmla="*/ 100469 w 101585"/>
                  <a:gd name="connsiteY4" fmla="*/ 0 h 158078"/>
                  <a:gd name="connsiteX5" fmla="*/ 100469 w 101585"/>
                  <a:gd name="connsiteY5" fmla="*/ 37698 h 158078"/>
                  <a:gd name="connsiteX6" fmla="*/ 40413 w 101585"/>
                  <a:gd name="connsiteY6" fmla="*/ 37698 h 158078"/>
                  <a:gd name="connsiteX7" fmla="*/ 40413 w 101585"/>
                  <a:gd name="connsiteY7" fmla="*/ 59618 h 158078"/>
                  <a:gd name="connsiteX8" fmla="*/ 94829 w 101585"/>
                  <a:gd name="connsiteY8" fmla="*/ 59618 h 158078"/>
                  <a:gd name="connsiteX9" fmla="*/ 94829 w 101585"/>
                  <a:gd name="connsiteY9" fmla="*/ 96873 h 158078"/>
                  <a:gd name="connsiteX10" fmla="*/ 40413 w 101585"/>
                  <a:gd name="connsiteY10" fmla="*/ 96873 h 158078"/>
                  <a:gd name="connsiteX11" fmla="*/ 40413 w 101585"/>
                  <a:gd name="connsiteY11" fmla="*/ 120140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85" h="158078">
                    <a:moveTo>
                      <a:pt x="101586" y="120140"/>
                    </a:moveTo>
                    <a:lnTo>
                      <a:pt x="101586" y="158079"/>
                    </a:lnTo>
                    <a:lnTo>
                      <a:pt x="0" y="158079"/>
                    </a:lnTo>
                    <a:lnTo>
                      <a:pt x="0" y="0"/>
                    </a:lnTo>
                    <a:lnTo>
                      <a:pt x="100469" y="0"/>
                    </a:lnTo>
                    <a:lnTo>
                      <a:pt x="100469" y="37698"/>
                    </a:lnTo>
                    <a:lnTo>
                      <a:pt x="40413" y="37698"/>
                    </a:lnTo>
                    <a:lnTo>
                      <a:pt x="40413" y="59618"/>
                    </a:lnTo>
                    <a:lnTo>
                      <a:pt x="94829" y="59618"/>
                    </a:lnTo>
                    <a:lnTo>
                      <a:pt x="94829" y="96873"/>
                    </a:lnTo>
                    <a:lnTo>
                      <a:pt x="40413" y="96873"/>
                    </a:lnTo>
                    <a:lnTo>
                      <a:pt x="40413" y="120140"/>
                    </a:lnTo>
                    <a:close/>
                  </a:path>
                </a:pathLst>
              </a:custGeom>
              <a:solidFill>
                <a:srgbClr val="FFFFFF"/>
              </a:solidFill>
              <a:ln w="9231" cap="flat">
                <a:noFill/>
                <a:prstDash val="solid"/>
                <a:miter/>
              </a:ln>
            </p:spPr>
            <p:txBody>
              <a:bodyPr rtlCol="0" anchor="ctr"/>
              <a:lstStyle/>
              <a:p>
                <a:endParaRPr lang="en-AU" sz="1800" dirty="0"/>
              </a:p>
            </p:txBody>
          </p:sp>
          <p:sp>
            <p:nvSpPr>
              <p:cNvPr id="25" name="Freeform 24">
                <a:extLst>
                  <a:ext uri="{FF2B5EF4-FFF2-40B4-BE49-F238E27FC236}">
                    <a16:creationId xmlns:a16="http://schemas.microsoft.com/office/drawing/2014/main" id="{07F2FD58-ED4B-BDB3-F620-C982C272FB86}"/>
                  </a:ext>
                </a:extLst>
              </p:cNvPr>
              <p:cNvSpPr/>
              <p:nvPr/>
            </p:nvSpPr>
            <p:spPr>
              <a:xfrm>
                <a:off x="6945339" y="430312"/>
                <a:ext cx="117868" cy="158078"/>
              </a:xfrm>
              <a:custGeom>
                <a:avLst/>
                <a:gdLst>
                  <a:gd name="connsiteX0" fmla="*/ 117869 w 117868"/>
                  <a:gd name="connsiteY0" fmla="*/ 55315 h 158078"/>
                  <a:gd name="connsiteX1" fmla="*/ 61413 w 117868"/>
                  <a:gd name="connsiteY1" fmla="*/ 110648 h 158078"/>
                  <a:gd name="connsiteX2" fmla="*/ 40413 w 117868"/>
                  <a:gd name="connsiteY2" fmla="*/ 110648 h 158078"/>
                  <a:gd name="connsiteX3" fmla="*/ 40413 w 117868"/>
                  <a:gd name="connsiteY3" fmla="*/ 158079 h 158078"/>
                  <a:gd name="connsiteX4" fmla="*/ 0 w 117868"/>
                  <a:gd name="connsiteY4" fmla="*/ 158079 h 158078"/>
                  <a:gd name="connsiteX5" fmla="*/ 0 w 117868"/>
                  <a:gd name="connsiteY5" fmla="*/ 0 h 158078"/>
                  <a:gd name="connsiteX6" fmla="*/ 61413 w 117868"/>
                  <a:gd name="connsiteY6" fmla="*/ 0 h 158078"/>
                  <a:gd name="connsiteX7" fmla="*/ 117869 w 117868"/>
                  <a:gd name="connsiteY7" fmla="*/ 55315 h 158078"/>
                  <a:gd name="connsiteX8" fmla="*/ 77447 w 117868"/>
                  <a:gd name="connsiteY8" fmla="*/ 55315 h 158078"/>
                  <a:gd name="connsiteX9" fmla="*/ 61413 w 117868"/>
                  <a:gd name="connsiteY9" fmla="*/ 38622 h 158078"/>
                  <a:gd name="connsiteX10" fmla="*/ 40413 w 117868"/>
                  <a:gd name="connsiteY10" fmla="*/ 38622 h 158078"/>
                  <a:gd name="connsiteX11" fmla="*/ 40413 w 117868"/>
                  <a:gd name="connsiteY11" fmla="*/ 72257 h 158078"/>
                  <a:gd name="connsiteX12" fmla="*/ 61413 w 117868"/>
                  <a:gd name="connsiteY12" fmla="*/ 72257 h 158078"/>
                  <a:gd name="connsiteX13" fmla="*/ 77447 w 117868"/>
                  <a:gd name="connsiteY13" fmla="*/ 55315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7868" h="158078">
                    <a:moveTo>
                      <a:pt x="117869" y="55315"/>
                    </a:moveTo>
                    <a:cubicBezTo>
                      <a:pt x="117869" y="87834"/>
                      <a:pt x="93010" y="110648"/>
                      <a:pt x="61413" y="110648"/>
                    </a:cubicBezTo>
                    <a:lnTo>
                      <a:pt x="40413" y="110648"/>
                    </a:lnTo>
                    <a:lnTo>
                      <a:pt x="40413" y="158079"/>
                    </a:lnTo>
                    <a:lnTo>
                      <a:pt x="0" y="158079"/>
                    </a:lnTo>
                    <a:lnTo>
                      <a:pt x="0" y="0"/>
                    </a:lnTo>
                    <a:lnTo>
                      <a:pt x="61413" y="0"/>
                    </a:lnTo>
                    <a:cubicBezTo>
                      <a:pt x="93010" y="0"/>
                      <a:pt x="117869" y="22796"/>
                      <a:pt x="117869" y="55315"/>
                    </a:cubicBezTo>
                    <a:moveTo>
                      <a:pt x="77447" y="55315"/>
                    </a:moveTo>
                    <a:cubicBezTo>
                      <a:pt x="77447" y="45380"/>
                      <a:pt x="70441" y="38622"/>
                      <a:pt x="61413" y="38622"/>
                    </a:cubicBezTo>
                    <a:lnTo>
                      <a:pt x="40413" y="38622"/>
                    </a:lnTo>
                    <a:lnTo>
                      <a:pt x="40413" y="72257"/>
                    </a:lnTo>
                    <a:lnTo>
                      <a:pt x="61413" y="72257"/>
                    </a:lnTo>
                    <a:cubicBezTo>
                      <a:pt x="70441" y="72257"/>
                      <a:pt x="77447" y="65250"/>
                      <a:pt x="77447" y="55315"/>
                    </a:cubicBezTo>
                  </a:path>
                </a:pathLst>
              </a:custGeom>
              <a:solidFill>
                <a:srgbClr val="FFFFFF"/>
              </a:solidFill>
              <a:ln w="9231" cap="flat">
                <a:noFill/>
                <a:prstDash val="solid"/>
                <a:miter/>
              </a:ln>
            </p:spPr>
            <p:txBody>
              <a:bodyPr rtlCol="0" anchor="ctr"/>
              <a:lstStyle/>
              <a:p>
                <a:endParaRPr lang="en-AU" sz="1800" dirty="0"/>
              </a:p>
            </p:txBody>
          </p:sp>
          <p:sp>
            <p:nvSpPr>
              <p:cNvPr id="26" name="Freeform 25">
                <a:extLst>
                  <a:ext uri="{FF2B5EF4-FFF2-40B4-BE49-F238E27FC236}">
                    <a16:creationId xmlns:a16="http://schemas.microsoft.com/office/drawing/2014/main" id="{7677C239-8862-4ADB-88B7-613CBE0B0C01}"/>
                  </a:ext>
                </a:extLst>
              </p:cNvPr>
              <p:cNvSpPr/>
              <p:nvPr/>
            </p:nvSpPr>
            <p:spPr>
              <a:xfrm>
                <a:off x="7088002" y="430302"/>
                <a:ext cx="125770" cy="158078"/>
              </a:xfrm>
              <a:custGeom>
                <a:avLst/>
                <a:gdLst>
                  <a:gd name="connsiteX0" fmla="*/ 54868 w 125770"/>
                  <a:gd name="connsiteY0" fmla="*/ 107269 h 158078"/>
                  <a:gd name="connsiteX1" fmla="*/ 40422 w 125770"/>
                  <a:gd name="connsiteY1" fmla="*/ 107269 h 158078"/>
                  <a:gd name="connsiteX2" fmla="*/ 40422 w 125770"/>
                  <a:gd name="connsiteY2" fmla="*/ 158079 h 158078"/>
                  <a:gd name="connsiteX3" fmla="*/ 0 w 125770"/>
                  <a:gd name="connsiteY3" fmla="*/ 158079 h 158078"/>
                  <a:gd name="connsiteX4" fmla="*/ 0 w 125770"/>
                  <a:gd name="connsiteY4" fmla="*/ 0 h 158078"/>
                  <a:gd name="connsiteX5" fmla="*/ 63222 w 125770"/>
                  <a:gd name="connsiteY5" fmla="*/ 0 h 158078"/>
                  <a:gd name="connsiteX6" fmla="*/ 120112 w 125770"/>
                  <a:gd name="connsiteY6" fmla="*/ 54881 h 158078"/>
                  <a:gd name="connsiteX7" fmla="*/ 93260 w 125770"/>
                  <a:gd name="connsiteY7" fmla="*/ 99578 h 158078"/>
                  <a:gd name="connsiteX8" fmla="*/ 125771 w 125770"/>
                  <a:gd name="connsiteY8" fmla="*/ 158079 h 158078"/>
                  <a:gd name="connsiteX9" fmla="*/ 82413 w 125770"/>
                  <a:gd name="connsiteY9" fmla="*/ 158079 h 158078"/>
                  <a:gd name="connsiteX10" fmla="*/ 54868 w 125770"/>
                  <a:gd name="connsiteY10" fmla="*/ 107269 h 158078"/>
                  <a:gd name="connsiteX11" fmla="*/ 40422 w 125770"/>
                  <a:gd name="connsiteY11" fmla="*/ 72950 h 158078"/>
                  <a:gd name="connsiteX12" fmla="*/ 62788 w 125770"/>
                  <a:gd name="connsiteY12" fmla="*/ 72950 h 158078"/>
                  <a:gd name="connsiteX13" fmla="*/ 79709 w 125770"/>
                  <a:gd name="connsiteY13" fmla="*/ 55315 h 158078"/>
                  <a:gd name="connsiteX14" fmla="*/ 62788 w 125770"/>
                  <a:gd name="connsiteY14" fmla="*/ 37495 h 158078"/>
                  <a:gd name="connsiteX15" fmla="*/ 40422 w 125770"/>
                  <a:gd name="connsiteY15" fmla="*/ 37495 h 158078"/>
                  <a:gd name="connsiteX16" fmla="*/ 40422 w 125770"/>
                  <a:gd name="connsiteY16" fmla="*/ 72950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770" h="158078">
                    <a:moveTo>
                      <a:pt x="54868" y="107269"/>
                    </a:moveTo>
                    <a:lnTo>
                      <a:pt x="40422" y="107269"/>
                    </a:lnTo>
                    <a:lnTo>
                      <a:pt x="40422" y="158079"/>
                    </a:lnTo>
                    <a:lnTo>
                      <a:pt x="0" y="158079"/>
                    </a:lnTo>
                    <a:lnTo>
                      <a:pt x="0" y="0"/>
                    </a:lnTo>
                    <a:lnTo>
                      <a:pt x="63222" y="0"/>
                    </a:lnTo>
                    <a:cubicBezTo>
                      <a:pt x="95290" y="0"/>
                      <a:pt x="120112" y="22806"/>
                      <a:pt x="120112" y="54881"/>
                    </a:cubicBezTo>
                    <a:cubicBezTo>
                      <a:pt x="120112" y="74067"/>
                      <a:pt x="109515" y="90558"/>
                      <a:pt x="93260" y="99578"/>
                    </a:cubicBezTo>
                    <a:lnTo>
                      <a:pt x="125771" y="158079"/>
                    </a:lnTo>
                    <a:lnTo>
                      <a:pt x="82413" y="158079"/>
                    </a:lnTo>
                    <a:lnTo>
                      <a:pt x="54868" y="107269"/>
                    </a:lnTo>
                    <a:close/>
                    <a:moveTo>
                      <a:pt x="40422" y="72950"/>
                    </a:moveTo>
                    <a:lnTo>
                      <a:pt x="62788" y="72950"/>
                    </a:lnTo>
                    <a:cubicBezTo>
                      <a:pt x="72721" y="72950"/>
                      <a:pt x="79709" y="65721"/>
                      <a:pt x="79709" y="55315"/>
                    </a:cubicBezTo>
                    <a:cubicBezTo>
                      <a:pt x="79709" y="44706"/>
                      <a:pt x="72721" y="37495"/>
                      <a:pt x="62788" y="37495"/>
                    </a:cubicBezTo>
                    <a:lnTo>
                      <a:pt x="40422" y="37495"/>
                    </a:lnTo>
                    <a:lnTo>
                      <a:pt x="40422" y="72950"/>
                    </a:lnTo>
                    <a:close/>
                  </a:path>
                </a:pathLst>
              </a:custGeom>
              <a:solidFill>
                <a:srgbClr val="FFFFFF"/>
              </a:solidFill>
              <a:ln w="9231" cap="flat">
                <a:noFill/>
                <a:prstDash val="solid"/>
                <a:miter/>
              </a:ln>
            </p:spPr>
            <p:txBody>
              <a:bodyPr rtlCol="0" anchor="ctr"/>
              <a:lstStyle/>
              <a:p>
                <a:endParaRPr lang="en-AU" sz="1800" dirty="0"/>
              </a:p>
            </p:txBody>
          </p:sp>
          <p:sp>
            <p:nvSpPr>
              <p:cNvPr id="27" name="Freeform 26">
                <a:extLst>
                  <a:ext uri="{FF2B5EF4-FFF2-40B4-BE49-F238E27FC236}">
                    <a16:creationId xmlns:a16="http://schemas.microsoft.com/office/drawing/2014/main" id="{2CF2C596-DBB9-4542-73AC-FFD3C26C7C72}"/>
                  </a:ext>
                </a:extLst>
              </p:cNvPr>
              <p:cNvSpPr/>
              <p:nvPr/>
            </p:nvSpPr>
            <p:spPr>
              <a:xfrm>
                <a:off x="7228653" y="426895"/>
                <a:ext cx="165721" cy="164883"/>
              </a:xfrm>
              <a:custGeom>
                <a:avLst/>
                <a:gdLst>
                  <a:gd name="connsiteX0" fmla="*/ 0 w 165721"/>
                  <a:gd name="connsiteY0" fmla="*/ 82441 h 164883"/>
                  <a:gd name="connsiteX1" fmla="*/ 82866 w 165721"/>
                  <a:gd name="connsiteY1" fmla="*/ 0 h 164883"/>
                  <a:gd name="connsiteX2" fmla="*/ 165722 w 165721"/>
                  <a:gd name="connsiteY2" fmla="*/ 82441 h 164883"/>
                  <a:gd name="connsiteX3" fmla="*/ 82866 w 165721"/>
                  <a:gd name="connsiteY3" fmla="*/ 164883 h 164883"/>
                  <a:gd name="connsiteX4" fmla="*/ 0 w 165721"/>
                  <a:gd name="connsiteY4" fmla="*/ 82441 h 164883"/>
                  <a:gd name="connsiteX5" fmla="*/ 125531 w 165721"/>
                  <a:gd name="connsiteY5" fmla="*/ 82441 h 164883"/>
                  <a:gd name="connsiteX6" fmla="*/ 82866 w 165721"/>
                  <a:gd name="connsiteY6" fmla="*/ 39526 h 164883"/>
                  <a:gd name="connsiteX7" fmla="*/ 40182 w 165721"/>
                  <a:gd name="connsiteY7" fmla="*/ 82441 h 164883"/>
                  <a:gd name="connsiteX8" fmla="*/ 82866 w 165721"/>
                  <a:gd name="connsiteY8" fmla="*/ 125357 h 164883"/>
                  <a:gd name="connsiteX9" fmla="*/ 125531 w 165721"/>
                  <a:gd name="connsiteY9" fmla="*/ 82441 h 16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721" h="164883">
                    <a:moveTo>
                      <a:pt x="0" y="82441"/>
                    </a:moveTo>
                    <a:cubicBezTo>
                      <a:pt x="0" y="35926"/>
                      <a:pt x="36804" y="0"/>
                      <a:pt x="82866" y="0"/>
                    </a:cubicBezTo>
                    <a:cubicBezTo>
                      <a:pt x="128918" y="0"/>
                      <a:pt x="165722" y="35926"/>
                      <a:pt x="165722" y="82441"/>
                    </a:cubicBezTo>
                    <a:cubicBezTo>
                      <a:pt x="165722" y="128957"/>
                      <a:pt x="128918" y="164883"/>
                      <a:pt x="82866" y="164883"/>
                    </a:cubicBezTo>
                    <a:cubicBezTo>
                      <a:pt x="36804" y="164883"/>
                      <a:pt x="0" y="128957"/>
                      <a:pt x="0" y="82441"/>
                    </a:cubicBezTo>
                    <a:moveTo>
                      <a:pt x="125531" y="82441"/>
                    </a:moveTo>
                    <a:cubicBezTo>
                      <a:pt x="125531" y="57143"/>
                      <a:pt x="107023" y="39526"/>
                      <a:pt x="82866" y="39526"/>
                    </a:cubicBezTo>
                    <a:cubicBezTo>
                      <a:pt x="58690" y="39526"/>
                      <a:pt x="40182" y="57143"/>
                      <a:pt x="40182" y="82441"/>
                    </a:cubicBezTo>
                    <a:cubicBezTo>
                      <a:pt x="40182" y="107740"/>
                      <a:pt x="58690" y="125357"/>
                      <a:pt x="82866" y="125357"/>
                    </a:cubicBezTo>
                    <a:cubicBezTo>
                      <a:pt x="107023" y="125357"/>
                      <a:pt x="125531" y="107740"/>
                      <a:pt x="125531" y="82441"/>
                    </a:cubicBezTo>
                  </a:path>
                </a:pathLst>
              </a:custGeom>
              <a:solidFill>
                <a:srgbClr val="FFFFFF"/>
              </a:solidFill>
              <a:ln w="9231" cap="flat">
                <a:noFill/>
                <a:prstDash val="solid"/>
                <a:miter/>
              </a:ln>
            </p:spPr>
            <p:txBody>
              <a:bodyPr rtlCol="0" anchor="ctr"/>
              <a:lstStyle/>
              <a:p>
                <a:endParaRPr lang="en-AU" sz="1800" dirty="0"/>
              </a:p>
            </p:txBody>
          </p:sp>
          <p:sp>
            <p:nvSpPr>
              <p:cNvPr id="28" name="Freeform 27">
                <a:extLst>
                  <a:ext uri="{FF2B5EF4-FFF2-40B4-BE49-F238E27FC236}">
                    <a16:creationId xmlns:a16="http://schemas.microsoft.com/office/drawing/2014/main" id="{4262BE8A-38B7-640A-729A-478FCB319CEC}"/>
                  </a:ext>
                </a:extLst>
              </p:cNvPr>
              <p:cNvSpPr/>
              <p:nvPr/>
            </p:nvSpPr>
            <p:spPr>
              <a:xfrm>
                <a:off x="7399526" y="430293"/>
                <a:ext cx="112450" cy="161485"/>
              </a:xfrm>
              <a:custGeom>
                <a:avLst/>
                <a:gdLst>
                  <a:gd name="connsiteX0" fmla="*/ 0 w 112450"/>
                  <a:gd name="connsiteY0" fmla="*/ 129862 h 161485"/>
                  <a:gd name="connsiteX1" fmla="*/ 34551 w 112450"/>
                  <a:gd name="connsiteY1" fmla="*/ 109753 h 161485"/>
                  <a:gd name="connsiteX2" fmla="*/ 54647 w 112450"/>
                  <a:gd name="connsiteY2" fmla="*/ 122171 h 161485"/>
                  <a:gd name="connsiteX3" fmla="*/ 72038 w 112450"/>
                  <a:gd name="connsiteY3" fmla="*/ 106152 h 161485"/>
                  <a:gd name="connsiteX4" fmla="*/ 72038 w 112450"/>
                  <a:gd name="connsiteY4" fmla="*/ 0 h 161485"/>
                  <a:gd name="connsiteX5" fmla="*/ 112450 w 112450"/>
                  <a:gd name="connsiteY5" fmla="*/ 0 h 161485"/>
                  <a:gd name="connsiteX6" fmla="*/ 112450 w 112450"/>
                  <a:gd name="connsiteY6" fmla="*/ 106807 h 161485"/>
                  <a:gd name="connsiteX7" fmla="*/ 54647 w 112450"/>
                  <a:gd name="connsiteY7" fmla="*/ 161486 h 161485"/>
                  <a:gd name="connsiteX8" fmla="*/ 0 w 112450"/>
                  <a:gd name="connsiteY8" fmla="*/ 129862 h 16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450" h="161485">
                    <a:moveTo>
                      <a:pt x="0" y="129862"/>
                    </a:moveTo>
                    <a:lnTo>
                      <a:pt x="34551" y="109753"/>
                    </a:lnTo>
                    <a:cubicBezTo>
                      <a:pt x="39065" y="118340"/>
                      <a:pt x="44253" y="122171"/>
                      <a:pt x="54647" y="122171"/>
                    </a:cubicBezTo>
                    <a:cubicBezTo>
                      <a:pt x="67515" y="122171"/>
                      <a:pt x="72038" y="115173"/>
                      <a:pt x="72038" y="106152"/>
                    </a:cubicBezTo>
                    <a:lnTo>
                      <a:pt x="72038" y="0"/>
                    </a:lnTo>
                    <a:lnTo>
                      <a:pt x="112450" y="0"/>
                    </a:lnTo>
                    <a:lnTo>
                      <a:pt x="112450" y="106807"/>
                    </a:lnTo>
                    <a:cubicBezTo>
                      <a:pt x="112450" y="141367"/>
                      <a:pt x="89410" y="161486"/>
                      <a:pt x="54647" y="161486"/>
                    </a:cubicBezTo>
                    <a:cubicBezTo>
                      <a:pt x="28237" y="161486"/>
                      <a:pt x="10394" y="150637"/>
                      <a:pt x="0" y="129862"/>
                    </a:cubicBezTo>
                  </a:path>
                </a:pathLst>
              </a:custGeom>
              <a:solidFill>
                <a:srgbClr val="FFFFFF"/>
              </a:solidFill>
              <a:ln w="9231" cap="flat">
                <a:noFill/>
                <a:prstDash val="solid"/>
                <a:miter/>
              </a:ln>
            </p:spPr>
            <p:txBody>
              <a:bodyPr rtlCol="0" anchor="ctr"/>
              <a:lstStyle/>
              <a:p>
                <a:endParaRPr lang="en-AU" sz="1800" dirty="0"/>
              </a:p>
            </p:txBody>
          </p:sp>
          <p:sp>
            <p:nvSpPr>
              <p:cNvPr id="29" name="Freeform 28">
                <a:extLst>
                  <a:ext uri="{FF2B5EF4-FFF2-40B4-BE49-F238E27FC236}">
                    <a16:creationId xmlns:a16="http://schemas.microsoft.com/office/drawing/2014/main" id="{C7684C83-0D31-35BB-DC41-C5F678FEE5EB}"/>
                  </a:ext>
                </a:extLst>
              </p:cNvPr>
              <p:cNvSpPr/>
              <p:nvPr/>
            </p:nvSpPr>
            <p:spPr>
              <a:xfrm>
                <a:off x="7546454" y="430302"/>
                <a:ext cx="101613" cy="158078"/>
              </a:xfrm>
              <a:custGeom>
                <a:avLst/>
                <a:gdLst>
                  <a:gd name="connsiteX0" fmla="*/ 101613 w 101613"/>
                  <a:gd name="connsiteY0" fmla="*/ 120140 h 158078"/>
                  <a:gd name="connsiteX1" fmla="*/ 101613 w 101613"/>
                  <a:gd name="connsiteY1" fmla="*/ 158079 h 158078"/>
                  <a:gd name="connsiteX2" fmla="*/ 0 w 101613"/>
                  <a:gd name="connsiteY2" fmla="*/ 158079 h 158078"/>
                  <a:gd name="connsiteX3" fmla="*/ 0 w 101613"/>
                  <a:gd name="connsiteY3" fmla="*/ 0 h 158078"/>
                  <a:gd name="connsiteX4" fmla="*/ 100478 w 101613"/>
                  <a:gd name="connsiteY4" fmla="*/ 0 h 158078"/>
                  <a:gd name="connsiteX5" fmla="*/ 100478 w 101613"/>
                  <a:gd name="connsiteY5" fmla="*/ 37717 h 158078"/>
                  <a:gd name="connsiteX6" fmla="*/ 40422 w 101613"/>
                  <a:gd name="connsiteY6" fmla="*/ 37717 h 158078"/>
                  <a:gd name="connsiteX7" fmla="*/ 40422 w 101613"/>
                  <a:gd name="connsiteY7" fmla="*/ 59618 h 158078"/>
                  <a:gd name="connsiteX8" fmla="*/ 94829 w 101613"/>
                  <a:gd name="connsiteY8" fmla="*/ 59618 h 158078"/>
                  <a:gd name="connsiteX9" fmla="*/ 94829 w 101613"/>
                  <a:gd name="connsiteY9" fmla="*/ 96873 h 158078"/>
                  <a:gd name="connsiteX10" fmla="*/ 40422 w 101613"/>
                  <a:gd name="connsiteY10" fmla="*/ 96873 h 158078"/>
                  <a:gd name="connsiteX11" fmla="*/ 40422 w 101613"/>
                  <a:gd name="connsiteY11" fmla="*/ 120140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613" h="158078">
                    <a:moveTo>
                      <a:pt x="101613" y="120140"/>
                    </a:moveTo>
                    <a:lnTo>
                      <a:pt x="101613" y="158079"/>
                    </a:lnTo>
                    <a:lnTo>
                      <a:pt x="0" y="158079"/>
                    </a:lnTo>
                    <a:lnTo>
                      <a:pt x="0" y="0"/>
                    </a:lnTo>
                    <a:lnTo>
                      <a:pt x="100478" y="0"/>
                    </a:lnTo>
                    <a:lnTo>
                      <a:pt x="100478" y="37717"/>
                    </a:lnTo>
                    <a:lnTo>
                      <a:pt x="40422" y="37717"/>
                    </a:lnTo>
                    <a:lnTo>
                      <a:pt x="40422" y="59618"/>
                    </a:lnTo>
                    <a:lnTo>
                      <a:pt x="94829" y="59618"/>
                    </a:lnTo>
                    <a:lnTo>
                      <a:pt x="94829" y="96873"/>
                    </a:lnTo>
                    <a:lnTo>
                      <a:pt x="40422" y="96873"/>
                    </a:lnTo>
                    <a:lnTo>
                      <a:pt x="40422" y="120140"/>
                    </a:lnTo>
                    <a:close/>
                  </a:path>
                </a:pathLst>
              </a:custGeom>
              <a:solidFill>
                <a:srgbClr val="FFFFFF"/>
              </a:solidFill>
              <a:ln w="9231" cap="flat">
                <a:noFill/>
                <a:prstDash val="solid"/>
                <a:miter/>
              </a:ln>
            </p:spPr>
            <p:txBody>
              <a:bodyPr rtlCol="0" anchor="ctr"/>
              <a:lstStyle/>
              <a:p>
                <a:endParaRPr lang="en-AU" sz="1800" dirty="0"/>
              </a:p>
            </p:txBody>
          </p:sp>
          <p:sp>
            <p:nvSpPr>
              <p:cNvPr id="30" name="Freeform 29">
                <a:extLst>
                  <a:ext uri="{FF2B5EF4-FFF2-40B4-BE49-F238E27FC236}">
                    <a16:creationId xmlns:a16="http://schemas.microsoft.com/office/drawing/2014/main" id="{E42137A8-A99F-9955-A42E-0AFA65B23B3C}"/>
                  </a:ext>
                </a:extLst>
              </p:cNvPr>
              <p:cNvSpPr/>
              <p:nvPr/>
            </p:nvSpPr>
            <p:spPr>
              <a:xfrm>
                <a:off x="7669021" y="426895"/>
                <a:ext cx="150823" cy="164883"/>
              </a:xfrm>
              <a:custGeom>
                <a:avLst/>
                <a:gdLst>
                  <a:gd name="connsiteX0" fmla="*/ 0 w 150823"/>
                  <a:gd name="connsiteY0" fmla="*/ 82441 h 164883"/>
                  <a:gd name="connsiteX1" fmla="*/ 82423 w 150823"/>
                  <a:gd name="connsiteY1" fmla="*/ 0 h 164883"/>
                  <a:gd name="connsiteX2" fmla="*/ 150824 w 150823"/>
                  <a:gd name="connsiteY2" fmla="*/ 37504 h 164883"/>
                  <a:gd name="connsiteX3" fmla="*/ 115838 w 150823"/>
                  <a:gd name="connsiteY3" fmla="*/ 57605 h 164883"/>
                  <a:gd name="connsiteX4" fmla="*/ 82423 w 150823"/>
                  <a:gd name="connsiteY4" fmla="*/ 39526 h 164883"/>
                  <a:gd name="connsiteX5" fmla="*/ 40191 w 150823"/>
                  <a:gd name="connsiteY5" fmla="*/ 82441 h 164883"/>
                  <a:gd name="connsiteX6" fmla="*/ 82423 w 150823"/>
                  <a:gd name="connsiteY6" fmla="*/ 125357 h 164883"/>
                  <a:gd name="connsiteX7" fmla="*/ 115838 w 150823"/>
                  <a:gd name="connsiteY7" fmla="*/ 107066 h 164883"/>
                  <a:gd name="connsiteX8" fmla="*/ 150824 w 150823"/>
                  <a:gd name="connsiteY8" fmla="*/ 127379 h 164883"/>
                  <a:gd name="connsiteX9" fmla="*/ 82423 w 150823"/>
                  <a:gd name="connsiteY9" fmla="*/ 164883 h 164883"/>
                  <a:gd name="connsiteX10" fmla="*/ 0 w 150823"/>
                  <a:gd name="connsiteY10" fmla="*/ 82441 h 16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823" h="164883">
                    <a:moveTo>
                      <a:pt x="0" y="82441"/>
                    </a:moveTo>
                    <a:cubicBezTo>
                      <a:pt x="0" y="35926"/>
                      <a:pt x="34551" y="0"/>
                      <a:pt x="82423" y="0"/>
                    </a:cubicBezTo>
                    <a:cubicBezTo>
                      <a:pt x="111315" y="0"/>
                      <a:pt x="137042" y="14689"/>
                      <a:pt x="150824" y="37504"/>
                    </a:cubicBezTo>
                    <a:lnTo>
                      <a:pt x="115838" y="57605"/>
                    </a:lnTo>
                    <a:cubicBezTo>
                      <a:pt x="109728" y="46313"/>
                      <a:pt x="97090" y="39526"/>
                      <a:pt x="82423" y="39526"/>
                    </a:cubicBezTo>
                    <a:cubicBezTo>
                      <a:pt x="56899" y="39526"/>
                      <a:pt x="40191" y="57143"/>
                      <a:pt x="40191" y="82441"/>
                    </a:cubicBezTo>
                    <a:cubicBezTo>
                      <a:pt x="40191" y="107740"/>
                      <a:pt x="56899" y="125357"/>
                      <a:pt x="82423" y="125357"/>
                    </a:cubicBezTo>
                    <a:cubicBezTo>
                      <a:pt x="97090" y="125357"/>
                      <a:pt x="109728" y="118570"/>
                      <a:pt x="115838" y="107066"/>
                    </a:cubicBezTo>
                    <a:lnTo>
                      <a:pt x="150824" y="127379"/>
                    </a:lnTo>
                    <a:cubicBezTo>
                      <a:pt x="137042" y="150193"/>
                      <a:pt x="111537" y="164883"/>
                      <a:pt x="82423" y="164883"/>
                    </a:cubicBezTo>
                    <a:cubicBezTo>
                      <a:pt x="34551" y="164883"/>
                      <a:pt x="0" y="128957"/>
                      <a:pt x="0" y="82441"/>
                    </a:cubicBezTo>
                  </a:path>
                </a:pathLst>
              </a:custGeom>
              <a:solidFill>
                <a:srgbClr val="FFFFFF"/>
              </a:solidFill>
              <a:ln w="9231" cap="flat">
                <a:noFill/>
                <a:prstDash val="solid"/>
                <a:miter/>
              </a:ln>
            </p:spPr>
            <p:txBody>
              <a:bodyPr rtlCol="0" anchor="ctr"/>
              <a:lstStyle/>
              <a:p>
                <a:endParaRPr lang="en-AU" sz="1800" dirty="0"/>
              </a:p>
            </p:txBody>
          </p:sp>
          <p:sp>
            <p:nvSpPr>
              <p:cNvPr id="31" name="Freeform 30">
                <a:extLst>
                  <a:ext uri="{FF2B5EF4-FFF2-40B4-BE49-F238E27FC236}">
                    <a16:creationId xmlns:a16="http://schemas.microsoft.com/office/drawing/2014/main" id="{C495C455-88A0-7445-4082-2CBEAC46F4B4}"/>
                  </a:ext>
                </a:extLst>
              </p:cNvPr>
              <p:cNvSpPr/>
              <p:nvPr/>
            </p:nvSpPr>
            <p:spPr>
              <a:xfrm>
                <a:off x="7834032" y="430293"/>
                <a:ext cx="118524" cy="158087"/>
              </a:xfrm>
              <a:custGeom>
                <a:avLst/>
                <a:gdLst>
                  <a:gd name="connsiteX0" fmla="*/ 118524 w 118524"/>
                  <a:gd name="connsiteY0" fmla="*/ 39065 h 158087"/>
                  <a:gd name="connsiteX1" fmla="*/ 79469 w 118524"/>
                  <a:gd name="connsiteY1" fmla="*/ 39065 h 158087"/>
                  <a:gd name="connsiteX2" fmla="*/ 79469 w 118524"/>
                  <a:gd name="connsiteY2" fmla="*/ 158088 h 158087"/>
                  <a:gd name="connsiteX3" fmla="*/ 39047 w 118524"/>
                  <a:gd name="connsiteY3" fmla="*/ 158088 h 158087"/>
                  <a:gd name="connsiteX4" fmla="*/ 39047 w 118524"/>
                  <a:gd name="connsiteY4" fmla="*/ 39065 h 158087"/>
                  <a:gd name="connsiteX5" fmla="*/ 0 w 118524"/>
                  <a:gd name="connsiteY5" fmla="*/ 39065 h 158087"/>
                  <a:gd name="connsiteX6" fmla="*/ 0 w 118524"/>
                  <a:gd name="connsiteY6" fmla="*/ 0 h 158087"/>
                  <a:gd name="connsiteX7" fmla="*/ 118524 w 118524"/>
                  <a:gd name="connsiteY7" fmla="*/ 0 h 15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524" h="158087">
                    <a:moveTo>
                      <a:pt x="118524" y="39065"/>
                    </a:moveTo>
                    <a:lnTo>
                      <a:pt x="79469" y="39065"/>
                    </a:lnTo>
                    <a:lnTo>
                      <a:pt x="79469" y="158088"/>
                    </a:lnTo>
                    <a:lnTo>
                      <a:pt x="39047" y="158088"/>
                    </a:lnTo>
                    <a:lnTo>
                      <a:pt x="39047" y="39065"/>
                    </a:lnTo>
                    <a:lnTo>
                      <a:pt x="0" y="39065"/>
                    </a:lnTo>
                    <a:lnTo>
                      <a:pt x="0" y="0"/>
                    </a:lnTo>
                    <a:lnTo>
                      <a:pt x="118524" y="0"/>
                    </a:lnTo>
                    <a:close/>
                  </a:path>
                </a:pathLst>
              </a:custGeom>
              <a:solidFill>
                <a:srgbClr val="FFFFFF"/>
              </a:solidFill>
              <a:ln w="9231" cap="flat">
                <a:noFill/>
                <a:prstDash val="solid"/>
                <a:miter/>
              </a:ln>
            </p:spPr>
            <p:txBody>
              <a:bodyPr rtlCol="0" anchor="ctr"/>
              <a:lstStyle/>
              <a:p>
                <a:endParaRPr lang="en-AU" sz="1800" dirty="0"/>
              </a:p>
            </p:txBody>
          </p:sp>
          <p:grpSp>
            <p:nvGrpSpPr>
              <p:cNvPr id="32" name="Graphic 8">
                <a:extLst>
                  <a:ext uri="{FF2B5EF4-FFF2-40B4-BE49-F238E27FC236}">
                    <a16:creationId xmlns:a16="http://schemas.microsoft.com/office/drawing/2014/main" id="{C1A68677-F70B-202C-FB06-A68552E56699}"/>
                  </a:ext>
                </a:extLst>
              </p:cNvPr>
              <p:cNvGrpSpPr/>
              <p:nvPr/>
            </p:nvGrpSpPr>
            <p:grpSpPr>
              <a:xfrm>
                <a:off x="8295584" y="-70934"/>
                <a:ext cx="441227" cy="736946"/>
                <a:chOff x="8295584" y="-70934"/>
                <a:chExt cx="441227" cy="736946"/>
              </a:xfrm>
              <a:solidFill>
                <a:srgbClr val="FFFFFF"/>
              </a:solidFill>
            </p:grpSpPr>
            <p:sp>
              <p:nvSpPr>
                <p:cNvPr id="33" name="Freeform 32">
                  <a:extLst>
                    <a:ext uri="{FF2B5EF4-FFF2-40B4-BE49-F238E27FC236}">
                      <a16:creationId xmlns:a16="http://schemas.microsoft.com/office/drawing/2014/main" id="{4A2DEBB0-CB98-9378-AF75-EE7E5BD84909}"/>
                    </a:ext>
                  </a:extLst>
                </p:cNvPr>
                <p:cNvSpPr/>
                <p:nvPr/>
              </p:nvSpPr>
              <p:spPr>
                <a:xfrm>
                  <a:off x="8295584" y="100422"/>
                  <a:ext cx="211611" cy="367643"/>
                </a:xfrm>
                <a:custGeom>
                  <a:avLst/>
                  <a:gdLst>
                    <a:gd name="connsiteX0" fmla="*/ 209394 w 211611"/>
                    <a:gd name="connsiteY0" fmla="*/ 153788 h 367643"/>
                    <a:gd name="connsiteX1" fmla="*/ 28986 w 211611"/>
                    <a:gd name="connsiteY1" fmla="*/ 12 h 367643"/>
                    <a:gd name="connsiteX2" fmla="*/ 10949 w 211611"/>
                    <a:gd name="connsiteY2" fmla="*/ 862 h 367643"/>
                    <a:gd name="connsiteX3" fmla="*/ 5235 w 211611"/>
                    <a:gd name="connsiteY3" fmla="*/ 6254 h 367643"/>
                    <a:gd name="connsiteX4" fmla="*/ 9001 w 211611"/>
                    <a:gd name="connsiteY4" fmla="*/ 13160 h 367643"/>
                    <a:gd name="connsiteX5" fmla="*/ 120316 w 211611"/>
                    <a:gd name="connsiteY5" fmla="*/ 180804 h 367643"/>
                    <a:gd name="connsiteX6" fmla="*/ 120279 w 211611"/>
                    <a:gd name="connsiteY6" fmla="*/ 191126 h 367643"/>
                    <a:gd name="connsiteX7" fmla="*/ 117870 w 211611"/>
                    <a:gd name="connsiteY7" fmla="*/ 214597 h 367643"/>
                    <a:gd name="connsiteX8" fmla="*/ 4155 w 211611"/>
                    <a:gd name="connsiteY8" fmla="*/ 353766 h 367643"/>
                    <a:gd name="connsiteX9" fmla="*/ 1884 w 211611"/>
                    <a:gd name="connsiteY9" fmla="*/ 355243 h 367643"/>
                    <a:gd name="connsiteX10" fmla="*/ 1090 w 211611"/>
                    <a:gd name="connsiteY10" fmla="*/ 363396 h 367643"/>
                    <a:gd name="connsiteX11" fmla="*/ 6167 w 211611"/>
                    <a:gd name="connsiteY11" fmla="*/ 366240 h 367643"/>
                    <a:gd name="connsiteX12" fmla="*/ 29318 w 211611"/>
                    <a:gd name="connsiteY12" fmla="*/ 367643 h 367643"/>
                    <a:gd name="connsiteX13" fmla="*/ 97378 w 211611"/>
                    <a:gd name="connsiteY13" fmla="*/ 354542 h 367643"/>
                    <a:gd name="connsiteX14" fmla="*/ 209394 w 211611"/>
                    <a:gd name="connsiteY14" fmla="*/ 153788 h 36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1611" h="367643">
                      <a:moveTo>
                        <a:pt x="209394" y="153788"/>
                      </a:moveTo>
                      <a:cubicBezTo>
                        <a:pt x="195216" y="68392"/>
                        <a:pt x="115987" y="853"/>
                        <a:pt x="28986" y="12"/>
                      </a:cubicBezTo>
                      <a:cubicBezTo>
                        <a:pt x="23198" y="-71"/>
                        <a:pt x="16903" y="271"/>
                        <a:pt x="10949" y="862"/>
                      </a:cubicBezTo>
                      <a:cubicBezTo>
                        <a:pt x="8041" y="1148"/>
                        <a:pt x="5687" y="3364"/>
                        <a:pt x="5235" y="6254"/>
                      </a:cubicBezTo>
                      <a:cubicBezTo>
                        <a:pt x="4773" y="9144"/>
                        <a:pt x="6324" y="11988"/>
                        <a:pt x="9001" y="13160"/>
                      </a:cubicBezTo>
                      <a:cubicBezTo>
                        <a:pt x="73719" y="41570"/>
                        <a:pt x="118442" y="108860"/>
                        <a:pt x="120316" y="180804"/>
                      </a:cubicBezTo>
                      <a:cubicBezTo>
                        <a:pt x="120510" y="184146"/>
                        <a:pt x="120501" y="187553"/>
                        <a:pt x="120279" y="191126"/>
                      </a:cubicBezTo>
                      <a:cubicBezTo>
                        <a:pt x="120030" y="198919"/>
                        <a:pt x="119227" y="206813"/>
                        <a:pt x="117870" y="214597"/>
                      </a:cubicBezTo>
                      <a:cubicBezTo>
                        <a:pt x="107412" y="275230"/>
                        <a:pt x="63851" y="328551"/>
                        <a:pt x="4155" y="353766"/>
                      </a:cubicBezTo>
                      <a:cubicBezTo>
                        <a:pt x="3315" y="354089"/>
                        <a:pt x="2530" y="354597"/>
                        <a:pt x="1884" y="355243"/>
                      </a:cubicBezTo>
                      <a:cubicBezTo>
                        <a:pt x="-294" y="357413"/>
                        <a:pt x="-617" y="360829"/>
                        <a:pt x="1090" y="363396"/>
                      </a:cubicBezTo>
                      <a:cubicBezTo>
                        <a:pt x="2263" y="365132"/>
                        <a:pt x="4173" y="366148"/>
                        <a:pt x="6167" y="366240"/>
                      </a:cubicBezTo>
                      <a:cubicBezTo>
                        <a:pt x="13903" y="367182"/>
                        <a:pt x="21638" y="367643"/>
                        <a:pt x="29318" y="367643"/>
                      </a:cubicBezTo>
                      <a:cubicBezTo>
                        <a:pt x="52968" y="367643"/>
                        <a:pt x="76128" y="363221"/>
                        <a:pt x="97378" y="354542"/>
                      </a:cubicBezTo>
                      <a:cubicBezTo>
                        <a:pt x="173662" y="323362"/>
                        <a:pt x="222862" y="235168"/>
                        <a:pt x="209394" y="153788"/>
                      </a:cubicBezTo>
                      <a:close/>
                    </a:path>
                  </a:pathLst>
                </a:custGeom>
                <a:solidFill>
                  <a:srgbClr val="FFFFFF"/>
                </a:solidFill>
                <a:ln w="9231" cap="flat">
                  <a:noFill/>
                  <a:prstDash val="solid"/>
                  <a:miter/>
                </a:ln>
              </p:spPr>
              <p:txBody>
                <a:bodyPr rtlCol="0" anchor="ctr"/>
                <a:lstStyle/>
                <a:p>
                  <a:endParaRPr lang="en-AU" sz="1800" dirty="0"/>
                </a:p>
              </p:txBody>
            </p:sp>
            <p:sp>
              <p:nvSpPr>
                <p:cNvPr id="34" name="Freeform 33">
                  <a:extLst>
                    <a:ext uri="{FF2B5EF4-FFF2-40B4-BE49-F238E27FC236}">
                      <a16:creationId xmlns:a16="http://schemas.microsoft.com/office/drawing/2014/main" id="{CC067FB0-2ADB-5276-E308-8202456D6DE0}"/>
                    </a:ext>
                  </a:extLst>
                </p:cNvPr>
                <p:cNvSpPr/>
                <p:nvPr/>
              </p:nvSpPr>
              <p:spPr>
                <a:xfrm>
                  <a:off x="8365433" y="-70934"/>
                  <a:ext cx="371379" cy="736946"/>
                </a:xfrm>
                <a:custGeom>
                  <a:avLst/>
                  <a:gdLst>
                    <a:gd name="connsiteX0" fmla="*/ 371122 w 371379"/>
                    <a:gd name="connsiteY0" fmla="*/ 355596 h 736946"/>
                    <a:gd name="connsiteX1" fmla="*/ 262013 w 371379"/>
                    <a:gd name="connsiteY1" fmla="*/ 106156 h 736946"/>
                    <a:gd name="connsiteX2" fmla="*/ 17016 w 371379"/>
                    <a:gd name="connsiteY2" fmla="*/ 5 h 736946"/>
                    <a:gd name="connsiteX3" fmla="*/ 10397 w 371379"/>
                    <a:gd name="connsiteY3" fmla="*/ 5378 h 736946"/>
                    <a:gd name="connsiteX4" fmla="*/ 14902 w 371379"/>
                    <a:gd name="connsiteY4" fmla="*/ 12607 h 736946"/>
                    <a:gd name="connsiteX5" fmla="*/ 277022 w 371379"/>
                    <a:gd name="connsiteY5" fmla="*/ 317907 h 736946"/>
                    <a:gd name="connsiteX6" fmla="*/ 280123 w 371379"/>
                    <a:gd name="connsiteY6" fmla="*/ 361957 h 736946"/>
                    <a:gd name="connsiteX7" fmla="*/ 280123 w 371379"/>
                    <a:gd name="connsiteY7" fmla="*/ 368042 h 736946"/>
                    <a:gd name="connsiteX8" fmla="*/ 279883 w 371379"/>
                    <a:gd name="connsiteY8" fmla="*/ 378420 h 736946"/>
                    <a:gd name="connsiteX9" fmla="*/ 278757 w 371379"/>
                    <a:gd name="connsiteY9" fmla="*/ 396664 h 736946"/>
                    <a:gd name="connsiteX10" fmla="*/ 170451 w 371379"/>
                    <a:gd name="connsiteY10" fmla="*/ 630112 h 736946"/>
                    <a:gd name="connsiteX11" fmla="*/ 4785 w 371379"/>
                    <a:gd name="connsiteY11" fmla="*/ 724279 h 736946"/>
                    <a:gd name="connsiteX12" fmla="*/ 58 w 371379"/>
                    <a:gd name="connsiteY12" fmla="*/ 731370 h 736946"/>
                    <a:gd name="connsiteX13" fmla="*/ 6437 w 371379"/>
                    <a:gd name="connsiteY13" fmla="*/ 736947 h 736946"/>
                    <a:gd name="connsiteX14" fmla="*/ 6492 w 371379"/>
                    <a:gd name="connsiteY14" fmla="*/ 736947 h 736946"/>
                    <a:gd name="connsiteX15" fmla="*/ 83995 w 371379"/>
                    <a:gd name="connsiteY15" fmla="*/ 728028 h 736946"/>
                    <a:gd name="connsiteX16" fmla="*/ 362998 w 371379"/>
                    <a:gd name="connsiteY16" fmla="*/ 447289 h 736946"/>
                    <a:gd name="connsiteX17" fmla="*/ 371380 w 371379"/>
                    <a:gd name="connsiteY17" fmla="*/ 365937 h 736946"/>
                    <a:gd name="connsiteX18" fmla="*/ 371122 w 371379"/>
                    <a:gd name="connsiteY18" fmla="*/ 355596 h 73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1379" h="736946">
                      <a:moveTo>
                        <a:pt x="371122" y="355596"/>
                      </a:moveTo>
                      <a:cubicBezTo>
                        <a:pt x="367254" y="261770"/>
                        <a:pt x="327478" y="170852"/>
                        <a:pt x="262013" y="106156"/>
                      </a:cubicBezTo>
                      <a:cubicBezTo>
                        <a:pt x="197609" y="42504"/>
                        <a:pt x="108318" y="3827"/>
                        <a:pt x="17016" y="5"/>
                      </a:cubicBezTo>
                      <a:cubicBezTo>
                        <a:pt x="13748" y="-116"/>
                        <a:pt x="10933" y="2174"/>
                        <a:pt x="10397" y="5378"/>
                      </a:cubicBezTo>
                      <a:cubicBezTo>
                        <a:pt x="9852" y="8582"/>
                        <a:pt x="11791" y="11684"/>
                        <a:pt x="14902" y="12607"/>
                      </a:cubicBezTo>
                      <a:cubicBezTo>
                        <a:pt x="152783" y="53657"/>
                        <a:pt x="258126" y="176346"/>
                        <a:pt x="277022" y="317907"/>
                      </a:cubicBezTo>
                      <a:cubicBezTo>
                        <a:pt x="278969" y="332476"/>
                        <a:pt x="280012" y="347304"/>
                        <a:pt x="280123" y="361957"/>
                      </a:cubicBezTo>
                      <a:cubicBezTo>
                        <a:pt x="280142" y="363988"/>
                        <a:pt x="280142" y="366001"/>
                        <a:pt x="280123" y="368042"/>
                      </a:cubicBezTo>
                      <a:cubicBezTo>
                        <a:pt x="280096" y="371467"/>
                        <a:pt x="280012" y="374902"/>
                        <a:pt x="279883" y="378420"/>
                      </a:cubicBezTo>
                      <a:cubicBezTo>
                        <a:pt x="279727" y="384393"/>
                        <a:pt x="279348" y="390515"/>
                        <a:pt x="278757" y="396664"/>
                      </a:cubicBezTo>
                      <a:cubicBezTo>
                        <a:pt x="271141" y="484572"/>
                        <a:pt x="231652" y="569663"/>
                        <a:pt x="170451" y="630112"/>
                      </a:cubicBezTo>
                      <a:cubicBezTo>
                        <a:pt x="125091" y="674929"/>
                        <a:pt x="67804" y="707493"/>
                        <a:pt x="4785" y="724279"/>
                      </a:cubicBezTo>
                      <a:cubicBezTo>
                        <a:pt x="1646" y="725110"/>
                        <a:pt x="-375" y="728148"/>
                        <a:pt x="58" y="731370"/>
                      </a:cubicBezTo>
                      <a:cubicBezTo>
                        <a:pt x="492" y="734565"/>
                        <a:pt x="3225" y="736947"/>
                        <a:pt x="6437" y="736947"/>
                      </a:cubicBezTo>
                      <a:cubicBezTo>
                        <a:pt x="6455" y="736947"/>
                        <a:pt x="6474" y="736947"/>
                        <a:pt x="6492" y="736947"/>
                      </a:cubicBezTo>
                      <a:cubicBezTo>
                        <a:pt x="32542" y="736725"/>
                        <a:pt x="58619" y="733715"/>
                        <a:pt x="83995" y="728028"/>
                      </a:cubicBezTo>
                      <a:cubicBezTo>
                        <a:pt x="219956" y="697522"/>
                        <a:pt x="332066" y="584759"/>
                        <a:pt x="362998" y="447289"/>
                      </a:cubicBezTo>
                      <a:cubicBezTo>
                        <a:pt x="368463" y="420328"/>
                        <a:pt x="371278" y="392980"/>
                        <a:pt x="371380" y="365937"/>
                      </a:cubicBezTo>
                      <a:cubicBezTo>
                        <a:pt x="371343" y="362502"/>
                        <a:pt x="371242" y="359076"/>
                        <a:pt x="371122" y="355596"/>
                      </a:cubicBezTo>
                      <a:close/>
                    </a:path>
                  </a:pathLst>
                </a:custGeom>
                <a:solidFill>
                  <a:srgbClr val="FFFFFF"/>
                </a:solidFill>
                <a:ln w="9231" cap="flat">
                  <a:noFill/>
                  <a:prstDash val="solid"/>
                  <a:miter/>
                </a:ln>
              </p:spPr>
              <p:txBody>
                <a:bodyPr rtlCol="0" anchor="ctr"/>
                <a:lstStyle/>
                <a:p>
                  <a:endParaRPr lang="en-AU" sz="1800" dirty="0"/>
                </a:p>
              </p:txBody>
            </p:sp>
            <p:sp>
              <p:nvSpPr>
                <p:cNvPr id="35" name="Freeform 34">
                  <a:extLst>
                    <a:ext uri="{FF2B5EF4-FFF2-40B4-BE49-F238E27FC236}">
                      <a16:creationId xmlns:a16="http://schemas.microsoft.com/office/drawing/2014/main" id="{10CDE918-3B02-4CAC-4D74-0789D7CA7435}"/>
                    </a:ext>
                  </a:extLst>
                </p:cNvPr>
                <p:cNvSpPr/>
                <p:nvPr/>
              </p:nvSpPr>
              <p:spPr>
                <a:xfrm>
                  <a:off x="8330098" y="8150"/>
                  <a:ext cx="290622" cy="551617"/>
                </a:xfrm>
                <a:custGeom>
                  <a:avLst/>
                  <a:gdLst>
                    <a:gd name="connsiteX0" fmla="*/ 256906 w 290622"/>
                    <a:gd name="connsiteY0" fmla="*/ 409530 h 551617"/>
                    <a:gd name="connsiteX1" fmla="*/ 289732 w 290622"/>
                    <a:gd name="connsiteY1" fmla="*/ 299408 h 551617"/>
                    <a:gd name="connsiteX2" fmla="*/ 290618 w 290622"/>
                    <a:gd name="connsiteY2" fmla="*/ 273500 h 551617"/>
                    <a:gd name="connsiteX3" fmla="*/ 289990 w 290622"/>
                    <a:gd name="connsiteY3" fmla="*/ 255874 h 551617"/>
                    <a:gd name="connsiteX4" fmla="*/ 267365 w 290622"/>
                    <a:gd name="connsiteY4" fmla="*/ 164200 h 551617"/>
                    <a:gd name="connsiteX5" fmla="*/ 16544 w 290622"/>
                    <a:gd name="connsiteY5" fmla="*/ 0 h 551617"/>
                    <a:gd name="connsiteX6" fmla="*/ 11227 w 290622"/>
                    <a:gd name="connsiteY6" fmla="*/ 28 h 551617"/>
                    <a:gd name="connsiteX7" fmla="*/ 6224 w 290622"/>
                    <a:gd name="connsiteY7" fmla="*/ 138 h 551617"/>
                    <a:gd name="connsiteX8" fmla="*/ 454 w 290622"/>
                    <a:gd name="connsiteY8" fmla="*/ 4210 h 551617"/>
                    <a:gd name="connsiteX9" fmla="*/ 1885 w 290622"/>
                    <a:gd name="connsiteY9" fmla="*/ 11135 h 551617"/>
                    <a:gd name="connsiteX10" fmla="*/ 1904 w 290622"/>
                    <a:gd name="connsiteY10" fmla="*/ 11153 h 551617"/>
                    <a:gd name="connsiteX11" fmla="*/ 4507 w 290622"/>
                    <a:gd name="connsiteY11" fmla="*/ 12732 h 551617"/>
                    <a:gd name="connsiteX12" fmla="*/ 165530 w 290622"/>
                    <a:gd name="connsiteY12" fmla="*/ 141699 h 551617"/>
                    <a:gd name="connsiteX13" fmla="*/ 198891 w 290622"/>
                    <a:gd name="connsiteY13" fmla="*/ 258737 h 551617"/>
                    <a:gd name="connsiteX14" fmla="*/ 197543 w 290622"/>
                    <a:gd name="connsiteY14" fmla="*/ 308734 h 551617"/>
                    <a:gd name="connsiteX15" fmla="*/ 197099 w 290622"/>
                    <a:gd name="connsiteY15" fmla="*/ 311808 h 551617"/>
                    <a:gd name="connsiteX16" fmla="*/ 175989 w 290622"/>
                    <a:gd name="connsiteY16" fmla="*/ 387833 h 551617"/>
                    <a:gd name="connsiteX17" fmla="*/ 5531 w 290622"/>
                    <a:gd name="connsiteY17" fmla="*/ 539033 h 551617"/>
                    <a:gd name="connsiteX18" fmla="*/ 1165 w 290622"/>
                    <a:gd name="connsiteY18" fmla="*/ 546142 h 551617"/>
                    <a:gd name="connsiteX19" fmla="*/ 7470 w 290622"/>
                    <a:gd name="connsiteY19" fmla="*/ 551599 h 551617"/>
                    <a:gd name="connsiteX20" fmla="*/ 10082 w 290622"/>
                    <a:gd name="connsiteY20" fmla="*/ 551617 h 551617"/>
                    <a:gd name="connsiteX21" fmla="*/ 256906 w 290622"/>
                    <a:gd name="connsiteY21" fmla="*/ 409530 h 55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0622" h="551617">
                      <a:moveTo>
                        <a:pt x="256906" y="409530"/>
                      </a:moveTo>
                      <a:cubicBezTo>
                        <a:pt x="275174" y="376402"/>
                        <a:pt x="286519" y="338344"/>
                        <a:pt x="289732" y="299408"/>
                      </a:cubicBezTo>
                      <a:cubicBezTo>
                        <a:pt x="290359" y="290711"/>
                        <a:pt x="290664" y="282004"/>
                        <a:pt x="290618" y="273500"/>
                      </a:cubicBezTo>
                      <a:cubicBezTo>
                        <a:pt x="290562" y="267646"/>
                        <a:pt x="290359" y="261774"/>
                        <a:pt x="289990" y="255874"/>
                      </a:cubicBezTo>
                      <a:cubicBezTo>
                        <a:pt x="287710" y="223670"/>
                        <a:pt x="280104" y="192822"/>
                        <a:pt x="267365" y="164200"/>
                      </a:cubicBezTo>
                      <a:cubicBezTo>
                        <a:pt x="224118" y="67032"/>
                        <a:pt x="123354" y="1043"/>
                        <a:pt x="16544" y="0"/>
                      </a:cubicBezTo>
                      <a:lnTo>
                        <a:pt x="11227" y="28"/>
                      </a:lnTo>
                      <a:cubicBezTo>
                        <a:pt x="9556" y="46"/>
                        <a:pt x="7913" y="83"/>
                        <a:pt x="6224" y="138"/>
                      </a:cubicBezTo>
                      <a:cubicBezTo>
                        <a:pt x="3666" y="221"/>
                        <a:pt x="1396" y="1828"/>
                        <a:pt x="454" y="4210"/>
                      </a:cubicBezTo>
                      <a:cubicBezTo>
                        <a:pt x="-497" y="6602"/>
                        <a:pt x="76" y="9316"/>
                        <a:pt x="1885" y="11135"/>
                      </a:cubicBezTo>
                      <a:lnTo>
                        <a:pt x="1904" y="11153"/>
                      </a:lnTo>
                      <a:cubicBezTo>
                        <a:pt x="2633" y="11883"/>
                        <a:pt x="3528" y="12427"/>
                        <a:pt x="4507" y="12732"/>
                      </a:cubicBezTo>
                      <a:cubicBezTo>
                        <a:pt x="73803" y="34753"/>
                        <a:pt x="132484" y="81758"/>
                        <a:pt x="165530" y="141699"/>
                      </a:cubicBezTo>
                      <a:cubicBezTo>
                        <a:pt x="184878" y="176812"/>
                        <a:pt x="196417" y="217225"/>
                        <a:pt x="198891" y="258737"/>
                      </a:cubicBezTo>
                      <a:cubicBezTo>
                        <a:pt x="200293" y="275522"/>
                        <a:pt x="199851" y="292336"/>
                        <a:pt x="197543" y="308734"/>
                      </a:cubicBezTo>
                      <a:lnTo>
                        <a:pt x="197099" y="311808"/>
                      </a:lnTo>
                      <a:cubicBezTo>
                        <a:pt x="193684" y="338482"/>
                        <a:pt x="186577" y="364049"/>
                        <a:pt x="175989" y="387833"/>
                      </a:cubicBezTo>
                      <a:cubicBezTo>
                        <a:pt x="144890" y="457736"/>
                        <a:pt x="81169" y="514261"/>
                        <a:pt x="5531" y="539033"/>
                      </a:cubicBezTo>
                      <a:cubicBezTo>
                        <a:pt x="2531" y="540011"/>
                        <a:pt x="694" y="543031"/>
                        <a:pt x="1165" y="546142"/>
                      </a:cubicBezTo>
                      <a:cubicBezTo>
                        <a:pt x="1654" y="549263"/>
                        <a:pt x="4322" y="551571"/>
                        <a:pt x="7470" y="551599"/>
                      </a:cubicBezTo>
                      <a:cubicBezTo>
                        <a:pt x="8347" y="551608"/>
                        <a:pt x="9205" y="551617"/>
                        <a:pt x="10082" y="551617"/>
                      </a:cubicBezTo>
                      <a:cubicBezTo>
                        <a:pt x="112536" y="551608"/>
                        <a:pt x="209210" y="496053"/>
                        <a:pt x="256906" y="409530"/>
                      </a:cubicBezTo>
                      <a:close/>
                    </a:path>
                  </a:pathLst>
                </a:custGeom>
                <a:solidFill>
                  <a:srgbClr val="FFFFFF"/>
                </a:solidFill>
                <a:ln w="9231" cap="flat">
                  <a:noFill/>
                  <a:prstDash val="solid"/>
                  <a:miter/>
                </a:ln>
              </p:spPr>
              <p:txBody>
                <a:bodyPr rtlCol="0" anchor="ctr"/>
                <a:lstStyle/>
                <a:p>
                  <a:endParaRPr lang="en-AU" sz="1800" dirty="0"/>
                </a:p>
              </p:txBody>
            </p:sp>
          </p:grpSp>
        </p:grpSp>
      </p:grpSp>
      <p:sp>
        <p:nvSpPr>
          <p:cNvPr id="36" name="Date Placeholder 35">
            <a:extLst>
              <a:ext uri="{FF2B5EF4-FFF2-40B4-BE49-F238E27FC236}">
                <a16:creationId xmlns:a16="http://schemas.microsoft.com/office/drawing/2014/main" id="{37C3BE7F-3D08-7A65-0A66-BBB7F274136E}"/>
              </a:ext>
            </a:extLst>
          </p:cNvPr>
          <p:cNvSpPr>
            <a:spLocks noGrp="1"/>
          </p:cNvSpPr>
          <p:nvPr>
            <p:ph type="dt" sz="half" idx="10"/>
          </p:nvPr>
        </p:nvSpPr>
        <p:spPr/>
        <p:txBody>
          <a:bodyPr/>
          <a:lstStyle>
            <a:lvl1pPr>
              <a:defRPr>
                <a:solidFill>
                  <a:schemeClr val="bg1"/>
                </a:solidFill>
              </a:defRPr>
            </a:lvl1pPr>
          </a:lstStyle>
          <a:p>
            <a:r>
              <a:rPr lang="en-AU" dirty="0"/>
              <a:t>NOV 2022</a:t>
            </a:r>
          </a:p>
        </p:txBody>
      </p:sp>
      <p:sp>
        <p:nvSpPr>
          <p:cNvPr id="38" name="Footer Placeholder 37">
            <a:extLst>
              <a:ext uri="{FF2B5EF4-FFF2-40B4-BE49-F238E27FC236}">
                <a16:creationId xmlns:a16="http://schemas.microsoft.com/office/drawing/2014/main" id="{42855341-D23F-3BB8-4910-128DBF16C866}"/>
              </a:ext>
            </a:extLst>
          </p:cNvPr>
          <p:cNvSpPr>
            <a:spLocks noGrp="1"/>
          </p:cNvSpPr>
          <p:nvPr>
            <p:ph type="ftr" sz="quarter" idx="11"/>
          </p:nvPr>
        </p:nvSpPr>
        <p:spPr/>
        <p:txBody>
          <a:bodyPr/>
          <a:lstStyle>
            <a:lvl1pPr>
              <a:defRPr>
                <a:solidFill>
                  <a:schemeClr val="bg1"/>
                </a:solidFill>
              </a:defRPr>
            </a:lvl1pPr>
          </a:lstStyle>
          <a:p>
            <a:r>
              <a:rPr lang="en-AU" dirty="0"/>
              <a:t>CASE FOR SUPPORT</a:t>
            </a:r>
          </a:p>
        </p:txBody>
      </p:sp>
      <p:sp>
        <p:nvSpPr>
          <p:cNvPr id="39" name="Slide Number Placeholder 38">
            <a:extLst>
              <a:ext uri="{FF2B5EF4-FFF2-40B4-BE49-F238E27FC236}">
                <a16:creationId xmlns:a16="http://schemas.microsoft.com/office/drawing/2014/main" id="{38EF39D6-9850-5A4A-2DB6-69608B05B27F}"/>
              </a:ext>
            </a:extLst>
          </p:cNvPr>
          <p:cNvSpPr>
            <a:spLocks noGrp="1"/>
          </p:cNvSpPr>
          <p:nvPr>
            <p:ph type="sldNum" sz="quarter" idx="12"/>
          </p:nvPr>
        </p:nvSpPr>
        <p:spPr/>
        <p:txBody>
          <a:bodyPr/>
          <a:lstStyle>
            <a:lvl1pPr>
              <a:defRPr>
                <a:solidFill>
                  <a:schemeClr val="bg1"/>
                </a:solidFill>
              </a:defRPr>
            </a:lvl1pPr>
          </a:lstStyle>
          <a:p>
            <a:fld id="{844C296D-B57D-C34D-923D-154E4CE5CC2A}" type="slidenum">
              <a:rPr lang="en-AU" smtClean="0"/>
              <a:pPr/>
              <a:t>‹#›</a:t>
            </a:fld>
            <a:endParaRPr lang="en-AU" dirty="0"/>
          </a:p>
        </p:txBody>
      </p:sp>
    </p:spTree>
    <p:extLst>
      <p:ext uri="{BB962C8B-B14F-4D97-AF65-F5344CB8AC3E}">
        <p14:creationId xmlns:p14="http://schemas.microsoft.com/office/powerpoint/2010/main" val="2305506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4" name="Date Placeholder 3"/>
          <p:cNvSpPr>
            <a:spLocks noGrp="1"/>
          </p:cNvSpPr>
          <p:nvPr>
            <p:ph type="dt" sz="half" idx="10"/>
          </p:nvPr>
        </p:nvSpPr>
        <p:spPr/>
        <p:txBody>
          <a:bodyPr/>
          <a:lstStyle/>
          <a:p>
            <a:r>
              <a:rPr lang="en-AU" dirty="0"/>
              <a:t>NOV 2022</a:t>
            </a:r>
          </a:p>
        </p:txBody>
      </p:sp>
      <p:sp>
        <p:nvSpPr>
          <p:cNvPr id="5" name="Footer Placeholder 4"/>
          <p:cNvSpPr>
            <a:spLocks noGrp="1"/>
          </p:cNvSpPr>
          <p:nvPr>
            <p:ph type="ftr" sz="quarter" idx="11"/>
          </p:nvPr>
        </p:nvSpPr>
        <p:spPr/>
        <p:txBody>
          <a:bodyPr/>
          <a:lstStyle/>
          <a:p>
            <a:r>
              <a:rPr lang="en-AU" dirty="0"/>
              <a:t>CASE FOR SUPPORT</a:t>
            </a:r>
          </a:p>
        </p:txBody>
      </p:sp>
      <p:sp>
        <p:nvSpPr>
          <p:cNvPr id="6" name="Slide Number Placeholder 5"/>
          <p:cNvSpPr>
            <a:spLocks noGrp="1"/>
          </p:cNvSpPr>
          <p:nvPr>
            <p:ph type="sldNum" sz="quarter" idx="12"/>
          </p:nvPr>
        </p:nvSpPr>
        <p:spPr/>
        <p:txBody>
          <a:bodyPr/>
          <a:lstStyle/>
          <a:p>
            <a:fld id="{844C296D-B57D-C34D-923D-154E4CE5CC2A}" type="slidenum">
              <a:rPr lang="en-AU" smtClean="0"/>
              <a:t>‹#›</a:t>
            </a:fld>
            <a:endParaRPr lang="en-AU" dirty="0"/>
          </a:p>
        </p:txBody>
      </p:sp>
      <p:grpSp>
        <p:nvGrpSpPr>
          <p:cNvPr id="7" name="Group 6">
            <a:extLst>
              <a:ext uri="{FF2B5EF4-FFF2-40B4-BE49-F238E27FC236}">
                <a16:creationId xmlns:a16="http://schemas.microsoft.com/office/drawing/2014/main" id="{5BC3FE35-644B-341B-8564-132BB68A20FC}"/>
              </a:ext>
            </a:extLst>
          </p:cNvPr>
          <p:cNvGrpSpPr/>
          <p:nvPr userDrawn="1"/>
        </p:nvGrpSpPr>
        <p:grpSpPr>
          <a:xfrm>
            <a:off x="10566400" y="6023041"/>
            <a:ext cx="1625600" cy="834961"/>
            <a:chOff x="0" y="-1"/>
            <a:chExt cx="2156178" cy="1107483"/>
          </a:xfrm>
        </p:grpSpPr>
        <p:sp>
          <p:nvSpPr>
            <p:cNvPr id="8" name="Freeform 7">
              <a:extLst>
                <a:ext uri="{FF2B5EF4-FFF2-40B4-BE49-F238E27FC236}">
                  <a16:creationId xmlns:a16="http://schemas.microsoft.com/office/drawing/2014/main" id="{339BE0D8-EAF1-8F99-7BB9-C91BFF2DC42C}"/>
                </a:ext>
              </a:extLst>
            </p:cNvPr>
            <p:cNvSpPr/>
            <p:nvPr/>
          </p:nvSpPr>
          <p:spPr>
            <a:xfrm>
              <a:off x="0" y="-1"/>
              <a:ext cx="2156178" cy="1107483"/>
            </a:xfrm>
            <a:custGeom>
              <a:avLst/>
              <a:gdLst>
                <a:gd name="connsiteX0" fmla="*/ 0 w 2373378"/>
                <a:gd name="connsiteY0" fmla="*/ 0 h 1219044"/>
                <a:gd name="connsiteX1" fmla="*/ 2373379 w 2373378"/>
                <a:gd name="connsiteY1" fmla="*/ 0 h 1219044"/>
                <a:gd name="connsiteX2" fmla="*/ 2373379 w 2373378"/>
                <a:gd name="connsiteY2" fmla="*/ 1219044 h 1219044"/>
                <a:gd name="connsiteX3" fmla="*/ 0 w 2373378"/>
                <a:gd name="connsiteY3" fmla="*/ 1219044 h 1219044"/>
              </a:gdLst>
              <a:ahLst/>
              <a:cxnLst>
                <a:cxn ang="0">
                  <a:pos x="connsiteX0" y="connsiteY0"/>
                </a:cxn>
                <a:cxn ang="0">
                  <a:pos x="connsiteX1" y="connsiteY1"/>
                </a:cxn>
                <a:cxn ang="0">
                  <a:pos x="connsiteX2" y="connsiteY2"/>
                </a:cxn>
                <a:cxn ang="0">
                  <a:pos x="connsiteX3" y="connsiteY3"/>
                </a:cxn>
              </a:cxnLst>
              <a:rect l="l" t="t" r="r" b="b"/>
              <a:pathLst>
                <a:path w="2373378" h="1219044">
                  <a:moveTo>
                    <a:pt x="0" y="0"/>
                  </a:moveTo>
                  <a:lnTo>
                    <a:pt x="2373379" y="0"/>
                  </a:lnTo>
                  <a:lnTo>
                    <a:pt x="2373379" y="1219044"/>
                  </a:lnTo>
                  <a:lnTo>
                    <a:pt x="0" y="1219044"/>
                  </a:lnTo>
                  <a:close/>
                </a:path>
              </a:pathLst>
            </a:custGeom>
            <a:solidFill>
              <a:srgbClr val="000000"/>
            </a:solidFill>
            <a:ln w="9231" cap="flat">
              <a:noFill/>
              <a:prstDash val="solid"/>
              <a:miter/>
            </a:ln>
          </p:spPr>
          <p:txBody>
            <a:bodyPr rtlCol="0" anchor="ctr"/>
            <a:lstStyle/>
            <a:p>
              <a:endParaRPr lang="en-AU" sz="1800" dirty="0"/>
            </a:p>
          </p:txBody>
        </p:sp>
        <p:sp>
          <p:nvSpPr>
            <p:cNvPr id="9" name="Freeform 8">
              <a:extLst>
                <a:ext uri="{FF2B5EF4-FFF2-40B4-BE49-F238E27FC236}">
                  <a16:creationId xmlns:a16="http://schemas.microsoft.com/office/drawing/2014/main" id="{D0982B8E-533B-7133-EC46-E3AAC53258F0}"/>
                </a:ext>
              </a:extLst>
            </p:cNvPr>
            <p:cNvSpPr/>
            <p:nvPr/>
          </p:nvSpPr>
          <p:spPr>
            <a:xfrm>
              <a:off x="306882" y="304829"/>
              <a:ext cx="115677" cy="143620"/>
            </a:xfrm>
            <a:custGeom>
              <a:avLst/>
              <a:gdLst>
                <a:gd name="connsiteX0" fmla="*/ 87158 w 127330"/>
                <a:gd name="connsiteY0" fmla="*/ 0 h 158087"/>
                <a:gd name="connsiteX1" fmla="*/ 87158 w 127330"/>
                <a:gd name="connsiteY1" fmla="*/ 79496 h 158087"/>
                <a:gd name="connsiteX2" fmla="*/ 31366 w 127330"/>
                <a:gd name="connsiteY2" fmla="*/ 0 h 158087"/>
                <a:gd name="connsiteX3" fmla="*/ 0 w 127330"/>
                <a:gd name="connsiteY3" fmla="*/ 0 h 158087"/>
                <a:gd name="connsiteX4" fmla="*/ 0 w 127330"/>
                <a:gd name="connsiteY4" fmla="*/ 158088 h 158087"/>
                <a:gd name="connsiteX5" fmla="*/ 40413 w 127330"/>
                <a:gd name="connsiteY5" fmla="*/ 158088 h 158087"/>
                <a:gd name="connsiteX6" fmla="*/ 40413 w 127330"/>
                <a:gd name="connsiteY6" fmla="*/ 78582 h 158087"/>
                <a:gd name="connsiteX7" fmla="*/ 96176 w 127330"/>
                <a:gd name="connsiteY7" fmla="*/ 158088 h 158087"/>
                <a:gd name="connsiteX8" fmla="*/ 127331 w 127330"/>
                <a:gd name="connsiteY8" fmla="*/ 158088 h 158087"/>
                <a:gd name="connsiteX9" fmla="*/ 127331 w 127330"/>
                <a:gd name="connsiteY9" fmla="*/ 0 h 15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30" h="158087">
                  <a:moveTo>
                    <a:pt x="87158" y="0"/>
                  </a:moveTo>
                  <a:lnTo>
                    <a:pt x="87158" y="79496"/>
                  </a:lnTo>
                  <a:lnTo>
                    <a:pt x="31366" y="0"/>
                  </a:lnTo>
                  <a:lnTo>
                    <a:pt x="0" y="0"/>
                  </a:lnTo>
                  <a:lnTo>
                    <a:pt x="0" y="158088"/>
                  </a:lnTo>
                  <a:lnTo>
                    <a:pt x="40413" y="158088"/>
                  </a:lnTo>
                  <a:lnTo>
                    <a:pt x="40413" y="78582"/>
                  </a:lnTo>
                  <a:lnTo>
                    <a:pt x="96176" y="158088"/>
                  </a:lnTo>
                  <a:lnTo>
                    <a:pt x="127331" y="158088"/>
                  </a:lnTo>
                  <a:lnTo>
                    <a:pt x="127331" y="0"/>
                  </a:lnTo>
                  <a:close/>
                </a:path>
              </a:pathLst>
            </a:custGeom>
            <a:solidFill>
              <a:srgbClr val="FFFFFF"/>
            </a:solidFill>
            <a:ln w="9231" cap="flat">
              <a:noFill/>
              <a:prstDash val="solid"/>
              <a:miter/>
            </a:ln>
          </p:spPr>
          <p:txBody>
            <a:bodyPr rtlCol="0" anchor="ctr"/>
            <a:lstStyle/>
            <a:p>
              <a:endParaRPr lang="en-AU" sz="1800" dirty="0"/>
            </a:p>
          </p:txBody>
        </p:sp>
        <p:sp>
          <p:nvSpPr>
            <p:cNvPr id="10" name="Freeform 9">
              <a:extLst>
                <a:ext uri="{FF2B5EF4-FFF2-40B4-BE49-F238E27FC236}">
                  <a16:creationId xmlns:a16="http://schemas.microsoft.com/office/drawing/2014/main" id="{78AEE688-3CAE-DE6D-3C04-9EDA99B7468B}"/>
                </a:ext>
              </a:extLst>
            </p:cNvPr>
            <p:cNvSpPr/>
            <p:nvPr/>
          </p:nvSpPr>
          <p:spPr>
            <a:xfrm>
              <a:off x="443248" y="304829"/>
              <a:ext cx="139477" cy="143611"/>
            </a:xfrm>
            <a:custGeom>
              <a:avLst/>
              <a:gdLst>
                <a:gd name="connsiteX0" fmla="*/ 103183 w 153527"/>
                <a:gd name="connsiteY0" fmla="*/ 135273 h 158078"/>
                <a:gd name="connsiteX1" fmla="*/ 50567 w 153527"/>
                <a:gd name="connsiteY1" fmla="*/ 135273 h 158078"/>
                <a:gd name="connsiteX2" fmla="*/ 43810 w 153527"/>
                <a:gd name="connsiteY2" fmla="*/ 158079 h 158078"/>
                <a:gd name="connsiteX3" fmla="*/ 0 w 153527"/>
                <a:gd name="connsiteY3" fmla="*/ 158079 h 158078"/>
                <a:gd name="connsiteX4" fmla="*/ 52164 w 153527"/>
                <a:gd name="connsiteY4" fmla="*/ 0 h 158078"/>
                <a:gd name="connsiteX5" fmla="*/ 101373 w 153527"/>
                <a:gd name="connsiteY5" fmla="*/ 0 h 158078"/>
                <a:gd name="connsiteX6" fmla="*/ 153528 w 153527"/>
                <a:gd name="connsiteY6" fmla="*/ 158079 h 158078"/>
                <a:gd name="connsiteX7" fmla="*/ 109967 w 153527"/>
                <a:gd name="connsiteY7" fmla="*/ 158079 h 158078"/>
                <a:gd name="connsiteX8" fmla="*/ 103183 w 153527"/>
                <a:gd name="connsiteY8" fmla="*/ 135273 h 158078"/>
                <a:gd name="connsiteX9" fmla="*/ 92798 w 153527"/>
                <a:gd name="connsiteY9" fmla="*/ 100501 h 158078"/>
                <a:gd name="connsiteX10" fmla="*/ 76755 w 153527"/>
                <a:gd name="connsiteY10" fmla="*/ 46756 h 158078"/>
                <a:gd name="connsiteX11" fmla="*/ 60979 w 153527"/>
                <a:gd name="connsiteY11" fmla="*/ 100501 h 158078"/>
                <a:gd name="connsiteX12" fmla="*/ 92798 w 153527"/>
                <a:gd name="connsiteY12" fmla="*/ 100501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527" h="158078">
                  <a:moveTo>
                    <a:pt x="103183" y="135273"/>
                  </a:moveTo>
                  <a:lnTo>
                    <a:pt x="50567" y="135273"/>
                  </a:lnTo>
                  <a:lnTo>
                    <a:pt x="43810" y="158079"/>
                  </a:lnTo>
                  <a:lnTo>
                    <a:pt x="0" y="158079"/>
                  </a:lnTo>
                  <a:lnTo>
                    <a:pt x="52164" y="0"/>
                  </a:lnTo>
                  <a:lnTo>
                    <a:pt x="101373" y="0"/>
                  </a:lnTo>
                  <a:lnTo>
                    <a:pt x="153528" y="158079"/>
                  </a:lnTo>
                  <a:lnTo>
                    <a:pt x="109967" y="158079"/>
                  </a:lnTo>
                  <a:lnTo>
                    <a:pt x="103183" y="135273"/>
                  </a:lnTo>
                  <a:close/>
                  <a:moveTo>
                    <a:pt x="92798" y="100501"/>
                  </a:moveTo>
                  <a:lnTo>
                    <a:pt x="76755" y="46756"/>
                  </a:lnTo>
                  <a:lnTo>
                    <a:pt x="60979" y="100501"/>
                  </a:lnTo>
                  <a:lnTo>
                    <a:pt x="92798" y="100501"/>
                  </a:lnTo>
                  <a:close/>
                </a:path>
              </a:pathLst>
            </a:custGeom>
            <a:solidFill>
              <a:srgbClr val="FFFFFF"/>
            </a:solidFill>
            <a:ln w="9231" cap="flat">
              <a:noFill/>
              <a:prstDash val="solid"/>
              <a:miter/>
            </a:ln>
          </p:spPr>
          <p:txBody>
            <a:bodyPr rtlCol="0" anchor="ctr"/>
            <a:lstStyle/>
            <a:p>
              <a:endParaRPr lang="en-AU" sz="1800" dirty="0"/>
            </a:p>
          </p:txBody>
        </p:sp>
        <p:sp>
          <p:nvSpPr>
            <p:cNvPr id="11" name="Freeform 10">
              <a:extLst>
                <a:ext uri="{FF2B5EF4-FFF2-40B4-BE49-F238E27FC236}">
                  <a16:creationId xmlns:a16="http://schemas.microsoft.com/office/drawing/2014/main" id="{9012BB0A-A8F3-5770-1807-66BBEC67E6D7}"/>
                </a:ext>
              </a:extLst>
            </p:cNvPr>
            <p:cNvSpPr/>
            <p:nvPr/>
          </p:nvSpPr>
          <p:spPr>
            <a:xfrm>
              <a:off x="583934" y="304829"/>
              <a:ext cx="107695" cy="143611"/>
            </a:xfrm>
            <a:custGeom>
              <a:avLst/>
              <a:gdLst>
                <a:gd name="connsiteX0" fmla="*/ 118543 w 118543"/>
                <a:gd name="connsiteY0" fmla="*/ 39074 h 158078"/>
                <a:gd name="connsiteX1" fmla="*/ 79478 w 118543"/>
                <a:gd name="connsiteY1" fmla="*/ 39074 h 158078"/>
                <a:gd name="connsiteX2" fmla="*/ 79478 w 118543"/>
                <a:gd name="connsiteY2" fmla="*/ 158079 h 158078"/>
                <a:gd name="connsiteX3" fmla="*/ 39065 w 118543"/>
                <a:gd name="connsiteY3" fmla="*/ 158079 h 158078"/>
                <a:gd name="connsiteX4" fmla="*/ 39065 w 118543"/>
                <a:gd name="connsiteY4" fmla="*/ 39074 h 158078"/>
                <a:gd name="connsiteX5" fmla="*/ 0 w 118543"/>
                <a:gd name="connsiteY5" fmla="*/ 39074 h 158078"/>
                <a:gd name="connsiteX6" fmla="*/ 0 w 118543"/>
                <a:gd name="connsiteY6" fmla="*/ 0 h 158078"/>
                <a:gd name="connsiteX7" fmla="*/ 118543 w 118543"/>
                <a:gd name="connsiteY7" fmla="*/ 0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543" h="158078">
                  <a:moveTo>
                    <a:pt x="118543" y="39074"/>
                  </a:moveTo>
                  <a:lnTo>
                    <a:pt x="79478" y="39074"/>
                  </a:lnTo>
                  <a:lnTo>
                    <a:pt x="79478" y="158079"/>
                  </a:lnTo>
                  <a:lnTo>
                    <a:pt x="39065" y="158079"/>
                  </a:lnTo>
                  <a:lnTo>
                    <a:pt x="39065" y="39074"/>
                  </a:lnTo>
                  <a:lnTo>
                    <a:pt x="0" y="39074"/>
                  </a:lnTo>
                  <a:lnTo>
                    <a:pt x="0" y="0"/>
                  </a:lnTo>
                  <a:lnTo>
                    <a:pt x="118543" y="0"/>
                  </a:lnTo>
                  <a:close/>
                </a:path>
              </a:pathLst>
            </a:custGeom>
            <a:solidFill>
              <a:srgbClr val="FFFFFF"/>
            </a:solidFill>
            <a:ln w="9231" cap="flat">
              <a:noFill/>
              <a:prstDash val="solid"/>
              <a:miter/>
            </a:ln>
          </p:spPr>
          <p:txBody>
            <a:bodyPr rtlCol="0" anchor="ctr"/>
            <a:lstStyle/>
            <a:p>
              <a:endParaRPr lang="en-AU" sz="1800" dirty="0"/>
            </a:p>
          </p:txBody>
        </p:sp>
        <p:sp>
          <p:nvSpPr>
            <p:cNvPr id="12" name="Freeform 11">
              <a:extLst>
                <a:ext uri="{FF2B5EF4-FFF2-40B4-BE49-F238E27FC236}">
                  <a16:creationId xmlns:a16="http://schemas.microsoft.com/office/drawing/2014/main" id="{877D577B-4696-96EF-95F6-C0637DC0B349}"/>
                </a:ext>
              </a:extLst>
            </p:cNvPr>
            <p:cNvSpPr/>
            <p:nvPr/>
          </p:nvSpPr>
          <p:spPr>
            <a:xfrm>
              <a:off x="715159" y="304846"/>
              <a:ext cx="36714" cy="143611"/>
            </a:xfrm>
            <a:custGeom>
              <a:avLst/>
              <a:gdLst>
                <a:gd name="connsiteX0" fmla="*/ 0 w 40412"/>
                <a:gd name="connsiteY0" fmla="*/ 0 h 158078"/>
                <a:gd name="connsiteX1" fmla="*/ 40413 w 40412"/>
                <a:gd name="connsiteY1" fmla="*/ 0 h 158078"/>
                <a:gd name="connsiteX2" fmla="*/ 40413 w 40412"/>
                <a:gd name="connsiteY2" fmla="*/ 158079 h 158078"/>
                <a:gd name="connsiteX3" fmla="*/ 0 w 40412"/>
                <a:gd name="connsiteY3" fmla="*/ 158079 h 158078"/>
              </a:gdLst>
              <a:ahLst/>
              <a:cxnLst>
                <a:cxn ang="0">
                  <a:pos x="connsiteX0" y="connsiteY0"/>
                </a:cxn>
                <a:cxn ang="0">
                  <a:pos x="connsiteX1" y="connsiteY1"/>
                </a:cxn>
                <a:cxn ang="0">
                  <a:pos x="connsiteX2" y="connsiteY2"/>
                </a:cxn>
                <a:cxn ang="0">
                  <a:pos x="connsiteX3" y="connsiteY3"/>
                </a:cxn>
              </a:cxnLst>
              <a:rect l="l" t="t" r="r" b="b"/>
              <a:pathLst>
                <a:path w="40412" h="158078">
                  <a:moveTo>
                    <a:pt x="0" y="0"/>
                  </a:moveTo>
                  <a:lnTo>
                    <a:pt x="40413" y="0"/>
                  </a:lnTo>
                  <a:lnTo>
                    <a:pt x="40413" y="158079"/>
                  </a:lnTo>
                  <a:lnTo>
                    <a:pt x="0" y="158079"/>
                  </a:lnTo>
                  <a:close/>
                </a:path>
              </a:pathLst>
            </a:custGeom>
            <a:solidFill>
              <a:srgbClr val="FFFFFF"/>
            </a:solidFill>
            <a:ln w="9231" cap="flat">
              <a:noFill/>
              <a:prstDash val="solid"/>
              <a:miter/>
            </a:ln>
          </p:spPr>
          <p:txBody>
            <a:bodyPr rtlCol="0" anchor="ctr"/>
            <a:lstStyle/>
            <a:p>
              <a:endParaRPr lang="en-AU" sz="1800" dirty="0"/>
            </a:p>
          </p:txBody>
        </p:sp>
        <p:grpSp>
          <p:nvGrpSpPr>
            <p:cNvPr id="13" name="Graphic 8">
              <a:extLst>
                <a:ext uri="{FF2B5EF4-FFF2-40B4-BE49-F238E27FC236}">
                  <a16:creationId xmlns:a16="http://schemas.microsoft.com/office/drawing/2014/main" id="{A4D1EBB0-4345-A1EB-5573-FDEA879399E2}"/>
                </a:ext>
              </a:extLst>
            </p:cNvPr>
            <p:cNvGrpSpPr/>
            <p:nvPr/>
          </p:nvGrpSpPr>
          <p:grpSpPr>
            <a:xfrm>
              <a:off x="306873" y="264101"/>
              <a:ext cx="1627526" cy="669504"/>
              <a:chOff x="6945339" y="-70934"/>
              <a:chExt cx="1791473" cy="736946"/>
            </a:xfrm>
            <a:solidFill>
              <a:srgbClr val="FFFFFF"/>
            </a:solidFill>
          </p:grpSpPr>
          <p:sp>
            <p:nvSpPr>
              <p:cNvPr id="14" name="Freeform 13">
                <a:extLst>
                  <a:ext uri="{FF2B5EF4-FFF2-40B4-BE49-F238E27FC236}">
                    <a16:creationId xmlns:a16="http://schemas.microsoft.com/office/drawing/2014/main" id="{6B77C60C-35D3-71ED-623F-2FE07BFF1DEB}"/>
                  </a:ext>
                </a:extLst>
              </p:cNvPr>
              <p:cNvSpPr/>
              <p:nvPr/>
            </p:nvSpPr>
            <p:spPr>
              <a:xfrm>
                <a:off x="7465185" y="-29482"/>
                <a:ext cx="165712" cy="164864"/>
              </a:xfrm>
              <a:custGeom>
                <a:avLst/>
                <a:gdLst>
                  <a:gd name="connsiteX0" fmla="*/ 0 w 165712"/>
                  <a:gd name="connsiteY0" fmla="*/ 82423 h 164864"/>
                  <a:gd name="connsiteX1" fmla="*/ 82856 w 165712"/>
                  <a:gd name="connsiteY1" fmla="*/ 0 h 164864"/>
                  <a:gd name="connsiteX2" fmla="*/ 165713 w 165712"/>
                  <a:gd name="connsiteY2" fmla="*/ 82423 h 164864"/>
                  <a:gd name="connsiteX3" fmla="*/ 82856 w 165712"/>
                  <a:gd name="connsiteY3" fmla="*/ 164865 h 164864"/>
                  <a:gd name="connsiteX4" fmla="*/ 0 w 165712"/>
                  <a:gd name="connsiteY4" fmla="*/ 82423 h 164864"/>
                  <a:gd name="connsiteX5" fmla="*/ 125522 w 165712"/>
                  <a:gd name="connsiteY5" fmla="*/ 82423 h 164864"/>
                  <a:gd name="connsiteX6" fmla="*/ 82856 w 165712"/>
                  <a:gd name="connsiteY6" fmla="*/ 39508 h 164864"/>
                  <a:gd name="connsiteX7" fmla="*/ 40173 w 165712"/>
                  <a:gd name="connsiteY7" fmla="*/ 82423 h 164864"/>
                  <a:gd name="connsiteX8" fmla="*/ 82856 w 165712"/>
                  <a:gd name="connsiteY8" fmla="*/ 125338 h 164864"/>
                  <a:gd name="connsiteX9" fmla="*/ 125522 w 165712"/>
                  <a:gd name="connsiteY9" fmla="*/ 82423 h 16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712" h="164864">
                    <a:moveTo>
                      <a:pt x="0" y="82423"/>
                    </a:moveTo>
                    <a:cubicBezTo>
                      <a:pt x="0" y="35907"/>
                      <a:pt x="36794" y="0"/>
                      <a:pt x="82856" y="0"/>
                    </a:cubicBezTo>
                    <a:cubicBezTo>
                      <a:pt x="128909" y="0"/>
                      <a:pt x="165713" y="35907"/>
                      <a:pt x="165713" y="82423"/>
                    </a:cubicBezTo>
                    <a:cubicBezTo>
                      <a:pt x="165713" y="128939"/>
                      <a:pt x="128909" y="164865"/>
                      <a:pt x="82856" y="164865"/>
                    </a:cubicBezTo>
                    <a:cubicBezTo>
                      <a:pt x="36794" y="164865"/>
                      <a:pt x="0" y="128939"/>
                      <a:pt x="0" y="82423"/>
                    </a:cubicBezTo>
                    <a:moveTo>
                      <a:pt x="125522" y="82423"/>
                    </a:moveTo>
                    <a:cubicBezTo>
                      <a:pt x="125522" y="57125"/>
                      <a:pt x="107014" y="39508"/>
                      <a:pt x="82856" y="39508"/>
                    </a:cubicBezTo>
                    <a:cubicBezTo>
                      <a:pt x="58681" y="39508"/>
                      <a:pt x="40173" y="57125"/>
                      <a:pt x="40173" y="82423"/>
                    </a:cubicBezTo>
                    <a:cubicBezTo>
                      <a:pt x="40173" y="107722"/>
                      <a:pt x="58681" y="125338"/>
                      <a:pt x="82856" y="125338"/>
                    </a:cubicBezTo>
                    <a:cubicBezTo>
                      <a:pt x="107014" y="125338"/>
                      <a:pt x="125522" y="107722"/>
                      <a:pt x="125522" y="82423"/>
                    </a:cubicBezTo>
                  </a:path>
                </a:pathLst>
              </a:custGeom>
              <a:solidFill>
                <a:srgbClr val="FFFFFF"/>
              </a:solidFill>
              <a:ln w="9231" cap="flat">
                <a:noFill/>
                <a:prstDash val="solid"/>
                <a:miter/>
              </a:ln>
            </p:spPr>
            <p:txBody>
              <a:bodyPr rtlCol="0" anchor="ctr"/>
              <a:lstStyle/>
              <a:p>
                <a:endParaRPr lang="en-AU" sz="1800" dirty="0"/>
              </a:p>
            </p:txBody>
          </p:sp>
          <p:sp>
            <p:nvSpPr>
              <p:cNvPr id="15" name="Freeform 14">
                <a:extLst>
                  <a:ext uri="{FF2B5EF4-FFF2-40B4-BE49-F238E27FC236}">
                    <a16:creationId xmlns:a16="http://schemas.microsoft.com/office/drawing/2014/main" id="{1FBFA56E-33B2-BDEB-2CFB-2763D9E2CE16}"/>
                  </a:ext>
                </a:extLst>
              </p:cNvPr>
              <p:cNvSpPr/>
              <p:nvPr/>
            </p:nvSpPr>
            <p:spPr>
              <a:xfrm>
                <a:off x="7660880" y="-26103"/>
                <a:ext cx="127340" cy="158078"/>
              </a:xfrm>
              <a:custGeom>
                <a:avLst/>
                <a:gdLst>
                  <a:gd name="connsiteX0" fmla="*/ 127340 w 127340"/>
                  <a:gd name="connsiteY0" fmla="*/ 0 h 158078"/>
                  <a:gd name="connsiteX1" fmla="*/ 127340 w 127340"/>
                  <a:gd name="connsiteY1" fmla="*/ 158079 h 158078"/>
                  <a:gd name="connsiteX2" fmla="*/ 96195 w 127340"/>
                  <a:gd name="connsiteY2" fmla="*/ 158079 h 158078"/>
                  <a:gd name="connsiteX3" fmla="*/ 40422 w 127340"/>
                  <a:gd name="connsiteY3" fmla="*/ 78582 h 158078"/>
                  <a:gd name="connsiteX4" fmla="*/ 40422 w 127340"/>
                  <a:gd name="connsiteY4" fmla="*/ 158079 h 158078"/>
                  <a:gd name="connsiteX5" fmla="*/ 0 w 127340"/>
                  <a:gd name="connsiteY5" fmla="*/ 158079 h 158078"/>
                  <a:gd name="connsiteX6" fmla="*/ 0 w 127340"/>
                  <a:gd name="connsiteY6" fmla="*/ 0 h 158078"/>
                  <a:gd name="connsiteX7" fmla="*/ 31385 w 127340"/>
                  <a:gd name="connsiteY7" fmla="*/ 0 h 158078"/>
                  <a:gd name="connsiteX8" fmla="*/ 87167 w 127340"/>
                  <a:gd name="connsiteY8" fmla="*/ 79496 h 158078"/>
                  <a:gd name="connsiteX9" fmla="*/ 87167 w 127340"/>
                  <a:gd name="connsiteY9" fmla="*/ 0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40" h="158078">
                    <a:moveTo>
                      <a:pt x="127340" y="0"/>
                    </a:moveTo>
                    <a:lnTo>
                      <a:pt x="127340" y="158079"/>
                    </a:lnTo>
                    <a:lnTo>
                      <a:pt x="96195" y="158079"/>
                    </a:lnTo>
                    <a:lnTo>
                      <a:pt x="40422" y="78582"/>
                    </a:lnTo>
                    <a:lnTo>
                      <a:pt x="40422" y="158079"/>
                    </a:lnTo>
                    <a:lnTo>
                      <a:pt x="0" y="158079"/>
                    </a:lnTo>
                    <a:lnTo>
                      <a:pt x="0" y="0"/>
                    </a:lnTo>
                    <a:lnTo>
                      <a:pt x="31385" y="0"/>
                    </a:lnTo>
                    <a:lnTo>
                      <a:pt x="87167" y="79496"/>
                    </a:lnTo>
                    <a:lnTo>
                      <a:pt x="87167" y="0"/>
                    </a:lnTo>
                    <a:close/>
                  </a:path>
                </a:pathLst>
              </a:custGeom>
              <a:solidFill>
                <a:srgbClr val="FFFFFF"/>
              </a:solidFill>
              <a:ln w="9231" cap="flat">
                <a:noFill/>
                <a:prstDash val="solid"/>
                <a:miter/>
              </a:ln>
            </p:spPr>
            <p:txBody>
              <a:bodyPr rtlCol="0" anchor="ctr"/>
              <a:lstStyle/>
              <a:p>
                <a:endParaRPr lang="en-AU" sz="1800" dirty="0"/>
              </a:p>
            </p:txBody>
          </p:sp>
          <p:sp>
            <p:nvSpPr>
              <p:cNvPr id="16" name="Freeform 15">
                <a:extLst>
                  <a:ext uri="{FF2B5EF4-FFF2-40B4-BE49-F238E27FC236}">
                    <a16:creationId xmlns:a16="http://schemas.microsoft.com/office/drawing/2014/main" id="{99C8D060-011D-7618-32AC-DA996B83DFE4}"/>
                  </a:ext>
                </a:extLst>
              </p:cNvPr>
              <p:cNvSpPr/>
              <p:nvPr/>
            </p:nvSpPr>
            <p:spPr>
              <a:xfrm>
                <a:off x="7810992" y="-26103"/>
                <a:ext cx="153528" cy="158078"/>
              </a:xfrm>
              <a:custGeom>
                <a:avLst/>
                <a:gdLst>
                  <a:gd name="connsiteX0" fmla="*/ 103183 w 153528"/>
                  <a:gd name="connsiteY0" fmla="*/ 135273 h 158078"/>
                  <a:gd name="connsiteX1" fmla="*/ 50567 w 153528"/>
                  <a:gd name="connsiteY1" fmla="*/ 135273 h 158078"/>
                  <a:gd name="connsiteX2" fmla="*/ 43810 w 153528"/>
                  <a:gd name="connsiteY2" fmla="*/ 158079 h 158078"/>
                  <a:gd name="connsiteX3" fmla="*/ 0 w 153528"/>
                  <a:gd name="connsiteY3" fmla="*/ 158079 h 158078"/>
                  <a:gd name="connsiteX4" fmla="*/ 52164 w 153528"/>
                  <a:gd name="connsiteY4" fmla="*/ 0 h 158078"/>
                  <a:gd name="connsiteX5" fmla="*/ 101373 w 153528"/>
                  <a:gd name="connsiteY5" fmla="*/ 0 h 158078"/>
                  <a:gd name="connsiteX6" fmla="*/ 153528 w 153528"/>
                  <a:gd name="connsiteY6" fmla="*/ 158079 h 158078"/>
                  <a:gd name="connsiteX7" fmla="*/ 109958 w 153528"/>
                  <a:gd name="connsiteY7" fmla="*/ 158079 h 158078"/>
                  <a:gd name="connsiteX8" fmla="*/ 103183 w 153528"/>
                  <a:gd name="connsiteY8" fmla="*/ 135273 h 158078"/>
                  <a:gd name="connsiteX9" fmla="*/ 92798 w 153528"/>
                  <a:gd name="connsiteY9" fmla="*/ 100501 h 158078"/>
                  <a:gd name="connsiteX10" fmla="*/ 76755 w 153528"/>
                  <a:gd name="connsiteY10" fmla="*/ 46756 h 158078"/>
                  <a:gd name="connsiteX11" fmla="*/ 60979 w 153528"/>
                  <a:gd name="connsiteY11" fmla="*/ 100501 h 158078"/>
                  <a:gd name="connsiteX12" fmla="*/ 92798 w 153528"/>
                  <a:gd name="connsiteY12" fmla="*/ 100501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528" h="158078">
                    <a:moveTo>
                      <a:pt x="103183" y="135273"/>
                    </a:moveTo>
                    <a:lnTo>
                      <a:pt x="50567" y="135273"/>
                    </a:lnTo>
                    <a:lnTo>
                      <a:pt x="43810" y="158079"/>
                    </a:lnTo>
                    <a:lnTo>
                      <a:pt x="0" y="158079"/>
                    </a:lnTo>
                    <a:lnTo>
                      <a:pt x="52164" y="0"/>
                    </a:lnTo>
                    <a:lnTo>
                      <a:pt x="101373" y="0"/>
                    </a:lnTo>
                    <a:lnTo>
                      <a:pt x="153528" y="158079"/>
                    </a:lnTo>
                    <a:lnTo>
                      <a:pt x="109958" y="158079"/>
                    </a:lnTo>
                    <a:lnTo>
                      <a:pt x="103183" y="135273"/>
                    </a:lnTo>
                    <a:close/>
                    <a:moveTo>
                      <a:pt x="92798" y="100501"/>
                    </a:moveTo>
                    <a:lnTo>
                      <a:pt x="76755" y="46756"/>
                    </a:lnTo>
                    <a:lnTo>
                      <a:pt x="60979" y="100501"/>
                    </a:lnTo>
                    <a:lnTo>
                      <a:pt x="92798" y="100501"/>
                    </a:lnTo>
                    <a:close/>
                  </a:path>
                </a:pathLst>
              </a:custGeom>
              <a:solidFill>
                <a:srgbClr val="FFFFFF"/>
              </a:solidFill>
              <a:ln w="9231" cap="flat">
                <a:noFill/>
                <a:prstDash val="solid"/>
                <a:miter/>
              </a:ln>
            </p:spPr>
            <p:txBody>
              <a:bodyPr rtlCol="0" anchor="ctr"/>
              <a:lstStyle/>
              <a:p>
                <a:endParaRPr lang="en-AU" sz="1800" dirty="0"/>
              </a:p>
            </p:txBody>
          </p:sp>
          <p:sp>
            <p:nvSpPr>
              <p:cNvPr id="17" name="Freeform 16">
                <a:extLst>
                  <a:ext uri="{FF2B5EF4-FFF2-40B4-BE49-F238E27FC236}">
                    <a16:creationId xmlns:a16="http://schemas.microsoft.com/office/drawing/2014/main" id="{22EF52CA-C228-2D2B-C62E-91E7A1B067C7}"/>
                  </a:ext>
                </a:extLst>
              </p:cNvPr>
              <p:cNvSpPr/>
              <p:nvPr/>
            </p:nvSpPr>
            <p:spPr>
              <a:xfrm>
                <a:off x="7987274" y="-26103"/>
                <a:ext cx="94837" cy="158087"/>
              </a:xfrm>
              <a:custGeom>
                <a:avLst/>
                <a:gdLst>
                  <a:gd name="connsiteX0" fmla="*/ 94838 w 94837"/>
                  <a:gd name="connsiteY0" fmla="*/ 119023 h 158087"/>
                  <a:gd name="connsiteX1" fmla="*/ 94838 w 94837"/>
                  <a:gd name="connsiteY1" fmla="*/ 158088 h 158087"/>
                  <a:gd name="connsiteX2" fmla="*/ 0 w 94837"/>
                  <a:gd name="connsiteY2" fmla="*/ 158088 h 158087"/>
                  <a:gd name="connsiteX3" fmla="*/ 0 w 94837"/>
                  <a:gd name="connsiteY3" fmla="*/ 0 h 158087"/>
                  <a:gd name="connsiteX4" fmla="*/ 40431 w 94837"/>
                  <a:gd name="connsiteY4" fmla="*/ 0 h 158087"/>
                  <a:gd name="connsiteX5" fmla="*/ 40431 w 94837"/>
                  <a:gd name="connsiteY5" fmla="*/ 119023 h 15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37" h="158087">
                    <a:moveTo>
                      <a:pt x="94838" y="119023"/>
                    </a:moveTo>
                    <a:lnTo>
                      <a:pt x="94838" y="158088"/>
                    </a:lnTo>
                    <a:lnTo>
                      <a:pt x="0" y="158088"/>
                    </a:lnTo>
                    <a:lnTo>
                      <a:pt x="0" y="0"/>
                    </a:lnTo>
                    <a:lnTo>
                      <a:pt x="40431" y="0"/>
                    </a:lnTo>
                    <a:lnTo>
                      <a:pt x="40431" y="119023"/>
                    </a:lnTo>
                    <a:close/>
                  </a:path>
                </a:pathLst>
              </a:custGeom>
              <a:solidFill>
                <a:srgbClr val="FFFFFF"/>
              </a:solidFill>
              <a:ln w="9231" cap="flat">
                <a:noFill/>
                <a:prstDash val="solid"/>
                <a:miter/>
              </a:ln>
            </p:spPr>
            <p:txBody>
              <a:bodyPr rtlCol="0" anchor="ctr"/>
              <a:lstStyle/>
              <a:p>
                <a:endParaRPr lang="en-AU" sz="1800" dirty="0"/>
              </a:p>
            </p:txBody>
          </p:sp>
          <p:sp>
            <p:nvSpPr>
              <p:cNvPr id="18" name="Freeform 17">
                <a:extLst>
                  <a:ext uri="{FF2B5EF4-FFF2-40B4-BE49-F238E27FC236}">
                    <a16:creationId xmlns:a16="http://schemas.microsoft.com/office/drawing/2014/main" id="{8746DFE2-7956-053E-DDF7-F355D28A9D9B}"/>
                  </a:ext>
                </a:extLst>
              </p:cNvPr>
              <p:cNvSpPr/>
              <p:nvPr/>
            </p:nvSpPr>
            <p:spPr>
              <a:xfrm>
                <a:off x="7251167" y="202090"/>
                <a:ext cx="112450" cy="161476"/>
              </a:xfrm>
              <a:custGeom>
                <a:avLst/>
                <a:gdLst>
                  <a:gd name="connsiteX0" fmla="*/ 0 w 112450"/>
                  <a:gd name="connsiteY0" fmla="*/ 129853 h 161476"/>
                  <a:gd name="connsiteX1" fmla="*/ 34551 w 112450"/>
                  <a:gd name="connsiteY1" fmla="*/ 109753 h 161476"/>
                  <a:gd name="connsiteX2" fmla="*/ 54647 w 112450"/>
                  <a:gd name="connsiteY2" fmla="*/ 122190 h 161476"/>
                  <a:gd name="connsiteX3" fmla="*/ 72038 w 112450"/>
                  <a:gd name="connsiteY3" fmla="*/ 106152 h 161476"/>
                  <a:gd name="connsiteX4" fmla="*/ 72038 w 112450"/>
                  <a:gd name="connsiteY4" fmla="*/ 0 h 161476"/>
                  <a:gd name="connsiteX5" fmla="*/ 112451 w 112450"/>
                  <a:gd name="connsiteY5" fmla="*/ 0 h 161476"/>
                  <a:gd name="connsiteX6" fmla="*/ 112451 w 112450"/>
                  <a:gd name="connsiteY6" fmla="*/ 106826 h 161476"/>
                  <a:gd name="connsiteX7" fmla="*/ 54647 w 112450"/>
                  <a:gd name="connsiteY7" fmla="*/ 161476 h 161476"/>
                  <a:gd name="connsiteX8" fmla="*/ 0 w 112450"/>
                  <a:gd name="connsiteY8" fmla="*/ 129853 h 16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450" h="161476">
                    <a:moveTo>
                      <a:pt x="0" y="129853"/>
                    </a:moveTo>
                    <a:lnTo>
                      <a:pt x="34551" y="109753"/>
                    </a:lnTo>
                    <a:cubicBezTo>
                      <a:pt x="39065" y="118349"/>
                      <a:pt x="44253" y="122190"/>
                      <a:pt x="54647" y="122190"/>
                    </a:cubicBezTo>
                    <a:cubicBezTo>
                      <a:pt x="67515" y="122190"/>
                      <a:pt x="72038" y="115182"/>
                      <a:pt x="72038" y="106152"/>
                    </a:cubicBezTo>
                    <a:lnTo>
                      <a:pt x="72038" y="0"/>
                    </a:lnTo>
                    <a:lnTo>
                      <a:pt x="112451" y="0"/>
                    </a:lnTo>
                    <a:lnTo>
                      <a:pt x="112451" y="106826"/>
                    </a:lnTo>
                    <a:cubicBezTo>
                      <a:pt x="112451" y="141376"/>
                      <a:pt x="89410" y="161476"/>
                      <a:pt x="54647" y="161476"/>
                    </a:cubicBezTo>
                    <a:cubicBezTo>
                      <a:pt x="28237" y="161476"/>
                      <a:pt x="10394" y="150627"/>
                      <a:pt x="0" y="129853"/>
                    </a:cubicBezTo>
                  </a:path>
                </a:pathLst>
              </a:custGeom>
              <a:solidFill>
                <a:srgbClr val="FFFFFF"/>
              </a:solidFill>
              <a:ln w="9231" cap="flat">
                <a:noFill/>
                <a:prstDash val="solid"/>
                <a:miter/>
              </a:ln>
            </p:spPr>
            <p:txBody>
              <a:bodyPr rtlCol="0" anchor="ctr"/>
              <a:lstStyle/>
              <a:p>
                <a:endParaRPr lang="en-AU" sz="1800" dirty="0"/>
              </a:p>
            </p:txBody>
          </p:sp>
          <p:sp>
            <p:nvSpPr>
              <p:cNvPr id="19" name="Freeform 18">
                <a:extLst>
                  <a:ext uri="{FF2B5EF4-FFF2-40B4-BE49-F238E27FC236}">
                    <a16:creationId xmlns:a16="http://schemas.microsoft.com/office/drawing/2014/main" id="{11957BD6-562B-3454-541D-0F3D88C2C890}"/>
                  </a:ext>
                </a:extLst>
              </p:cNvPr>
              <p:cNvSpPr/>
              <p:nvPr/>
            </p:nvSpPr>
            <p:spPr>
              <a:xfrm>
                <a:off x="7396544" y="202108"/>
                <a:ext cx="125068" cy="161448"/>
              </a:xfrm>
              <a:custGeom>
                <a:avLst/>
                <a:gdLst>
                  <a:gd name="connsiteX0" fmla="*/ 0 w 125068"/>
                  <a:gd name="connsiteY0" fmla="*/ 106133 h 161448"/>
                  <a:gd name="connsiteX1" fmla="*/ 0 w 125068"/>
                  <a:gd name="connsiteY1" fmla="*/ 0 h 161448"/>
                  <a:gd name="connsiteX2" fmla="*/ 40422 w 125068"/>
                  <a:gd name="connsiteY2" fmla="*/ 0 h 161448"/>
                  <a:gd name="connsiteX3" fmla="*/ 40422 w 125068"/>
                  <a:gd name="connsiteY3" fmla="*/ 102293 h 161448"/>
                  <a:gd name="connsiteX4" fmla="*/ 62539 w 125068"/>
                  <a:gd name="connsiteY4" fmla="*/ 122181 h 161448"/>
                  <a:gd name="connsiteX5" fmla="*/ 84675 w 125068"/>
                  <a:gd name="connsiteY5" fmla="*/ 102293 h 161448"/>
                  <a:gd name="connsiteX6" fmla="*/ 84675 w 125068"/>
                  <a:gd name="connsiteY6" fmla="*/ 0 h 161448"/>
                  <a:gd name="connsiteX7" fmla="*/ 125069 w 125068"/>
                  <a:gd name="connsiteY7" fmla="*/ 0 h 161448"/>
                  <a:gd name="connsiteX8" fmla="*/ 125069 w 125068"/>
                  <a:gd name="connsiteY8" fmla="*/ 106133 h 161448"/>
                  <a:gd name="connsiteX9" fmla="*/ 62539 w 125068"/>
                  <a:gd name="connsiteY9" fmla="*/ 161448 h 161448"/>
                  <a:gd name="connsiteX10" fmla="*/ 0 w 125068"/>
                  <a:gd name="connsiteY10" fmla="*/ 106133 h 16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68" h="161448">
                    <a:moveTo>
                      <a:pt x="0" y="106133"/>
                    </a:moveTo>
                    <a:lnTo>
                      <a:pt x="0" y="0"/>
                    </a:lnTo>
                    <a:lnTo>
                      <a:pt x="40422" y="0"/>
                    </a:lnTo>
                    <a:lnTo>
                      <a:pt x="40422" y="102293"/>
                    </a:lnTo>
                    <a:cubicBezTo>
                      <a:pt x="40422" y="113575"/>
                      <a:pt x="46062" y="122181"/>
                      <a:pt x="62539" y="122181"/>
                    </a:cubicBezTo>
                    <a:cubicBezTo>
                      <a:pt x="79025" y="122181"/>
                      <a:pt x="84675" y="113575"/>
                      <a:pt x="84675" y="102293"/>
                    </a:cubicBezTo>
                    <a:lnTo>
                      <a:pt x="84675" y="0"/>
                    </a:lnTo>
                    <a:lnTo>
                      <a:pt x="125069" y="0"/>
                    </a:lnTo>
                    <a:lnTo>
                      <a:pt x="125069" y="106133"/>
                    </a:lnTo>
                    <a:cubicBezTo>
                      <a:pt x="125069" y="140009"/>
                      <a:pt x="98900" y="161448"/>
                      <a:pt x="62539" y="161448"/>
                    </a:cubicBezTo>
                    <a:cubicBezTo>
                      <a:pt x="26188" y="161448"/>
                      <a:pt x="0" y="140009"/>
                      <a:pt x="0" y="106133"/>
                    </a:cubicBezTo>
                  </a:path>
                </a:pathLst>
              </a:custGeom>
              <a:solidFill>
                <a:srgbClr val="FFFFFF"/>
              </a:solidFill>
              <a:ln w="9231" cap="flat">
                <a:noFill/>
                <a:prstDash val="solid"/>
                <a:miter/>
              </a:ln>
            </p:spPr>
            <p:txBody>
              <a:bodyPr rtlCol="0" anchor="ctr"/>
              <a:lstStyle/>
              <a:p>
                <a:endParaRPr lang="en-AU" sz="1800" dirty="0"/>
              </a:p>
            </p:txBody>
          </p:sp>
          <p:sp>
            <p:nvSpPr>
              <p:cNvPr id="20" name="Freeform 19">
                <a:extLst>
                  <a:ext uri="{FF2B5EF4-FFF2-40B4-BE49-F238E27FC236}">
                    <a16:creationId xmlns:a16="http://schemas.microsoft.com/office/drawing/2014/main" id="{409B29DD-F788-7B50-4D2E-DD00777A1ADD}"/>
                  </a:ext>
                </a:extLst>
              </p:cNvPr>
              <p:cNvSpPr/>
              <p:nvPr/>
            </p:nvSpPr>
            <p:spPr>
              <a:xfrm>
                <a:off x="7545512" y="198701"/>
                <a:ext cx="124635" cy="164864"/>
              </a:xfrm>
              <a:custGeom>
                <a:avLst/>
                <a:gdLst>
                  <a:gd name="connsiteX0" fmla="*/ 0 w 124635"/>
                  <a:gd name="connsiteY0" fmla="*/ 125578 h 164864"/>
                  <a:gd name="connsiteX1" fmla="*/ 34551 w 124635"/>
                  <a:gd name="connsiteY1" fmla="*/ 105469 h 164864"/>
                  <a:gd name="connsiteX2" fmla="*/ 65687 w 124635"/>
                  <a:gd name="connsiteY2" fmla="*/ 126474 h 164864"/>
                  <a:gd name="connsiteX3" fmla="*/ 84222 w 124635"/>
                  <a:gd name="connsiteY3" fmla="*/ 115865 h 164864"/>
                  <a:gd name="connsiteX4" fmla="*/ 53733 w 124635"/>
                  <a:gd name="connsiteY4" fmla="*/ 98461 h 164864"/>
                  <a:gd name="connsiteX5" fmla="*/ 6766 w 124635"/>
                  <a:gd name="connsiteY5" fmla="*/ 49009 h 164864"/>
                  <a:gd name="connsiteX6" fmla="*/ 61644 w 124635"/>
                  <a:gd name="connsiteY6" fmla="*/ 0 h 164864"/>
                  <a:gd name="connsiteX7" fmla="*/ 120352 w 124635"/>
                  <a:gd name="connsiteY7" fmla="*/ 36129 h 164864"/>
                  <a:gd name="connsiteX8" fmla="*/ 86465 w 124635"/>
                  <a:gd name="connsiteY8" fmla="*/ 56008 h 164864"/>
                  <a:gd name="connsiteX9" fmla="*/ 61865 w 124635"/>
                  <a:gd name="connsiteY9" fmla="*/ 38391 h 164864"/>
                  <a:gd name="connsiteX10" fmla="*/ 47188 w 124635"/>
                  <a:gd name="connsiteY10" fmla="*/ 48788 h 164864"/>
                  <a:gd name="connsiteX11" fmla="*/ 74290 w 124635"/>
                  <a:gd name="connsiteY11" fmla="*/ 65942 h 164864"/>
                  <a:gd name="connsiteX12" fmla="*/ 124635 w 124635"/>
                  <a:gd name="connsiteY12" fmla="*/ 115404 h 164864"/>
                  <a:gd name="connsiteX13" fmla="*/ 64570 w 124635"/>
                  <a:gd name="connsiteY13" fmla="*/ 164865 h 164864"/>
                  <a:gd name="connsiteX14" fmla="*/ 0 w 124635"/>
                  <a:gd name="connsiteY14" fmla="*/ 125578 h 16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5" h="164864">
                    <a:moveTo>
                      <a:pt x="0" y="125578"/>
                    </a:moveTo>
                    <a:lnTo>
                      <a:pt x="34551" y="105469"/>
                    </a:lnTo>
                    <a:cubicBezTo>
                      <a:pt x="40191" y="119023"/>
                      <a:pt x="49911" y="126474"/>
                      <a:pt x="65687" y="126474"/>
                    </a:cubicBezTo>
                    <a:cubicBezTo>
                      <a:pt x="79921" y="126474"/>
                      <a:pt x="84222" y="121276"/>
                      <a:pt x="84222" y="115865"/>
                    </a:cubicBezTo>
                    <a:cubicBezTo>
                      <a:pt x="84222" y="106826"/>
                      <a:pt x="73828" y="104121"/>
                      <a:pt x="53733" y="98461"/>
                    </a:cubicBezTo>
                    <a:cubicBezTo>
                      <a:pt x="28911" y="91241"/>
                      <a:pt x="6766" y="78582"/>
                      <a:pt x="6766" y="49009"/>
                    </a:cubicBezTo>
                    <a:cubicBezTo>
                      <a:pt x="6766" y="19426"/>
                      <a:pt x="30942" y="0"/>
                      <a:pt x="61644" y="0"/>
                    </a:cubicBezTo>
                    <a:cubicBezTo>
                      <a:pt x="87841" y="0"/>
                      <a:pt x="109284" y="12437"/>
                      <a:pt x="120352" y="36129"/>
                    </a:cubicBezTo>
                    <a:lnTo>
                      <a:pt x="86465" y="56008"/>
                    </a:lnTo>
                    <a:cubicBezTo>
                      <a:pt x="81509" y="44263"/>
                      <a:pt x="73385" y="38391"/>
                      <a:pt x="61865" y="38391"/>
                    </a:cubicBezTo>
                    <a:cubicBezTo>
                      <a:pt x="51933" y="38391"/>
                      <a:pt x="47188" y="43137"/>
                      <a:pt x="47188" y="48788"/>
                    </a:cubicBezTo>
                    <a:cubicBezTo>
                      <a:pt x="47188" y="55795"/>
                      <a:pt x="52838" y="59618"/>
                      <a:pt x="74290" y="65942"/>
                    </a:cubicBezTo>
                    <a:cubicBezTo>
                      <a:pt x="98669" y="73172"/>
                      <a:pt x="124635" y="82202"/>
                      <a:pt x="124635" y="115404"/>
                    </a:cubicBezTo>
                    <a:cubicBezTo>
                      <a:pt x="124635" y="146796"/>
                      <a:pt x="100238" y="164865"/>
                      <a:pt x="64570" y="164865"/>
                    </a:cubicBezTo>
                    <a:cubicBezTo>
                      <a:pt x="30249" y="164865"/>
                      <a:pt x="8363" y="148827"/>
                      <a:pt x="0" y="125578"/>
                    </a:cubicBezTo>
                  </a:path>
                </a:pathLst>
              </a:custGeom>
              <a:solidFill>
                <a:srgbClr val="FFFFFF"/>
              </a:solidFill>
              <a:ln w="9231" cap="flat">
                <a:noFill/>
                <a:prstDash val="solid"/>
                <a:miter/>
              </a:ln>
            </p:spPr>
            <p:txBody>
              <a:bodyPr rtlCol="0" anchor="ctr"/>
              <a:lstStyle/>
              <a:p>
                <a:endParaRPr lang="en-AU" sz="1800" dirty="0"/>
              </a:p>
            </p:txBody>
          </p:sp>
          <p:sp>
            <p:nvSpPr>
              <p:cNvPr id="21" name="Freeform 20">
                <a:extLst>
                  <a:ext uri="{FF2B5EF4-FFF2-40B4-BE49-F238E27FC236}">
                    <a16:creationId xmlns:a16="http://schemas.microsoft.com/office/drawing/2014/main" id="{D05B23FE-43DF-A78D-7EE2-8256B3C34584}"/>
                  </a:ext>
                </a:extLst>
              </p:cNvPr>
              <p:cNvSpPr/>
              <p:nvPr/>
            </p:nvSpPr>
            <p:spPr>
              <a:xfrm>
                <a:off x="7682526" y="202099"/>
                <a:ext cx="118524" cy="158087"/>
              </a:xfrm>
              <a:custGeom>
                <a:avLst/>
                <a:gdLst>
                  <a:gd name="connsiteX0" fmla="*/ 118524 w 118524"/>
                  <a:gd name="connsiteY0" fmla="*/ 39065 h 158087"/>
                  <a:gd name="connsiteX1" fmla="*/ 79469 w 118524"/>
                  <a:gd name="connsiteY1" fmla="*/ 39065 h 158087"/>
                  <a:gd name="connsiteX2" fmla="*/ 79469 w 118524"/>
                  <a:gd name="connsiteY2" fmla="*/ 158088 h 158087"/>
                  <a:gd name="connsiteX3" fmla="*/ 39047 w 118524"/>
                  <a:gd name="connsiteY3" fmla="*/ 158088 h 158087"/>
                  <a:gd name="connsiteX4" fmla="*/ 39047 w 118524"/>
                  <a:gd name="connsiteY4" fmla="*/ 39065 h 158087"/>
                  <a:gd name="connsiteX5" fmla="*/ 0 w 118524"/>
                  <a:gd name="connsiteY5" fmla="*/ 39065 h 158087"/>
                  <a:gd name="connsiteX6" fmla="*/ 0 w 118524"/>
                  <a:gd name="connsiteY6" fmla="*/ 0 h 158087"/>
                  <a:gd name="connsiteX7" fmla="*/ 118524 w 118524"/>
                  <a:gd name="connsiteY7" fmla="*/ 0 h 15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524" h="158087">
                    <a:moveTo>
                      <a:pt x="118524" y="39065"/>
                    </a:moveTo>
                    <a:lnTo>
                      <a:pt x="79469" y="39065"/>
                    </a:lnTo>
                    <a:lnTo>
                      <a:pt x="79469" y="158088"/>
                    </a:lnTo>
                    <a:lnTo>
                      <a:pt x="39047" y="158088"/>
                    </a:lnTo>
                    <a:lnTo>
                      <a:pt x="39047" y="39065"/>
                    </a:lnTo>
                    <a:lnTo>
                      <a:pt x="0" y="39065"/>
                    </a:lnTo>
                    <a:lnTo>
                      <a:pt x="0" y="0"/>
                    </a:lnTo>
                    <a:lnTo>
                      <a:pt x="118524" y="0"/>
                    </a:lnTo>
                    <a:close/>
                  </a:path>
                </a:pathLst>
              </a:custGeom>
              <a:solidFill>
                <a:srgbClr val="FFFFFF"/>
              </a:solidFill>
              <a:ln w="9231" cap="flat">
                <a:noFill/>
                <a:prstDash val="solid"/>
                <a:miter/>
              </a:ln>
            </p:spPr>
            <p:txBody>
              <a:bodyPr rtlCol="0" anchor="ctr"/>
              <a:lstStyle/>
              <a:p>
                <a:endParaRPr lang="en-AU" sz="1800" dirty="0"/>
              </a:p>
            </p:txBody>
          </p:sp>
          <p:sp>
            <p:nvSpPr>
              <p:cNvPr id="22" name="Freeform 21">
                <a:extLst>
                  <a:ext uri="{FF2B5EF4-FFF2-40B4-BE49-F238E27FC236}">
                    <a16:creationId xmlns:a16="http://schemas.microsoft.com/office/drawing/2014/main" id="{9575EFAB-2568-AE2F-E3F5-320840F5C8F9}"/>
                  </a:ext>
                </a:extLst>
              </p:cNvPr>
              <p:cNvSpPr/>
              <p:nvPr/>
            </p:nvSpPr>
            <p:spPr>
              <a:xfrm>
                <a:off x="7826962" y="202108"/>
                <a:ext cx="40422" cy="158078"/>
              </a:xfrm>
              <a:custGeom>
                <a:avLst/>
                <a:gdLst>
                  <a:gd name="connsiteX0" fmla="*/ 0 w 40422"/>
                  <a:gd name="connsiteY0" fmla="*/ 0 h 158078"/>
                  <a:gd name="connsiteX1" fmla="*/ 40422 w 40422"/>
                  <a:gd name="connsiteY1" fmla="*/ 0 h 158078"/>
                  <a:gd name="connsiteX2" fmla="*/ 40422 w 40422"/>
                  <a:gd name="connsiteY2" fmla="*/ 158079 h 158078"/>
                  <a:gd name="connsiteX3" fmla="*/ 0 w 40422"/>
                  <a:gd name="connsiteY3" fmla="*/ 158079 h 158078"/>
                </a:gdLst>
                <a:ahLst/>
                <a:cxnLst>
                  <a:cxn ang="0">
                    <a:pos x="connsiteX0" y="connsiteY0"/>
                  </a:cxn>
                  <a:cxn ang="0">
                    <a:pos x="connsiteX1" y="connsiteY1"/>
                  </a:cxn>
                  <a:cxn ang="0">
                    <a:pos x="connsiteX2" y="connsiteY2"/>
                  </a:cxn>
                  <a:cxn ang="0">
                    <a:pos x="connsiteX3" y="connsiteY3"/>
                  </a:cxn>
                </a:cxnLst>
                <a:rect l="l" t="t" r="r" b="b"/>
                <a:pathLst>
                  <a:path w="40422" h="158078">
                    <a:moveTo>
                      <a:pt x="0" y="0"/>
                    </a:moveTo>
                    <a:lnTo>
                      <a:pt x="40422" y="0"/>
                    </a:lnTo>
                    <a:lnTo>
                      <a:pt x="40422" y="158079"/>
                    </a:lnTo>
                    <a:lnTo>
                      <a:pt x="0" y="158079"/>
                    </a:lnTo>
                    <a:close/>
                  </a:path>
                </a:pathLst>
              </a:custGeom>
              <a:solidFill>
                <a:srgbClr val="FFFFFF"/>
              </a:solidFill>
              <a:ln w="9231" cap="flat">
                <a:noFill/>
                <a:prstDash val="solid"/>
                <a:miter/>
              </a:ln>
            </p:spPr>
            <p:txBody>
              <a:bodyPr rtlCol="0" anchor="ctr"/>
              <a:lstStyle/>
              <a:p>
                <a:endParaRPr lang="en-AU" sz="1800" dirty="0"/>
              </a:p>
            </p:txBody>
          </p:sp>
          <p:sp>
            <p:nvSpPr>
              <p:cNvPr id="23" name="Freeform 22">
                <a:extLst>
                  <a:ext uri="{FF2B5EF4-FFF2-40B4-BE49-F238E27FC236}">
                    <a16:creationId xmlns:a16="http://schemas.microsoft.com/office/drawing/2014/main" id="{AE29721D-4071-96C3-F1C0-534C766AE73A}"/>
                  </a:ext>
                </a:extLst>
              </p:cNvPr>
              <p:cNvSpPr/>
              <p:nvPr/>
            </p:nvSpPr>
            <p:spPr>
              <a:xfrm>
                <a:off x="7897403" y="198701"/>
                <a:ext cx="150823" cy="164864"/>
              </a:xfrm>
              <a:custGeom>
                <a:avLst/>
                <a:gdLst>
                  <a:gd name="connsiteX0" fmla="*/ 0 w 150823"/>
                  <a:gd name="connsiteY0" fmla="*/ 82442 h 164864"/>
                  <a:gd name="connsiteX1" fmla="*/ 82422 w 150823"/>
                  <a:gd name="connsiteY1" fmla="*/ 0 h 164864"/>
                  <a:gd name="connsiteX2" fmla="*/ 150823 w 150823"/>
                  <a:gd name="connsiteY2" fmla="*/ 37495 h 164864"/>
                  <a:gd name="connsiteX3" fmla="*/ 115838 w 150823"/>
                  <a:gd name="connsiteY3" fmla="*/ 57605 h 164864"/>
                  <a:gd name="connsiteX4" fmla="*/ 82422 w 150823"/>
                  <a:gd name="connsiteY4" fmla="*/ 39527 h 164864"/>
                  <a:gd name="connsiteX5" fmla="*/ 40191 w 150823"/>
                  <a:gd name="connsiteY5" fmla="*/ 82442 h 164864"/>
                  <a:gd name="connsiteX6" fmla="*/ 82422 w 150823"/>
                  <a:gd name="connsiteY6" fmla="*/ 125357 h 164864"/>
                  <a:gd name="connsiteX7" fmla="*/ 115838 w 150823"/>
                  <a:gd name="connsiteY7" fmla="*/ 107057 h 164864"/>
                  <a:gd name="connsiteX8" fmla="*/ 150823 w 150823"/>
                  <a:gd name="connsiteY8" fmla="*/ 127388 h 164864"/>
                  <a:gd name="connsiteX9" fmla="*/ 82422 w 150823"/>
                  <a:gd name="connsiteY9" fmla="*/ 164865 h 164864"/>
                  <a:gd name="connsiteX10" fmla="*/ 0 w 150823"/>
                  <a:gd name="connsiteY10" fmla="*/ 82442 h 16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823" h="164864">
                    <a:moveTo>
                      <a:pt x="0" y="82442"/>
                    </a:moveTo>
                    <a:cubicBezTo>
                      <a:pt x="0" y="35926"/>
                      <a:pt x="34551" y="0"/>
                      <a:pt x="82422" y="0"/>
                    </a:cubicBezTo>
                    <a:cubicBezTo>
                      <a:pt x="111315" y="0"/>
                      <a:pt x="137041" y="14690"/>
                      <a:pt x="150823" y="37495"/>
                    </a:cubicBezTo>
                    <a:lnTo>
                      <a:pt x="115838" y="57605"/>
                    </a:lnTo>
                    <a:cubicBezTo>
                      <a:pt x="109727" y="46313"/>
                      <a:pt x="97090" y="39527"/>
                      <a:pt x="82422" y="39527"/>
                    </a:cubicBezTo>
                    <a:cubicBezTo>
                      <a:pt x="56899" y="39527"/>
                      <a:pt x="40191" y="57143"/>
                      <a:pt x="40191" y="82442"/>
                    </a:cubicBezTo>
                    <a:cubicBezTo>
                      <a:pt x="40191" y="107740"/>
                      <a:pt x="56899" y="125357"/>
                      <a:pt x="82422" y="125357"/>
                    </a:cubicBezTo>
                    <a:cubicBezTo>
                      <a:pt x="97090" y="125357"/>
                      <a:pt x="109727" y="118571"/>
                      <a:pt x="115838" y="107057"/>
                    </a:cubicBezTo>
                    <a:lnTo>
                      <a:pt x="150823" y="127388"/>
                    </a:lnTo>
                    <a:cubicBezTo>
                      <a:pt x="137041" y="150194"/>
                      <a:pt x="111537" y="164865"/>
                      <a:pt x="82422" y="164865"/>
                    </a:cubicBezTo>
                    <a:cubicBezTo>
                      <a:pt x="34551" y="164865"/>
                      <a:pt x="0" y="128958"/>
                      <a:pt x="0" y="82442"/>
                    </a:cubicBezTo>
                  </a:path>
                </a:pathLst>
              </a:custGeom>
              <a:solidFill>
                <a:srgbClr val="FFFFFF"/>
              </a:solidFill>
              <a:ln w="9231" cap="flat">
                <a:noFill/>
                <a:prstDash val="solid"/>
                <a:miter/>
              </a:ln>
            </p:spPr>
            <p:txBody>
              <a:bodyPr rtlCol="0" anchor="ctr"/>
              <a:lstStyle/>
              <a:p>
                <a:endParaRPr lang="en-AU" sz="1800" dirty="0"/>
              </a:p>
            </p:txBody>
          </p:sp>
          <p:sp>
            <p:nvSpPr>
              <p:cNvPr id="24" name="Freeform 23">
                <a:extLst>
                  <a:ext uri="{FF2B5EF4-FFF2-40B4-BE49-F238E27FC236}">
                    <a16:creationId xmlns:a16="http://schemas.microsoft.com/office/drawing/2014/main" id="{FB14466B-5028-14BE-0D18-97AE8076D8D0}"/>
                  </a:ext>
                </a:extLst>
              </p:cNvPr>
              <p:cNvSpPr/>
              <p:nvPr/>
            </p:nvSpPr>
            <p:spPr>
              <a:xfrm>
                <a:off x="8073712" y="202099"/>
                <a:ext cx="101585" cy="158078"/>
              </a:xfrm>
              <a:custGeom>
                <a:avLst/>
                <a:gdLst>
                  <a:gd name="connsiteX0" fmla="*/ 101586 w 101585"/>
                  <a:gd name="connsiteY0" fmla="*/ 120140 h 158078"/>
                  <a:gd name="connsiteX1" fmla="*/ 101586 w 101585"/>
                  <a:gd name="connsiteY1" fmla="*/ 158079 h 158078"/>
                  <a:gd name="connsiteX2" fmla="*/ 0 w 101585"/>
                  <a:gd name="connsiteY2" fmla="*/ 158079 h 158078"/>
                  <a:gd name="connsiteX3" fmla="*/ 0 w 101585"/>
                  <a:gd name="connsiteY3" fmla="*/ 0 h 158078"/>
                  <a:gd name="connsiteX4" fmla="*/ 100469 w 101585"/>
                  <a:gd name="connsiteY4" fmla="*/ 0 h 158078"/>
                  <a:gd name="connsiteX5" fmla="*/ 100469 w 101585"/>
                  <a:gd name="connsiteY5" fmla="*/ 37698 h 158078"/>
                  <a:gd name="connsiteX6" fmla="*/ 40413 w 101585"/>
                  <a:gd name="connsiteY6" fmla="*/ 37698 h 158078"/>
                  <a:gd name="connsiteX7" fmla="*/ 40413 w 101585"/>
                  <a:gd name="connsiteY7" fmla="*/ 59618 h 158078"/>
                  <a:gd name="connsiteX8" fmla="*/ 94829 w 101585"/>
                  <a:gd name="connsiteY8" fmla="*/ 59618 h 158078"/>
                  <a:gd name="connsiteX9" fmla="*/ 94829 w 101585"/>
                  <a:gd name="connsiteY9" fmla="*/ 96873 h 158078"/>
                  <a:gd name="connsiteX10" fmla="*/ 40413 w 101585"/>
                  <a:gd name="connsiteY10" fmla="*/ 96873 h 158078"/>
                  <a:gd name="connsiteX11" fmla="*/ 40413 w 101585"/>
                  <a:gd name="connsiteY11" fmla="*/ 120140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85" h="158078">
                    <a:moveTo>
                      <a:pt x="101586" y="120140"/>
                    </a:moveTo>
                    <a:lnTo>
                      <a:pt x="101586" y="158079"/>
                    </a:lnTo>
                    <a:lnTo>
                      <a:pt x="0" y="158079"/>
                    </a:lnTo>
                    <a:lnTo>
                      <a:pt x="0" y="0"/>
                    </a:lnTo>
                    <a:lnTo>
                      <a:pt x="100469" y="0"/>
                    </a:lnTo>
                    <a:lnTo>
                      <a:pt x="100469" y="37698"/>
                    </a:lnTo>
                    <a:lnTo>
                      <a:pt x="40413" y="37698"/>
                    </a:lnTo>
                    <a:lnTo>
                      <a:pt x="40413" y="59618"/>
                    </a:lnTo>
                    <a:lnTo>
                      <a:pt x="94829" y="59618"/>
                    </a:lnTo>
                    <a:lnTo>
                      <a:pt x="94829" y="96873"/>
                    </a:lnTo>
                    <a:lnTo>
                      <a:pt x="40413" y="96873"/>
                    </a:lnTo>
                    <a:lnTo>
                      <a:pt x="40413" y="120140"/>
                    </a:lnTo>
                    <a:close/>
                  </a:path>
                </a:pathLst>
              </a:custGeom>
              <a:solidFill>
                <a:srgbClr val="FFFFFF"/>
              </a:solidFill>
              <a:ln w="9231" cap="flat">
                <a:noFill/>
                <a:prstDash val="solid"/>
                <a:miter/>
              </a:ln>
            </p:spPr>
            <p:txBody>
              <a:bodyPr rtlCol="0" anchor="ctr"/>
              <a:lstStyle/>
              <a:p>
                <a:endParaRPr lang="en-AU" sz="1800" dirty="0"/>
              </a:p>
            </p:txBody>
          </p:sp>
          <p:sp>
            <p:nvSpPr>
              <p:cNvPr id="25" name="Freeform 24">
                <a:extLst>
                  <a:ext uri="{FF2B5EF4-FFF2-40B4-BE49-F238E27FC236}">
                    <a16:creationId xmlns:a16="http://schemas.microsoft.com/office/drawing/2014/main" id="{07F2FD58-ED4B-BDB3-F620-C982C272FB86}"/>
                  </a:ext>
                </a:extLst>
              </p:cNvPr>
              <p:cNvSpPr/>
              <p:nvPr/>
            </p:nvSpPr>
            <p:spPr>
              <a:xfrm>
                <a:off x="6945339" y="430312"/>
                <a:ext cx="117868" cy="158078"/>
              </a:xfrm>
              <a:custGeom>
                <a:avLst/>
                <a:gdLst>
                  <a:gd name="connsiteX0" fmla="*/ 117869 w 117868"/>
                  <a:gd name="connsiteY0" fmla="*/ 55315 h 158078"/>
                  <a:gd name="connsiteX1" fmla="*/ 61413 w 117868"/>
                  <a:gd name="connsiteY1" fmla="*/ 110648 h 158078"/>
                  <a:gd name="connsiteX2" fmla="*/ 40413 w 117868"/>
                  <a:gd name="connsiteY2" fmla="*/ 110648 h 158078"/>
                  <a:gd name="connsiteX3" fmla="*/ 40413 w 117868"/>
                  <a:gd name="connsiteY3" fmla="*/ 158079 h 158078"/>
                  <a:gd name="connsiteX4" fmla="*/ 0 w 117868"/>
                  <a:gd name="connsiteY4" fmla="*/ 158079 h 158078"/>
                  <a:gd name="connsiteX5" fmla="*/ 0 w 117868"/>
                  <a:gd name="connsiteY5" fmla="*/ 0 h 158078"/>
                  <a:gd name="connsiteX6" fmla="*/ 61413 w 117868"/>
                  <a:gd name="connsiteY6" fmla="*/ 0 h 158078"/>
                  <a:gd name="connsiteX7" fmla="*/ 117869 w 117868"/>
                  <a:gd name="connsiteY7" fmla="*/ 55315 h 158078"/>
                  <a:gd name="connsiteX8" fmla="*/ 77447 w 117868"/>
                  <a:gd name="connsiteY8" fmla="*/ 55315 h 158078"/>
                  <a:gd name="connsiteX9" fmla="*/ 61413 w 117868"/>
                  <a:gd name="connsiteY9" fmla="*/ 38622 h 158078"/>
                  <a:gd name="connsiteX10" fmla="*/ 40413 w 117868"/>
                  <a:gd name="connsiteY10" fmla="*/ 38622 h 158078"/>
                  <a:gd name="connsiteX11" fmla="*/ 40413 w 117868"/>
                  <a:gd name="connsiteY11" fmla="*/ 72257 h 158078"/>
                  <a:gd name="connsiteX12" fmla="*/ 61413 w 117868"/>
                  <a:gd name="connsiteY12" fmla="*/ 72257 h 158078"/>
                  <a:gd name="connsiteX13" fmla="*/ 77447 w 117868"/>
                  <a:gd name="connsiteY13" fmla="*/ 55315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7868" h="158078">
                    <a:moveTo>
                      <a:pt x="117869" y="55315"/>
                    </a:moveTo>
                    <a:cubicBezTo>
                      <a:pt x="117869" y="87834"/>
                      <a:pt x="93010" y="110648"/>
                      <a:pt x="61413" y="110648"/>
                    </a:cubicBezTo>
                    <a:lnTo>
                      <a:pt x="40413" y="110648"/>
                    </a:lnTo>
                    <a:lnTo>
                      <a:pt x="40413" y="158079"/>
                    </a:lnTo>
                    <a:lnTo>
                      <a:pt x="0" y="158079"/>
                    </a:lnTo>
                    <a:lnTo>
                      <a:pt x="0" y="0"/>
                    </a:lnTo>
                    <a:lnTo>
                      <a:pt x="61413" y="0"/>
                    </a:lnTo>
                    <a:cubicBezTo>
                      <a:pt x="93010" y="0"/>
                      <a:pt x="117869" y="22796"/>
                      <a:pt x="117869" y="55315"/>
                    </a:cubicBezTo>
                    <a:moveTo>
                      <a:pt x="77447" y="55315"/>
                    </a:moveTo>
                    <a:cubicBezTo>
                      <a:pt x="77447" y="45380"/>
                      <a:pt x="70441" y="38622"/>
                      <a:pt x="61413" y="38622"/>
                    </a:cubicBezTo>
                    <a:lnTo>
                      <a:pt x="40413" y="38622"/>
                    </a:lnTo>
                    <a:lnTo>
                      <a:pt x="40413" y="72257"/>
                    </a:lnTo>
                    <a:lnTo>
                      <a:pt x="61413" y="72257"/>
                    </a:lnTo>
                    <a:cubicBezTo>
                      <a:pt x="70441" y="72257"/>
                      <a:pt x="77447" y="65250"/>
                      <a:pt x="77447" y="55315"/>
                    </a:cubicBezTo>
                  </a:path>
                </a:pathLst>
              </a:custGeom>
              <a:solidFill>
                <a:srgbClr val="FFFFFF"/>
              </a:solidFill>
              <a:ln w="9231" cap="flat">
                <a:noFill/>
                <a:prstDash val="solid"/>
                <a:miter/>
              </a:ln>
            </p:spPr>
            <p:txBody>
              <a:bodyPr rtlCol="0" anchor="ctr"/>
              <a:lstStyle/>
              <a:p>
                <a:endParaRPr lang="en-AU" sz="1800" dirty="0"/>
              </a:p>
            </p:txBody>
          </p:sp>
          <p:sp>
            <p:nvSpPr>
              <p:cNvPr id="26" name="Freeform 25">
                <a:extLst>
                  <a:ext uri="{FF2B5EF4-FFF2-40B4-BE49-F238E27FC236}">
                    <a16:creationId xmlns:a16="http://schemas.microsoft.com/office/drawing/2014/main" id="{7677C239-8862-4ADB-88B7-613CBE0B0C01}"/>
                  </a:ext>
                </a:extLst>
              </p:cNvPr>
              <p:cNvSpPr/>
              <p:nvPr/>
            </p:nvSpPr>
            <p:spPr>
              <a:xfrm>
                <a:off x="7088002" y="430302"/>
                <a:ext cx="125770" cy="158078"/>
              </a:xfrm>
              <a:custGeom>
                <a:avLst/>
                <a:gdLst>
                  <a:gd name="connsiteX0" fmla="*/ 54868 w 125770"/>
                  <a:gd name="connsiteY0" fmla="*/ 107269 h 158078"/>
                  <a:gd name="connsiteX1" fmla="*/ 40422 w 125770"/>
                  <a:gd name="connsiteY1" fmla="*/ 107269 h 158078"/>
                  <a:gd name="connsiteX2" fmla="*/ 40422 w 125770"/>
                  <a:gd name="connsiteY2" fmla="*/ 158079 h 158078"/>
                  <a:gd name="connsiteX3" fmla="*/ 0 w 125770"/>
                  <a:gd name="connsiteY3" fmla="*/ 158079 h 158078"/>
                  <a:gd name="connsiteX4" fmla="*/ 0 w 125770"/>
                  <a:gd name="connsiteY4" fmla="*/ 0 h 158078"/>
                  <a:gd name="connsiteX5" fmla="*/ 63222 w 125770"/>
                  <a:gd name="connsiteY5" fmla="*/ 0 h 158078"/>
                  <a:gd name="connsiteX6" fmla="*/ 120112 w 125770"/>
                  <a:gd name="connsiteY6" fmla="*/ 54881 h 158078"/>
                  <a:gd name="connsiteX7" fmla="*/ 93260 w 125770"/>
                  <a:gd name="connsiteY7" fmla="*/ 99578 h 158078"/>
                  <a:gd name="connsiteX8" fmla="*/ 125771 w 125770"/>
                  <a:gd name="connsiteY8" fmla="*/ 158079 h 158078"/>
                  <a:gd name="connsiteX9" fmla="*/ 82413 w 125770"/>
                  <a:gd name="connsiteY9" fmla="*/ 158079 h 158078"/>
                  <a:gd name="connsiteX10" fmla="*/ 54868 w 125770"/>
                  <a:gd name="connsiteY10" fmla="*/ 107269 h 158078"/>
                  <a:gd name="connsiteX11" fmla="*/ 40422 w 125770"/>
                  <a:gd name="connsiteY11" fmla="*/ 72950 h 158078"/>
                  <a:gd name="connsiteX12" fmla="*/ 62788 w 125770"/>
                  <a:gd name="connsiteY12" fmla="*/ 72950 h 158078"/>
                  <a:gd name="connsiteX13" fmla="*/ 79709 w 125770"/>
                  <a:gd name="connsiteY13" fmla="*/ 55315 h 158078"/>
                  <a:gd name="connsiteX14" fmla="*/ 62788 w 125770"/>
                  <a:gd name="connsiteY14" fmla="*/ 37495 h 158078"/>
                  <a:gd name="connsiteX15" fmla="*/ 40422 w 125770"/>
                  <a:gd name="connsiteY15" fmla="*/ 37495 h 158078"/>
                  <a:gd name="connsiteX16" fmla="*/ 40422 w 125770"/>
                  <a:gd name="connsiteY16" fmla="*/ 72950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770" h="158078">
                    <a:moveTo>
                      <a:pt x="54868" y="107269"/>
                    </a:moveTo>
                    <a:lnTo>
                      <a:pt x="40422" y="107269"/>
                    </a:lnTo>
                    <a:lnTo>
                      <a:pt x="40422" y="158079"/>
                    </a:lnTo>
                    <a:lnTo>
                      <a:pt x="0" y="158079"/>
                    </a:lnTo>
                    <a:lnTo>
                      <a:pt x="0" y="0"/>
                    </a:lnTo>
                    <a:lnTo>
                      <a:pt x="63222" y="0"/>
                    </a:lnTo>
                    <a:cubicBezTo>
                      <a:pt x="95290" y="0"/>
                      <a:pt x="120112" y="22806"/>
                      <a:pt x="120112" y="54881"/>
                    </a:cubicBezTo>
                    <a:cubicBezTo>
                      <a:pt x="120112" y="74067"/>
                      <a:pt x="109515" y="90558"/>
                      <a:pt x="93260" y="99578"/>
                    </a:cubicBezTo>
                    <a:lnTo>
                      <a:pt x="125771" y="158079"/>
                    </a:lnTo>
                    <a:lnTo>
                      <a:pt x="82413" y="158079"/>
                    </a:lnTo>
                    <a:lnTo>
                      <a:pt x="54868" y="107269"/>
                    </a:lnTo>
                    <a:close/>
                    <a:moveTo>
                      <a:pt x="40422" y="72950"/>
                    </a:moveTo>
                    <a:lnTo>
                      <a:pt x="62788" y="72950"/>
                    </a:lnTo>
                    <a:cubicBezTo>
                      <a:pt x="72721" y="72950"/>
                      <a:pt x="79709" y="65721"/>
                      <a:pt x="79709" y="55315"/>
                    </a:cubicBezTo>
                    <a:cubicBezTo>
                      <a:pt x="79709" y="44706"/>
                      <a:pt x="72721" y="37495"/>
                      <a:pt x="62788" y="37495"/>
                    </a:cubicBezTo>
                    <a:lnTo>
                      <a:pt x="40422" y="37495"/>
                    </a:lnTo>
                    <a:lnTo>
                      <a:pt x="40422" y="72950"/>
                    </a:lnTo>
                    <a:close/>
                  </a:path>
                </a:pathLst>
              </a:custGeom>
              <a:solidFill>
                <a:srgbClr val="FFFFFF"/>
              </a:solidFill>
              <a:ln w="9231" cap="flat">
                <a:noFill/>
                <a:prstDash val="solid"/>
                <a:miter/>
              </a:ln>
            </p:spPr>
            <p:txBody>
              <a:bodyPr rtlCol="0" anchor="ctr"/>
              <a:lstStyle/>
              <a:p>
                <a:endParaRPr lang="en-AU" sz="1800" dirty="0"/>
              </a:p>
            </p:txBody>
          </p:sp>
          <p:sp>
            <p:nvSpPr>
              <p:cNvPr id="27" name="Freeform 26">
                <a:extLst>
                  <a:ext uri="{FF2B5EF4-FFF2-40B4-BE49-F238E27FC236}">
                    <a16:creationId xmlns:a16="http://schemas.microsoft.com/office/drawing/2014/main" id="{2CF2C596-DBB9-4542-73AC-FFD3C26C7C72}"/>
                  </a:ext>
                </a:extLst>
              </p:cNvPr>
              <p:cNvSpPr/>
              <p:nvPr/>
            </p:nvSpPr>
            <p:spPr>
              <a:xfrm>
                <a:off x="7228653" y="426895"/>
                <a:ext cx="165721" cy="164883"/>
              </a:xfrm>
              <a:custGeom>
                <a:avLst/>
                <a:gdLst>
                  <a:gd name="connsiteX0" fmla="*/ 0 w 165721"/>
                  <a:gd name="connsiteY0" fmla="*/ 82441 h 164883"/>
                  <a:gd name="connsiteX1" fmla="*/ 82866 w 165721"/>
                  <a:gd name="connsiteY1" fmla="*/ 0 h 164883"/>
                  <a:gd name="connsiteX2" fmla="*/ 165722 w 165721"/>
                  <a:gd name="connsiteY2" fmla="*/ 82441 h 164883"/>
                  <a:gd name="connsiteX3" fmla="*/ 82866 w 165721"/>
                  <a:gd name="connsiteY3" fmla="*/ 164883 h 164883"/>
                  <a:gd name="connsiteX4" fmla="*/ 0 w 165721"/>
                  <a:gd name="connsiteY4" fmla="*/ 82441 h 164883"/>
                  <a:gd name="connsiteX5" fmla="*/ 125531 w 165721"/>
                  <a:gd name="connsiteY5" fmla="*/ 82441 h 164883"/>
                  <a:gd name="connsiteX6" fmla="*/ 82866 w 165721"/>
                  <a:gd name="connsiteY6" fmla="*/ 39526 h 164883"/>
                  <a:gd name="connsiteX7" fmla="*/ 40182 w 165721"/>
                  <a:gd name="connsiteY7" fmla="*/ 82441 h 164883"/>
                  <a:gd name="connsiteX8" fmla="*/ 82866 w 165721"/>
                  <a:gd name="connsiteY8" fmla="*/ 125357 h 164883"/>
                  <a:gd name="connsiteX9" fmla="*/ 125531 w 165721"/>
                  <a:gd name="connsiteY9" fmla="*/ 82441 h 16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721" h="164883">
                    <a:moveTo>
                      <a:pt x="0" y="82441"/>
                    </a:moveTo>
                    <a:cubicBezTo>
                      <a:pt x="0" y="35926"/>
                      <a:pt x="36804" y="0"/>
                      <a:pt x="82866" y="0"/>
                    </a:cubicBezTo>
                    <a:cubicBezTo>
                      <a:pt x="128918" y="0"/>
                      <a:pt x="165722" y="35926"/>
                      <a:pt x="165722" y="82441"/>
                    </a:cubicBezTo>
                    <a:cubicBezTo>
                      <a:pt x="165722" y="128957"/>
                      <a:pt x="128918" y="164883"/>
                      <a:pt x="82866" y="164883"/>
                    </a:cubicBezTo>
                    <a:cubicBezTo>
                      <a:pt x="36804" y="164883"/>
                      <a:pt x="0" y="128957"/>
                      <a:pt x="0" y="82441"/>
                    </a:cubicBezTo>
                    <a:moveTo>
                      <a:pt x="125531" y="82441"/>
                    </a:moveTo>
                    <a:cubicBezTo>
                      <a:pt x="125531" y="57143"/>
                      <a:pt x="107023" y="39526"/>
                      <a:pt x="82866" y="39526"/>
                    </a:cubicBezTo>
                    <a:cubicBezTo>
                      <a:pt x="58690" y="39526"/>
                      <a:pt x="40182" y="57143"/>
                      <a:pt x="40182" y="82441"/>
                    </a:cubicBezTo>
                    <a:cubicBezTo>
                      <a:pt x="40182" y="107740"/>
                      <a:pt x="58690" y="125357"/>
                      <a:pt x="82866" y="125357"/>
                    </a:cubicBezTo>
                    <a:cubicBezTo>
                      <a:pt x="107023" y="125357"/>
                      <a:pt x="125531" y="107740"/>
                      <a:pt x="125531" y="82441"/>
                    </a:cubicBezTo>
                  </a:path>
                </a:pathLst>
              </a:custGeom>
              <a:solidFill>
                <a:srgbClr val="FFFFFF"/>
              </a:solidFill>
              <a:ln w="9231" cap="flat">
                <a:noFill/>
                <a:prstDash val="solid"/>
                <a:miter/>
              </a:ln>
            </p:spPr>
            <p:txBody>
              <a:bodyPr rtlCol="0" anchor="ctr"/>
              <a:lstStyle/>
              <a:p>
                <a:endParaRPr lang="en-AU" sz="1800" dirty="0"/>
              </a:p>
            </p:txBody>
          </p:sp>
          <p:sp>
            <p:nvSpPr>
              <p:cNvPr id="28" name="Freeform 27">
                <a:extLst>
                  <a:ext uri="{FF2B5EF4-FFF2-40B4-BE49-F238E27FC236}">
                    <a16:creationId xmlns:a16="http://schemas.microsoft.com/office/drawing/2014/main" id="{4262BE8A-38B7-640A-729A-478FCB319CEC}"/>
                  </a:ext>
                </a:extLst>
              </p:cNvPr>
              <p:cNvSpPr/>
              <p:nvPr/>
            </p:nvSpPr>
            <p:spPr>
              <a:xfrm>
                <a:off x="7399526" y="430293"/>
                <a:ext cx="112450" cy="161485"/>
              </a:xfrm>
              <a:custGeom>
                <a:avLst/>
                <a:gdLst>
                  <a:gd name="connsiteX0" fmla="*/ 0 w 112450"/>
                  <a:gd name="connsiteY0" fmla="*/ 129862 h 161485"/>
                  <a:gd name="connsiteX1" fmla="*/ 34551 w 112450"/>
                  <a:gd name="connsiteY1" fmla="*/ 109753 h 161485"/>
                  <a:gd name="connsiteX2" fmla="*/ 54647 w 112450"/>
                  <a:gd name="connsiteY2" fmla="*/ 122171 h 161485"/>
                  <a:gd name="connsiteX3" fmla="*/ 72038 w 112450"/>
                  <a:gd name="connsiteY3" fmla="*/ 106152 h 161485"/>
                  <a:gd name="connsiteX4" fmla="*/ 72038 w 112450"/>
                  <a:gd name="connsiteY4" fmla="*/ 0 h 161485"/>
                  <a:gd name="connsiteX5" fmla="*/ 112450 w 112450"/>
                  <a:gd name="connsiteY5" fmla="*/ 0 h 161485"/>
                  <a:gd name="connsiteX6" fmla="*/ 112450 w 112450"/>
                  <a:gd name="connsiteY6" fmla="*/ 106807 h 161485"/>
                  <a:gd name="connsiteX7" fmla="*/ 54647 w 112450"/>
                  <a:gd name="connsiteY7" fmla="*/ 161486 h 161485"/>
                  <a:gd name="connsiteX8" fmla="*/ 0 w 112450"/>
                  <a:gd name="connsiteY8" fmla="*/ 129862 h 16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450" h="161485">
                    <a:moveTo>
                      <a:pt x="0" y="129862"/>
                    </a:moveTo>
                    <a:lnTo>
                      <a:pt x="34551" y="109753"/>
                    </a:lnTo>
                    <a:cubicBezTo>
                      <a:pt x="39065" y="118340"/>
                      <a:pt x="44253" y="122171"/>
                      <a:pt x="54647" y="122171"/>
                    </a:cubicBezTo>
                    <a:cubicBezTo>
                      <a:pt x="67515" y="122171"/>
                      <a:pt x="72038" y="115173"/>
                      <a:pt x="72038" y="106152"/>
                    </a:cubicBezTo>
                    <a:lnTo>
                      <a:pt x="72038" y="0"/>
                    </a:lnTo>
                    <a:lnTo>
                      <a:pt x="112450" y="0"/>
                    </a:lnTo>
                    <a:lnTo>
                      <a:pt x="112450" y="106807"/>
                    </a:lnTo>
                    <a:cubicBezTo>
                      <a:pt x="112450" y="141367"/>
                      <a:pt x="89410" y="161486"/>
                      <a:pt x="54647" y="161486"/>
                    </a:cubicBezTo>
                    <a:cubicBezTo>
                      <a:pt x="28237" y="161486"/>
                      <a:pt x="10394" y="150637"/>
                      <a:pt x="0" y="129862"/>
                    </a:cubicBezTo>
                  </a:path>
                </a:pathLst>
              </a:custGeom>
              <a:solidFill>
                <a:srgbClr val="FFFFFF"/>
              </a:solidFill>
              <a:ln w="9231" cap="flat">
                <a:noFill/>
                <a:prstDash val="solid"/>
                <a:miter/>
              </a:ln>
            </p:spPr>
            <p:txBody>
              <a:bodyPr rtlCol="0" anchor="ctr"/>
              <a:lstStyle/>
              <a:p>
                <a:endParaRPr lang="en-AU" sz="1800" dirty="0"/>
              </a:p>
            </p:txBody>
          </p:sp>
          <p:sp>
            <p:nvSpPr>
              <p:cNvPr id="29" name="Freeform 28">
                <a:extLst>
                  <a:ext uri="{FF2B5EF4-FFF2-40B4-BE49-F238E27FC236}">
                    <a16:creationId xmlns:a16="http://schemas.microsoft.com/office/drawing/2014/main" id="{C7684C83-0D31-35BB-DC41-C5F678FEE5EB}"/>
                  </a:ext>
                </a:extLst>
              </p:cNvPr>
              <p:cNvSpPr/>
              <p:nvPr/>
            </p:nvSpPr>
            <p:spPr>
              <a:xfrm>
                <a:off x="7546454" y="430302"/>
                <a:ext cx="101613" cy="158078"/>
              </a:xfrm>
              <a:custGeom>
                <a:avLst/>
                <a:gdLst>
                  <a:gd name="connsiteX0" fmla="*/ 101613 w 101613"/>
                  <a:gd name="connsiteY0" fmla="*/ 120140 h 158078"/>
                  <a:gd name="connsiteX1" fmla="*/ 101613 w 101613"/>
                  <a:gd name="connsiteY1" fmla="*/ 158079 h 158078"/>
                  <a:gd name="connsiteX2" fmla="*/ 0 w 101613"/>
                  <a:gd name="connsiteY2" fmla="*/ 158079 h 158078"/>
                  <a:gd name="connsiteX3" fmla="*/ 0 w 101613"/>
                  <a:gd name="connsiteY3" fmla="*/ 0 h 158078"/>
                  <a:gd name="connsiteX4" fmla="*/ 100478 w 101613"/>
                  <a:gd name="connsiteY4" fmla="*/ 0 h 158078"/>
                  <a:gd name="connsiteX5" fmla="*/ 100478 w 101613"/>
                  <a:gd name="connsiteY5" fmla="*/ 37717 h 158078"/>
                  <a:gd name="connsiteX6" fmla="*/ 40422 w 101613"/>
                  <a:gd name="connsiteY6" fmla="*/ 37717 h 158078"/>
                  <a:gd name="connsiteX7" fmla="*/ 40422 w 101613"/>
                  <a:gd name="connsiteY7" fmla="*/ 59618 h 158078"/>
                  <a:gd name="connsiteX8" fmla="*/ 94829 w 101613"/>
                  <a:gd name="connsiteY8" fmla="*/ 59618 h 158078"/>
                  <a:gd name="connsiteX9" fmla="*/ 94829 w 101613"/>
                  <a:gd name="connsiteY9" fmla="*/ 96873 h 158078"/>
                  <a:gd name="connsiteX10" fmla="*/ 40422 w 101613"/>
                  <a:gd name="connsiteY10" fmla="*/ 96873 h 158078"/>
                  <a:gd name="connsiteX11" fmla="*/ 40422 w 101613"/>
                  <a:gd name="connsiteY11" fmla="*/ 120140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613" h="158078">
                    <a:moveTo>
                      <a:pt x="101613" y="120140"/>
                    </a:moveTo>
                    <a:lnTo>
                      <a:pt x="101613" y="158079"/>
                    </a:lnTo>
                    <a:lnTo>
                      <a:pt x="0" y="158079"/>
                    </a:lnTo>
                    <a:lnTo>
                      <a:pt x="0" y="0"/>
                    </a:lnTo>
                    <a:lnTo>
                      <a:pt x="100478" y="0"/>
                    </a:lnTo>
                    <a:lnTo>
                      <a:pt x="100478" y="37717"/>
                    </a:lnTo>
                    <a:lnTo>
                      <a:pt x="40422" y="37717"/>
                    </a:lnTo>
                    <a:lnTo>
                      <a:pt x="40422" y="59618"/>
                    </a:lnTo>
                    <a:lnTo>
                      <a:pt x="94829" y="59618"/>
                    </a:lnTo>
                    <a:lnTo>
                      <a:pt x="94829" y="96873"/>
                    </a:lnTo>
                    <a:lnTo>
                      <a:pt x="40422" y="96873"/>
                    </a:lnTo>
                    <a:lnTo>
                      <a:pt x="40422" y="120140"/>
                    </a:lnTo>
                    <a:close/>
                  </a:path>
                </a:pathLst>
              </a:custGeom>
              <a:solidFill>
                <a:srgbClr val="FFFFFF"/>
              </a:solidFill>
              <a:ln w="9231" cap="flat">
                <a:noFill/>
                <a:prstDash val="solid"/>
                <a:miter/>
              </a:ln>
            </p:spPr>
            <p:txBody>
              <a:bodyPr rtlCol="0" anchor="ctr"/>
              <a:lstStyle/>
              <a:p>
                <a:endParaRPr lang="en-AU" sz="1800" dirty="0"/>
              </a:p>
            </p:txBody>
          </p:sp>
          <p:sp>
            <p:nvSpPr>
              <p:cNvPr id="30" name="Freeform 29">
                <a:extLst>
                  <a:ext uri="{FF2B5EF4-FFF2-40B4-BE49-F238E27FC236}">
                    <a16:creationId xmlns:a16="http://schemas.microsoft.com/office/drawing/2014/main" id="{E42137A8-A99F-9955-A42E-0AFA65B23B3C}"/>
                  </a:ext>
                </a:extLst>
              </p:cNvPr>
              <p:cNvSpPr/>
              <p:nvPr/>
            </p:nvSpPr>
            <p:spPr>
              <a:xfrm>
                <a:off x="7669021" y="426895"/>
                <a:ext cx="150823" cy="164883"/>
              </a:xfrm>
              <a:custGeom>
                <a:avLst/>
                <a:gdLst>
                  <a:gd name="connsiteX0" fmla="*/ 0 w 150823"/>
                  <a:gd name="connsiteY0" fmla="*/ 82441 h 164883"/>
                  <a:gd name="connsiteX1" fmla="*/ 82423 w 150823"/>
                  <a:gd name="connsiteY1" fmla="*/ 0 h 164883"/>
                  <a:gd name="connsiteX2" fmla="*/ 150824 w 150823"/>
                  <a:gd name="connsiteY2" fmla="*/ 37504 h 164883"/>
                  <a:gd name="connsiteX3" fmla="*/ 115838 w 150823"/>
                  <a:gd name="connsiteY3" fmla="*/ 57605 h 164883"/>
                  <a:gd name="connsiteX4" fmla="*/ 82423 w 150823"/>
                  <a:gd name="connsiteY4" fmla="*/ 39526 h 164883"/>
                  <a:gd name="connsiteX5" fmla="*/ 40191 w 150823"/>
                  <a:gd name="connsiteY5" fmla="*/ 82441 h 164883"/>
                  <a:gd name="connsiteX6" fmla="*/ 82423 w 150823"/>
                  <a:gd name="connsiteY6" fmla="*/ 125357 h 164883"/>
                  <a:gd name="connsiteX7" fmla="*/ 115838 w 150823"/>
                  <a:gd name="connsiteY7" fmla="*/ 107066 h 164883"/>
                  <a:gd name="connsiteX8" fmla="*/ 150824 w 150823"/>
                  <a:gd name="connsiteY8" fmla="*/ 127379 h 164883"/>
                  <a:gd name="connsiteX9" fmla="*/ 82423 w 150823"/>
                  <a:gd name="connsiteY9" fmla="*/ 164883 h 164883"/>
                  <a:gd name="connsiteX10" fmla="*/ 0 w 150823"/>
                  <a:gd name="connsiteY10" fmla="*/ 82441 h 16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823" h="164883">
                    <a:moveTo>
                      <a:pt x="0" y="82441"/>
                    </a:moveTo>
                    <a:cubicBezTo>
                      <a:pt x="0" y="35926"/>
                      <a:pt x="34551" y="0"/>
                      <a:pt x="82423" y="0"/>
                    </a:cubicBezTo>
                    <a:cubicBezTo>
                      <a:pt x="111315" y="0"/>
                      <a:pt x="137042" y="14689"/>
                      <a:pt x="150824" y="37504"/>
                    </a:cubicBezTo>
                    <a:lnTo>
                      <a:pt x="115838" y="57605"/>
                    </a:lnTo>
                    <a:cubicBezTo>
                      <a:pt x="109728" y="46313"/>
                      <a:pt x="97090" y="39526"/>
                      <a:pt x="82423" y="39526"/>
                    </a:cubicBezTo>
                    <a:cubicBezTo>
                      <a:pt x="56899" y="39526"/>
                      <a:pt x="40191" y="57143"/>
                      <a:pt x="40191" y="82441"/>
                    </a:cubicBezTo>
                    <a:cubicBezTo>
                      <a:pt x="40191" y="107740"/>
                      <a:pt x="56899" y="125357"/>
                      <a:pt x="82423" y="125357"/>
                    </a:cubicBezTo>
                    <a:cubicBezTo>
                      <a:pt x="97090" y="125357"/>
                      <a:pt x="109728" y="118570"/>
                      <a:pt x="115838" y="107066"/>
                    </a:cubicBezTo>
                    <a:lnTo>
                      <a:pt x="150824" y="127379"/>
                    </a:lnTo>
                    <a:cubicBezTo>
                      <a:pt x="137042" y="150193"/>
                      <a:pt x="111537" y="164883"/>
                      <a:pt x="82423" y="164883"/>
                    </a:cubicBezTo>
                    <a:cubicBezTo>
                      <a:pt x="34551" y="164883"/>
                      <a:pt x="0" y="128957"/>
                      <a:pt x="0" y="82441"/>
                    </a:cubicBezTo>
                  </a:path>
                </a:pathLst>
              </a:custGeom>
              <a:solidFill>
                <a:srgbClr val="FFFFFF"/>
              </a:solidFill>
              <a:ln w="9231" cap="flat">
                <a:noFill/>
                <a:prstDash val="solid"/>
                <a:miter/>
              </a:ln>
            </p:spPr>
            <p:txBody>
              <a:bodyPr rtlCol="0" anchor="ctr"/>
              <a:lstStyle/>
              <a:p>
                <a:endParaRPr lang="en-AU" sz="1800" dirty="0"/>
              </a:p>
            </p:txBody>
          </p:sp>
          <p:sp>
            <p:nvSpPr>
              <p:cNvPr id="31" name="Freeform 30">
                <a:extLst>
                  <a:ext uri="{FF2B5EF4-FFF2-40B4-BE49-F238E27FC236}">
                    <a16:creationId xmlns:a16="http://schemas.microsoft.com/office/drawing/2014/main" id="{C495C455-88A0-7445-4082-2CBEAC46F4B4}"/>
                  </a:ext>
                </a:extLst>
              </p:cNvPr>
              <p:cNvSpPr/>
              <p:nvPr/>
            </p:nvSpPr>
            <p:spPr>
              <a:xfrm>
                <a:off x="7834032" y="430293"/>
                <a:ext cx="118524" cy="158087"/>
              </a:xfrm>
              <a:custGeom>
                <a:avLst/>
                <a:gdLst>
                  <a:gd name="connsiteX0" fmla="*/ 118524 w 118524"/>
                  <a:gd name="connsiteY0" fmla="*/ 39065 h 158087"/>
                  <a:gd name="connsiteX1" fmla="*/ 79469 w 118524"/>
                  <a:gd name="connsiteY1" fmla="*/ 39065 h 158087"/>
                  <a:gd name="connsiteX2" fmla="*/ 79469 w 118524"/>
                  <a:gd name="connsiteY2" fmla="*/ 158088 h 158087"/>
                  <a:gd name="connsiteX3" fmla="*/ 39047 w 118524"/>
                  <a:gd name="connsiteY3" fmla="*/ 158088 h 158087"/>
                  <a:gd name="connsiteX4" fmla="*/ 39047 w 118524"/>
                  <a:gd name="connsiteY4" fmla="*/ 39065 h 158087"/>
                  <a:gd name="connsiteX5" fmla="*/ 0 w 118524"/>
                  <a:gd name="connsiteY5" fmla="*/ 39065 h 158087"/>
                  <a:gd name="connsiteX6" fmla="*/ 0 w 118524"/>
                  <a:gd name="connsiteY6" fmla="*/ 0 h 158087"/>
                  <a:gd name="connsiteX7" fmla="*/ 118524 w 118524"/>
                  <a:gd name="connsiteY7" fmla="*/ 0 h 15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524" h="158087">
                    <a:moveTo>
                      <a:pt x="118524" y="39065"/>
                    </a:moveTo>
                    <a:lnTo>
                      <a:pt x="79469" y="39065"/>
                    </a:lnTo>
                    <a:lnTo>
                      <a:pt x="79469" y="158088"/>
                    </a:lnTo>
                    <a:lnTo>
                      <a:pt x="39047" y="158088"/>
                    </a:lnTo>
                    <a:lnTo>
                      <a:pt x="39047" y="39065"/>
                    </a:lnTo>
                    <a:lnTo>
                      <a:pt x="0" y="39065"/>
                    </a:lnTo>
                    <a:lnTo>
                      <a:pt x="0" y="0"/>
                    </a:lnTo>
                    <a:lnTo>
                      <a:pt x="118524" y="0"/>
                    </a:lnTo>
                    <a:close/>
                  </a:path>
                </a:pathLst>
              </a:custGeom>
              <a:solidFill>
                <a:srgbClr val="FFFFFF"/>
              </a:solidFill>
              <a:ln w="9231" cap="flat">
                <a:noFill/>
                <a:prstDash val="solid"/>
                <a:miter/>
              </a:ln>
            </p:spPr>
            <p:txBody>
              <a:bodyPr rtlCol="0" anchor="ctr"/>
              <a:lstStyle/>
              <a:p>
                <a:endParaRPr lang="en-AU" sz="1800" dirty="0"/>
              </a:p>
            </p:txBody>
          </p:sp>
          <p:grpSp>
            <p:nvGrpSpPr>
              <p:cNvPr id="32" name="Graphic 8">
                <a:extLst>
                  <a:ext uri="{FF2B5EF4-FFF2-40B4-BE49-F238E27FC236}">
                    <a16:creationId xmlns:a16="http://schemas.microsoft.com/office/drawing/2014/main" id="{C1A68677-F70B-202C-FB06-A68552E56699}"/>
                  </a:ext>
                </a:extLst>
              </p:cNvPr>
              <p:cNvGrpSpPr/>
              <p:nvPr/>
            </p:nvGrpSpPr>
            <p:grpSpPr>
              <a:xfrm>
                <a:off x="8295584" y="-70934"/>
                <a:ext cx="441227" cy="736946"/>
                <a:chOff x="8295584" y="-70934"/>
                <a:chExt cx="441227" cy="736946"/>
              </a:xfrm>
              <a:solidFill>
                <a:srgbClr val="FFFFFF"/>
              </a:solidFill>
            </p:grpSpPr>
            <p:sp>
              <p:nvSpPr>
                <p:cNvPr id="33" name="Freeform 32">
                  <a:extLst>
                    <a:ext uri="{FF2B5EF4-FFF2-40B4-BE49-F238E27FC236}">
                      <a16:creationId xmlns:a16="http://schemas.microsoft.com/office/drawing/2014/main" id="{4A2DEBB0-CB98-9378-AF75-EE7E5BD84909}"/>
                    </a:ext>
                  </a:extLst>
                </p:cNvPr>
                <p:cNvSpPr/>
                <p:nvPr/>
              </p:nvSpPr>
              <p:spPr>
                <a:xfrm>
                  <a:off x="8295584" y="100422"/>
                  <a:ext cx="211611" cy="367643"/>
                </a:xfrm>
                <a:custGeom>
                  <a:avLst/>
                  <a:gdLst>
                    <a:gd name="connsiteX0" fmla="*/ 209394 w 211611"/>
                    <a:gd name="connsiteY0" fmla="*/ 153788 h 367643"/>
                    <a:gd name="connsiteX1" fmla="*/ 28986 w 211611"/>
                    <a:gd name="connsiteY1" fmla="*/ 12 h 367643"/>
                    <a:gd name="connsiteX2" fmla="*/ 10949 w 211611"/>
                    <a:gd name="connsiteY2" fmla="*/ 862 h 367643"/>
                    <a:gd name="connsiteX3" fmla="*/ 5235 w 211611"/>
                    <a:gd name="connsiteY3" fmla="*/ 6254 h 367643"/>
                    <a:gd name="connsiteX4" fmla="*/ 9001 w 211611"/>
                    <a:gd name="connsiteY4" fmla="*/ 13160 h 367643"/>
                    <a:gd name="connsiteX5" fmla="*/ 120316 w 211611"/>
                    <a:gd name="connsiteY5" fmla="*/ 180804 h 367643"/>
                    <a:gd name="connsiteX6" fmla="*/ 120279 w 211611"/>
                    <a:gd name="connsiteY6" fmla="*/ 191126 h 367643"/>
                    <a:gd name="connsiteX7" fmla="*/ 117870 w 211611"/>
                    <a:gd name="connsiteY7" fmla="*/ 214597 h 367643"/>
                    <a:gd name="connsiteX8" fmla="*/ 4155 w 211611"/>
                    <a:gd name="connsiteY8" fmla="*/ 353766 h 367643"/>
                    <a:gd name="connsiteX9" fmla="*/ 1884 w 211611"/>
                    <a:gd name="connsiteY9" fmla="*/ 355243 h 367643"/>
                    <a:gd name="connsiteX10" fmla="*/ 1090 w 211611"/>
                    <a:gd name="connsiteY10" fmla="*/ 363396 h 367643"/>
                    <a:gd name="connsiteX11" fmla="*/ 6167 w 211611"/>
                    <a:gd name="connsiteY11" fmla="*/ 366240 h 367643"/>
                    <a:gd name="connsiteX12" fmla="*/ 29318 w 211611"/>
                    <a:gd name="connsiteY12" fmla="*/ 367643 h 367643"/>
                    <a:gd name="connsiteX13" fmla="*/ 97378 w 211611"/>
                    <a:gd name="connsiteY13" fmla="*/ 354542 h 367643"/>
                    <a:gd name="connsiteX14" fmla="*/ 209394 w 211611"/>
                    <a:gd name="connsiteY14" fmla="*/ 153788 h 36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1611" h="367643">
                      <a:moveTo>
                        <a:pt x="209394" y="153788"/>
                      </a:moveTo>
                      <a:cubicBezTo>
                        <a:pt x="195216" y="68392"/>
                        <a:pt x="115987" y="853"/>
                        <a:pt x="28986" y="12"/>
                      </a:cubicBezTo>
                      <a:cubicBezTo>
                        <a:pt x="23198" y="-71"/>
                        <a:pt x="16903" y="271"/>
                        <a:pt x="10949" y="862"/>
                      </a:cubicBezTo>
                      <a:cubicBezTo>
                        <a:pt x="8041" y="1148"/>
                        <a:pt x="5687" y="3364"/>
                        <a:pt x="5235" y="6254"/>
                      </a:cubicBezTo>
                      <a:cubicBezTo>
                        <a:pt x="4773" y="9144"/>
                        <a:pt x="6324" y="11988"/>
                        <a:pt x="9001" y="13160"/>
                      </a:cubicBezTo>
                      <a:cubicBezTo>
                        <a:pt x="73719" y="41570"/>
                        <a:pt x="118442" y="108860"/>
                        <a:pt x="120316" y="180804"/>
                      </a:cubicBezTo>
                      <a:cubicBezTo>
                        <a:pt x="120510" y="184146"/>
                        <a:pt x="120501" y="187553"/>
                        <a:pt x="120279" y="191126"/>
                      </a:cubicBezTo>
                      <a:cubicBezTo>
                        <a:pt x="120030" y="198919"/>
                        <a:pt x="119227" y="206813"/>
                        <a:pt x="117870" y="214597"/>
                      </a:cubicBezTo>
                      <a:cubicBezTo>
                        <a:pt x="107412" y="275230"/>
                        <a:pt x="63851" y="328551"/>
                        <a:pt x="4155" y="353766"/>
                      </a:cubicBezTo>
                      <a:cubicBezTo>
                        <a:pt x="3315" y="354089"/>
                        <a:pt x="2530" y="354597"/>
                        <a:pt x="1884" y="355243"/>
                      </a:cubicBezTo>
                      <a:cubicBezTo>
                        <a:pt x="-294" y="357413"/>
                        <a:pt x="-617" y="360829"/>
                        <a:pt x="1090" y="363396"/>
                      </a:cubicBezTo>
                      <a:cubicBezTo>
                        <a:pt x="2263" y="365132"/>
                        <a:pt x="4173" y="366148"/>
                        <a:pt x="6167" y="366240"/>
                      </a:cubicBezTo>
                      <a:cubicBezTo>
                        <a:pt x="13903" y="367182"/>
                        <a:pt x="21638" y="367643"/>
                        <a:pt x="29318" y="367643"/>
                      </a:cubicBezTo>
                      <a:cubicBezTo>
                        <a:pt x="52968" y="367643"/>
                        <a:pt x="76128" y="363221"/>
                        <a:pt x="97378" y="354542"/>
                      </a:cubicBezTo>
                      <a:cubicBezTo>
                        <a:pt x="173662" y="323362"/>
                        <a:pt x="222862" y="235168"/>
                        <a:pt x="209394" y="153788"/>
                      </a:cubicBezTo>
                      <a:close/>
                    </a:path>
                  </a:pathLst>
                </a:custGeom>
                <a:solidFill>
                  <a:srgbClr val="FFFFFF"/>
                </a:solidFill>
                <a:ln w="9231" cap="flat">
                  <a:noFill/>
                  <a:prstDash val="solid"/>
                  <a:miter/>
                </a:ln>
              </p:spPr>
              <p:txBody>
                <a:bodyPr rtlCol="0" anchor="ctr"/>
                <a:lstStyle/>
                <a:p>
                  <a:endParaRPr lang="en-AU" sz="1800" dirty="0"/>
                </a:p>
              </p:txBody>
            </p:sp>
            <p:sp>
              <p:nvSpPr>
                <p:cNvPr id="34" name="Freeform 33">
                  <a:extLst>
                    <a:ext uri="{FF2B5EF4-FFF2-40B4-BE49-F238E27FC236}">
                      <a16:creationId xmlns:a16="http://schemas.microsoft.com/office/drawing/2014/main" id="{CC067FB0-2ADB-5276-E308-8202456D6DE0}"/>
                    </a:ext>
                  </a:extLst>
                </p:cNvPr>
                <p:cNvSpPr/>
                <p:nvPr/>
              </p:nvSpPr>
              <p:spPr>
                <a:xfrm>
                  <a:off x="8365433" y="-70934"/>
                  <a:ext cx="371379" cy="736946"/>
                </a:xfrm>
                <a:custGeom>
                  <a:avLst/>
                  <a:gdLst>
                    <a:gd name="connsiteX0" fmla="*/ 371122 w 371379"/>
                    <a:gd name="connsiteY0" fmla="*/ 355596 h 736946"/>
                    <a:gd name="connsiteX1" fmla="*/ 262013 w 371379"/>
                    <a:gd name="connsiteY1" fmla="*/ 106156 h 736946"/>
                    <a:gd name="connsiteX2" fmla="*/ 17016 w 371379"/>
                    <a:gd name="connsiteY2" fmla="*/ 5 h 736946"/>
                    <a:gd name="connsiteX3" fmla="*/ 10397 w 371379"/>
                    <a:gd name="connsiteY3" fmla="*/ 5378 h 736946"/>
                    <a:gd name="connsiteX4" fmla="*/ 14902 w 371379"/>
                    <a:gd name="connsiteY4" fmla="*/ 12607 h 736946"/>
                    <a:gd name="connsiteX5" fmla="*/ 277022 w 371379"/>
                    <a:gd name="connsiteY5" fmla="*/ 317907 h 736946"/>
                    <a:gd name="connsiteX6" fmla="*/ 280123 w 371379"/>
                    <a:gd name="connsiteY6" fmla="*/ 361957 h 736946"/>
                    <a:gd name="connsiteX7" fmla="*/ 280123 w 371379"/>
                    <a:gd name="connsiteY7" fmla="*/ 368042 h 736946"/>
                    <a:gd name="connsiteX8" fmla="*/ 279883 w 371379"/>
                    <a:gd name="connsiteY8" fmla="*/ 378420 h 736946"/>
                    <a:gd name="connsiteX9" fmla="*/ 278757 w 371379"/>
                    <a:gd name="connsiteY9" fmla="*/ 396664 h 736946"/>
                    <a:gd name="connsiteX10" fmla="*/ 170451 w 371379"/>
                    <a:gd name="connsiteY10" fmla="*/ 630112 h 736946"/>
                    <a:gd name="connsiteX11" fmla="*/ 4785 w 371379"/>
                    <a:gd name="connsiteY11" fmla="*/ 724279 h 736946"/>
                    <a:gd name="connsiteX12" fmla="*/ 58 w 371379"/>
                    <a:gd name="connsiteY12" fmla="*/ 731370 h 736946"/>
                    <a:gd name="connsiteX13" fmla="*/ 6437 w 371379"/>
                    <a:gd name="connsiteY13" fmla="*/ 736947 h 736946"/>
                    <a:gd name="connsiteX14" fmla="*/ 6492 w 371379"/>
                    <a:gd name="connsiteY14" fmla="*/ 736947 h 736946"/>
                    <a:gd name="connsiteX15" fmla="*/ 83995 w 371379"/>
                    <a:gd name="connsiteY15" fmla="*/ 728028 h 736946"/>
                    <a:gd name="connsiteX16" fmla="*/ 362998 w 371379"/>
                    <a:gd name="connsiteY16" fmla="*/ 447289 h 736946"/>
                    <a:gd name="connsiteX17" fmla="*/ 371380 w 371379"/>
                    <a:gd name="connsiteY17" fmla="*/ 365937 h 736946"/>
                    <a:gd name="connsiteX18" fmla="*/ 371122 w 371379"/>
                    <a:gd name="connsiteY18" fmla="*/ 355596 h 73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1379" h="736946">
                      <a:moveTo>
                        <a:pt x="371122" y="355596"/>
                      </a:moveTo>
                      <a:cubicBezTo>
                        <a:pt x="367254" y="261770"/>
                        <a:pt x="327478" y="170852"/>
                        <a:pt x="262013" y="106156"/>
                      </a:cubicBezTo>
                      <a:cubicBezTo>
                        <a:pt x="197609" y="42504"/>
                        <a:pt x="108318" y="3827"/>
                        <a:pt x="17016" y="5"/>
                      </a:cubicBezTo>
                      <a:cubicBezTo>
                        <a:pt x="13748" y="-116"/>
                        <a:pt x="10933" y="2174"/>
                        <a:pt x="10397" y="5378"/>
                      </a:cubicBezTo>
                      <a:cubicBezTo>
                        <a:pt x="9852" y="8582"/>
                        <a:pt x="11791" y="11684"/>
                        <a:pt x="14902" y="12607"/>
                      </a:cubicBezTo>
                      <a:cubicBezTo>
                        <a:pt x="152783" y="53657"/>
                        <a:pt x="258126" y="176346"/>
                        <a:pt x="277022" y="317907"/>
                      </a:cubicBezTo>
                      <a:cubicBezTo>
                        <a:pt x="278969" y="332476"/>
                        <a:pt x="280012" y="347304"/>
                        <a:pt x="280123" y="361957"/>
                      </a:cubicBezTo>
                      <a:cubicBezTo>
                        <a:pt x="280142" y="363988"/>
                        <a:pt x="280142" y="366001"/>
                        <a:pt x="280123" y="368042"/>
                      </a:cubicBezTo>
                      <a:cubicBezTo>
                        <a:pt x="280096" y="371467"/>
                        <a:pt x="280012" y="374902"/>
                        <a:pt x="279883" y="378420"/>
                      </a:cubicBezTo>
                      <a:cubicBezTo>
                        <a:pt x="279727" y="384393"/>
                        <a:pt x="279348" y="390515"/>
                        <a:pt x="278757" y="396664"/>
                      </a:cubicBezTo>
                      <a:cubicBezTo>
                        <a:pt x="271141" y="484572"/>
                        <a:pt x="231652" y="569663"/>
                        <a:pt x="170451" y="630112"/>
                      </a:cubicBezTo>
                      <a:cubicBezTo>
                        <a:pt x="125091" y="674929"/>
                        <a:pt x="67804" y="707493"/>
                        <a:pt x="4785" y="724279"/>
                      </a:cubicBezTo>
                      <a:cubicBezTo>
                        <a:pt x="1646" y="725110"/>
                        <a:pt x="-375" y="728148"/>
                        <a:pt x="58" y="731370"/>
                      </a:cubicBezTo>
                      <a:cubicBezTo>
                        <a:pt x="492" y="734565"/>
                        <a:pt x="3225" y="736947"/>
                        <a:pt x="6437" y="736947"/>
                      </a:cubicBezTo>
                      <a:cubicBezTo>
                        <a:pt x="6455" y="736947"/>
                        <a:pt x="6474" y="736947"/>
                        <a:pt x="6492" y="736947"/>
                      </a:cubicBezTo>
                      <a:cubicBezTo>
                        <a:pt x="32542" y="736725"/>
                        <a:pt x="58619" y="733715"/>
                        <a:pt x="83995" y="728028"/>
                      </a:cubicBezTo>
                      <a:cubicBezTo>
                        <a:pt x="219956" y="697522"/>
                        <a:pt x="332066" y="584759"/>
                        <a:pt x="362998" y="447289"/>
                      </a:cubicBezTo>
                      <a:cubicBezTo>
                        <a:pt x="368463" y="420328"/>
                        <a:pt x="371278" y="392980"/>
                        <a:pt x="371380" y="365937"/>
                      </a:cubicBezTo>
                      <a:cubicBezTo>
                        <a:pt x="371343" y="362502"/>
                        <a:pt x="371242" y="359076"/>
                        <a:pt x="371122" y="355596"/>
                      </a:cubicBezTo>
                      <a:close/>
                    </a:path>
                  </a:pathLst>
                </a:custGeom>
                <a:solidFill>
                  <a:srgbClr val="FFFFFF"/>
                </a:solidFill>
                <a:ln w="9231" cap="flat">
                  <a:noFill/>
                  <a:prstDash val="solid"/>
                  <a:miter/>
                </a:ln>
              </p:spPr>
              <p:txBody>
                <a:bodyPr rtlCol="0" anchor="ctr"/>
                <a:lstStyle/>
                <a:p>
                  <a:endParaRPr lang="en-AU" sz="1800" dirty="0"/>
                </a:p>
              </p:txBody>
            </p:sp>
            <p:sp>
              <p:nvSpPr>
                <p:cNvPr id="35" name="Freeform 34">
                  <a:extLst>
                    <a:ext uri="{FF2B5EF4-FFF2-40B4-BE49-F238E27FC236}">
                      <a16:creationId xmlns:a16="http://schemas.microsoft.com/office/drawing/2014/main" id="{10CDE918-3B02-4CAC-4D74-0789D7CA7435}"/>
                    </a:ext>
                  </a:extLst>
                </p:cNvPr>
                <p:cNvSpPr/>
                <p:nvPr/>
              </p:nvSpPr>
              <p:spPr>
                <a:xfrm>
                  <a:off x="8330098" y="8150"/>
                  <a:ext cx="290622" cy="551617"/>
                </a:xfrm>
                <a:custGeom>
                  <a:avLst/>
                  <a:gdLst>
                    <a:gd name="connsiteX0" fmla="*/ 256906 w 290622"/>
                    <a:gd name="connsiteY0" fmla="*/ 409530 h 551617"/>
                    <a:gd name="connsiteX1" fmla="*/ 289732 w 290622"/>
                    <a:gd name="connsiteY1" fmla="*/ 299408 h 551617"/>
                    <a:gd name="connsiteX2" fmla="*/ 290618 w 290622"/>
                    <a:gd name="connsiteY2" fmla="*/ 273500 h 551617"/>
                    <a:gd name="connsiteX3" fmla="*/ 289990 w 290622"/>
                    <a:gd name="connsiteY3" fmla="*/ 255874 h 551617"/>
                    <a:gd name="connsiteX4" fmla="*/ 267365 w 290622"/>
                    <a:gd name="connsiteY4" fmla="*/ 164200 h 551617"/>
                    <a:gd name="connsiteX5" fmla="*/ 16544 w 290622"/>
                    <a:gd name="connsiteY5" fmla="*/ 0 h 551617"/>
                    <a:gd name="connsiteX6" fmla="*/ 11227 w 290622"/>
                    <a:gd name="connsiteY6" fmla="*/ 28 h 551617"/>
                    <a:gd name="connsiteX7" fmla="*/ 6224 w 290622"/>
                    <a:gd name="connsiteY7" fmla="*/ 138 h 551617"/>
                    <a:gd name="connsiteX8" fmla="*/ 454 w 290622"/>
                    <a:gd name="connsiteY8" fmla="*/ 4210 h 551617"/>
                    <a:gd name="connsiteX9" fmla="*/ 1885 w 290622"/>
                    <a:gd name="connsiteY9" fmla="*/ 11135 h 551617"/>
                    <a:gd name="connsiteX10" fmla="*/ 1904 w 290622"/>
                    <a:gd name="connsiteY10" fmla="*/ 11153 h 551617"/>
                    <a:gd name="connsiteX11" fmla="*/ 4507 w 290622"/>
                    <a:gd name="connsiteY11" fmla="*/ 12732 h 551617"/>
                    <a:gd name="connsiteX12" fmla="*/ 165530 w 290622"/>
                    <a:gd name="connsiteY12" fmla="*/ 141699 h 551617"/>
                    <a:gd name="connsiteX13" fmla="*/ 198891 w 290622"/>
                    <a:gd name="connsiteY13" fmla="*/ 258737 h 551617"/>
                    <a:gd name="connsiteX14" fmla="*/ 197543 w 290622"/>
                    <a:gd name="connsiteY14" fmla="*/ 308734 h 551617"/>
                    <a:gd name="connsiteX15" fmla="*/ 197099 w 290622"/>
                    <a:gd name="connsiteY15" fmla="*/ 311808 h 551617"/>
                    <a:gd name="connsiteX16" fmla="*/ 175989 w 290622"/>
                    <a:gd name="connsiteY16" fmla="*/ 387833 h 551617"/>
                    <a:gd name="connsiteX17" fmla="*/ 5531 w 290622"/>
                    <a:gd name="connsiteY17" fmla="*/ 539033 h 551617"/>
                    <a:gd name="connsiteX18" fmla="*/ 1165 w 290622"/>
                    <a:gd name="connsiteY18" fmla="*/ 546142 h 551617"/>
                    <a:gd name="connsiteX19" fmla="*/ 7470 w 290622"/>
                    <a:gd name="connsiteY19" fmla="*/ 551599 h 551617"/>
                    <a:gd name="connsiteX20" fmla="*/ 10082 w 290622"/>
                    <a:gd name="connsiteY20" fmla="*/ 551617 h 551617"/>
                    <a:gd name="connsiteX21" fmla="*/ 256906 w 290622"/>
                    <a:gd name="connsiteY21" fmla="*/ 409530 h 55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0622" h="551617">
                      <a:moveTo>
                        <a:pt x="256906" y="409530"/>
                      </a:moveTo>
                      <a:cubicBezTo>
                        <a:pt x="275174" y="376402"/>
                        <a:pt x="286519" y="338344"/>
                        <a:pt x="289732" y="299408"/>
                      </a:cubicBezTo>
                      <a:cubicBezTo>
                        <a:pt x="290359" y="290711"/>
                        <a:pt x="290664" y="282004"/>
                        <a:pt x="290618" y="273500"/>
                      </a:cubicBezTo>
                      <a:cubicBezTo>
                        <a:pt x="290562" y="267646"/>
                        <a:pt x="290359" y="261774"/>
                        <a:pt x="289990" y="255874"/>
                      </a:cubicBezTo>
                      <a:cubicBezTo>
                        <a:pt x="287710" y="223670"/>
                        <a:pt x="280104" y="192822"/>
                        <a:pt x="267365" y="164200"/>
                      </a:cubicBezTo>
                      <a:cubicBezTo>
                        <a:pt x="224118" y="67032"/>
                        <a:pt x="123354" y="1043"/>
                        <a:pt x="16544" y="0"/>
                      </a:cubicBezTo>
                      <a:lnTo>
                        <a:pt x="11227" y="28"/>
                      </a:lnTo>
                      <a:cubicBezTo>
                        <a:pt x="9556" y="46"/>
                        <a:pt x="7913" y="83"/>
                        <a:pt x="6224" y="138"/>
                      </a:cubicBezTo>
                      <a:cubicBezTo>
                        <a:pt x="3666" y="221"/>
                        <a:pt x="1396" y="1828"/>
                        <a:pt x="454" y="4210"/>
                      </a:cubicBezTo>
                      <a:cubicBezTo>
                        <a:pt x="-497" y="6602"/>
                        <a:pt x="76" y="9316"/>
                        <a:pt x="1885" y="11135"/>
                      </a:cubicBezTo>
                      <a:lnTo>
                        <a:pt x="1904" y="11153"/>
                      </a:lnTo>
                      <a:cubicBezTo>
                        <a:pt x="2633" y="11883"/>
                        <a:pt x="3528" y="12427"/>
                        <a:pt x="4507" y="12732"/>
                      </a:cubicBezTo>
                      <a:cubicBezTo>
                        <a:pt x="73803" y="34753"/>
                        <a:pt x="132484" y="81758"/>
                        <a:pt x="165530" y="141699"/>
                      </a:cubicBezTo>
                      <a:cubicBezTo>
                        <a:pt x="184878" y="176812"/>
                        <a:pt x="196417" y="217225"/>
                        <a:pt x="198891" y="258737"/>
                      </a:cubicBezTo>
                      <a:cubicBezTo>
                        <a:pt x="200293" y="275522"/>
                        <a:pt x="199851" y="292336"/>
                        <a:pt x="197543" y="308734"/>
                      </a:cubicBezTo>
                      <a:lnTo>
                        <a:pt x="197099" y="311808"/>
                      </a:lnTo>
                      <a:cubicBezTo>
                        <a:pt x="193684" y="338482"/>
                        <a:pt x="186577" y="364049"/>
                        <a:pt x="175989" y="387833"/>
                      </a:cubicBezTo>
                      <a:cubicBezTo>
                        <a:pt x="144890" y="457736"/>
                        <a:pt x="81169" y="514261"/>
                        <a:pt x="5531" y="539033"/>
                      </a:cubicBezTo>
                      <a:cubicBezTo>
                        <a:pt x="2531" y="540011"/>
                        <a:pt x="694" y="543031"/>
                        <a:pt x="1165" y="546142"/>
                      </a:cubicBezTo>
                      <a:cubicBezTo>
                        <a:pt x="1654" y="549263"/>
                        <a:pt x="4322" y="551571"/>
                        <a:pt x="7470" y="551599"/>
                      </a:cubicBezTo>
                      <a:cubicBezTo>
                        <a:pt x="8347" y="551608"/>
                        <a:pt x="9205" y="551617"/>
                        <a:pt x="10082" y="551617"/>
                      </a:cubicBezTo>
                      <a:cubicBezTo>
                        <a:pt x="112536" y="551608"/>
                        <a:pt x="209210" y="496053"/>
                        <a:pt x="256906" y="409530"/>
                      </a:cubicBezTo>
                      <a:close/>
                    </a:path>
                  </a:pathLst>
                </a:custGeom>
                <a:solidFill>
                  <a:srgbClr val="FFFFFF"/>
                </a:solidFill>
                <a:ln w="9231" cap="flat">
                  <a:noFill/>
                  <a:prstDash val="solid"/>
                  <a:miter/>
                </a:ln>
              </p:spPr>
              <p:txBody>
                <a:bodyPr rtlCol="0" anchor="ctr"/>
                <a:lstStyle/>
                <a:p>
                  <a:endParaRPr lang="en-AU" sz="1800" dirty="0"/>
                </a:p>
              </p:txBody>
            </p:sp>
          </p:grpSp>
        </p:grpSp>
      </p:grpSp>
      <p:sp>
        <p:nvSpPr>
          <p:cNvPr id="37" name="Content Placeholder 36">
            <a:extLst>
              <a:ext uri="{FF2B5EF4-FFF2-40B4-BE49-F238E27FC236}">
                <a16:creationId xmlns:a16="http://schemas.microsoft.com/office/drawing/2014/main" id="{FF3E1A24-229B-C46D-9D19-9785294CAD47}"/>
              </a:ext>
            </a:extLst>
          </p:cNvPr>
          <p:cNvSpPr>
            <a:spLocks noGrp="1"/>
          </p:cNvSpPr>
          <p:nvPr>
            <p:ph sz="quarter" idx="13"/>
          </p:nvPr>
        </p:nvSpPr>
        <p:spPr>
          <a:xfrm>
            <a:off x="1055077" y="2614249"/>
            <a:ext cx="9976339" cy="310661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U" dirty="0"/>
          </a:p>
        </p:txBody>
      </p:sp>
    </p:spTree>
    <p:extLst>
      <p:ext uri="{BB962C8B-B14F-4D97-AF65-F5344CB8AC3E}">
        <p14:creationId xmlns:p14="http://schemas.microsoft.com/office/powerpoint/2010/main" val="981824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0" name="Picture Placeholder 69">
            <a:extLst>
              <a:ext uri="{FF2B5EF4-FFF2-40B4-BE49-F238E27FC236}">
                <a16:creationId xmlns:a16="http://schemas.microsoft.com/office/drawing/2014/main" id="{AC39290B-0066-04AF-7CD2-4616656CF7FD}"/>
              </a:ext>
            </a:extLst>
          </p:cNvPr>
          <p:cNvSpPr>
            <a:spLocks noGrp="1"/>
          </p:cNvSpPr>
          <p:nvPr>
            <p:ph type="pic" sz="quarter" idx="13"/>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023039 h 6858000"/>
              <a:gd name="connsiteX3" fmla="*/ 4470400 w 6096000"/>
              <a:gd name="connsiteY3" fmla="*/ 6023039 h 6858000"/>
              <a:gd name="connsiteX4" fmla="*/ 4470400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3039"/>
                </a:lnTo>
                <a:lnTo>
                  <a:pt x="4470400" y="6023039"/>
                </a:lnTo>
                <a:lnTo>
                  <a:pt x="4470400" y="6858000"/>
                </a:lnTo>
                <a:lnTo>
                  <a:pt x="0" y="6858000"/>
                </a:lnTo>
                <a:close/>
              </a:path>
            </a:pathLst>
          </a:custGeom>
          <a:solidFill>
            <a:schemeClr val="bg1">
              <a:lumMod val="95000"/>
            </a:schemeClr>
          </a:solidFill>
        </p:spPr>
        <p:txBody>
          <a:bodyPr wrap="square">
            <a:noAutofit/>
          </a:bodyPr>
          <a:lstStyle/>
          <a:p>
            <a:endParaRPr lang="en-AU" dirty="0"/>
          </a:p>
        </p:txBody>
      </p:sp>
      <p:sp>
        <p:nvSpPr>
          <p:cNvPr id="2" name="Title 1">
            <a:extLst>
              <a:ext uri="{FF2B5EF4-FFF2-40B4-BE49-F238E27FC236}">
                <a16:creationId xmlns:a16="http://schemas.microsoft.com/office/drawing/2014/main" id="{216F0AF0-F8AB-E044-B841-C2DC0CD42A6C}"/>
              </a:ext>
            </a:extLst>
          </p:cNvPr>
          <p:cNvSpPr>
            <a:spLocks noGrp="1"/>
          </p:cNvSpPr>
          <p:nvPr>
            <p:ph type="title"/>
          </p:nvPr>
        </p:nvSpPr>
        <p:spPr>
          <a:xfrm>
            <a:off x="1051561" y="944880"/>
            <a:ext cx="4416179" cy="1071880"/>
          </a:xfrm>
          <a:prstGeom prst="rect">
            <a:avLst/>
          </a:prstGeom>
        </p:spPr>
        <p:txBody>
          <a:bodyPr/>
          <a:lstStyle/>
          <a:p>
            <a:r>
              <a:rPr lang="en-GB" dirty="0"/>
              <a:t>Click to edit Master title style</a:t>
            </a:r>
            <a:endParaRPr lang="en-AU" dirty="0"/>
          </a:p>
        </p:txBody>
      </p:sp>
      <p:sp>
        <p:nvSpPr>
          <p:cNvPr id="3" name="Content Placeholder 2">
            <a:extLst>
              <a:ext uri="{FF2B5EF4-FFF2-40B4-BE49-F238E27FC236}">
                <a16:creationId xmlns:a16="http://schemas.microsoft.com/office/drawing/2014/main" id="{728C92A1-422C-3440-BB5B-985855142BB6}"/>
              </a:ext>
            </a:extLst>
          </p:cNvPr>
          <p:cNvSpPr>
            <a:spLocks noGrp="1"/>
          </p:cNvSpPr>
          <p:nvPr>
            <p:ph idx="1"/>
          </p:nvPr>
        </p:nvSpPr>
        <p:spPr>
          <a:xfrm>
            <a:off x="1051561" y="2640917"/>
            <a:ext cx="4416179" cy="343408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U" dirty="0"/>
          </a:p>
        </p:txBody>
      </p:sp>
      <p:sp>
        <p:nvSpPr>
          <p:cNvPr id="4" name="Date Placeholder 3">
            <a:extLst>
              <a:ext uri="{FF2B5EF4-FFF2-40B4-BE49-F238E27FC236}">
                <a16:creationId xmlns:a16="http://schemas.microsoft.com/office/drawing/2014/main" id="{622BEABD-91AE-FC41-B70C-39F21B217E4A}"/>
              </a:ext>
            </a:extLst>
          </p:cNvPr>
          <p:cNvSpPr>
            <a:spLocks noGrp="1"/>
          </p:cNvSpPr>
          <p:nvPr>
            <p:ph type="dt" sz="half" idx="10"/>
          </p:nvPr>
        </p:nvSpPr>
        <p:spPr/>
        <p:txBody>
          <a:bodyPr/>
          <a:lstStyle/>
          <a:p>
            <a:r>
              <a:rPr lang="en-AU" dirty="0"/>
              <a:t>NOV 2022</a:t>
            </a:r>
          </a:p>
        </p:txBody>
      </p:sp>
      <p:sp>
        <p:nvSpPr>
          <p:cNvPr id="5" name="Footer Placeholder 4">
            <a:extLst>
              <a:ext uri="{FF2B5EF4-FFF2-40B4-BE49-F238E27FC236}">
                <a16:creationId xmlns:a16="http://schemas.microsoft.com/office/drawing/2014/main" id="{C7524067-EE67-A245-A5F1-92185DB41658}"/>
              </a:ext>
            </a:extLst>
          </p:cNvPr>
          <p:cNvSpPr>
            <a:spLocks noGrp="1"/>
          </p:cNvSpPr>
          <p:nvPr>
            <p:ph type="ftr" sz="quarter" idx="11"/>
          </p:nvPr>
        </p:nvSpPr>
        <p:spPr/>
        <p:txBody>
          <a:bodyPr/>
          <a:lstStyle/>
          <a:p>
            <a:r>
              <a:rPr lang="en-AU" dirty="0"/>
              <a:t>CASE FOR SUPPORT</a:t>
            </a:r>
          </a:p>
        </p:txBody>
      </p:sp>
      <p:sp>
        <p:nvSpPr>
          <p:cNvPr id="6" name="Slide Number Placeholder 5">
            <a:extLst>
              <a:ext uri="{FF2B5EF4-FFF2-40B4-BE49-F238E27FC236}">
                <a16:creationId xmlns:a16="http://schemas.microsoft.com/office/drawing/2014/main" id="{B69FA2D1-70F1-AE4E-BF3E-8FB17B908A76}"/>
              </a:ext>
            </a:extLst>
          </p:cNvPr>
          <p:cNvSpPr>
            <a:spLocks noGrp="1"/>
          </p:cNvSpPr>
          <p:nvPr>
            <p:ph type="sldNum" sz="quarter" idx="12"/>
          </p:nvPr>
        </p:nvSpPr>
        <p:spPr/>
        <p:txBody>
          <a:bodyPr/>
          <a:lstStyle/>
          <a:p>
            <a:fld id="{844C296D-B57D-C34D-923D-154E4CE5CC2A}" type="slidenum">
              <a:rPr lang="en-AU" smtClean="0"/>
              <a:t>‹#›</a:t>
            </a:fld>
            <a:endParaRPr lang="en-AU" dirty="0"/>
          </a:p>
        </p:txBody>
      </p:sp>
      <p:grpSp>
        <p:nvGrpSpPr>
          <p:cNvPr id="71" name="Group 70">
            <a:extLst>
              <a:ext uri="{FF2B5EF4-FFF2-40B4-BE49-F238E27FC236}">
                <a16:creationId xmlns:a16="http://schemas.microsoft.com/office/drawing/2014/main" id="{C45DECA9-57F3-825F-6D27-33C9AE6DD781}"/>
              </a:ext>
            </a:extLst>
          </p:cNvPr>
          <p:cNvGrpSpPr/>
          <p:nvPr userDrawn="1"/>
        </p:nvGrpSpPr>
        <p:grpSpPr>
          <a:xfrm>
            <a:off x="10566400" y="6023041"/>
            <a:ext cx="1625600" cy="834961"/>
            <a:chOff x="0" y="-1"/>
            <a:chExt cx="2156178" cy="1107483"/>
          </a:xfrm>
        </p:grpSpPr>
        <p:sp>
          <p:nvSpPr>
            <p:cNvPr id="72" name="Freeform 71">
              <a:extLst>
                <a:ext uri="{FF2B5EF4-FFF2-40B4-BE49-F238E27FC236}">
                  <a16:creationId xmlns:a16="http://schemas.microsoft.com/office/drawing/2014/main" id="{20FD253C-33E9-FC4C-8B26-4DA11CFD623F}"/>
                </a:ext>
              </a:extLst>
            </p:cNvPr>
            <p:cNvSpPr/>
            <p:nvPr/>
          </p:nvSpPr>
          <p:spPr>
            <a:xfrm>
              <a:off x="0" y="-1"/>
              <a:ext cx="2156178" cy="1107483"/>
            </a:xfrm>
            <a:custGeom>
              <a:avLst/>
              <a:gdLst>
                <a:gd name="connsiteX0" fmla="*/ 0 w 2373378"/>
                <a:gd name="connsiteY0" fmla="*/ 0 h 1219044"/>
                <a:gd name="connsiteX1" fmla="*/ 2373379 w 2373378"/>
                <a:gd name="connsiteY1" fmla="*/ 0 h 1219044"/>
                <a:gd name="connsiteX2" fmla="*/ 2373379 w 2373378"/>
                <a:gd name="connsiteY2" fmla="*/ 1219044 h 1219044"/>
                <a:gd name="connsiteX3" fmla="*/ 0 w 2373378"/>
                <a:gd name="connsiteY3" fmla="*/ 1219044 h 1219044"/>
              </a:gdLst>
              <a:ahLst/>
              <a:cxnLst>
                <a:cxn ang="0">
                  <a:pos x="connsiteX0" y="connsiteY0"/>
                </a:cxn>
                <a:cxn ang="0">
                  <a:pos x="connsiteX1" y="connsiteY1"/>
                </a:cxn>
                <a:cxn ang="0">
                  <a:pos x="connsiteX2" y="connsiteY2"/>
                </a:cxn>
                <a:cxn ang="0">
                  <a:pos x="connsiteX3" y="connsiteY3"/>
                </a:cxn>
              </a:cxnLst>
              <a:rect l="l" t="t" r="r" b="b"/>
              <a:pathLst>
                <a:path w="2373378" h="1219044">
                  <a:moveTo>
                    <a:pt x="0" y="0"/>
                  </a:moveTo>
                  <a:lnTo>
                    <a:pt x="2373379" y="0"/>
                  </a:lnTo>
                  <a:lnTo>
                    <a:pt x="2373379" y="1219044"/>
                  </a:lnTo>
                  <a:lnTo>
                    <a:pt x="0" y="1219044"/>
                  </a:lnTo>
                  <a:close/>
                </a:path>
              </a:pathLst>
            </a:custGeom>
            <a:solidFill>
              <a:srgbClr val="000000"/>
            </a:solidFill>
            <a:ln w="9231" cap="flat">
              <a:noFill/>
              <a:prstDash val="solid"/>
              <a:miter/>
            </a:ln>
          </p:spPr>
          <p:txBody>
            <a:bodyPr rtlCol="0" anchor="ctr"/>
            <a:lstStyle/>
            <a:p>
              <a:endParaRPr lang="en-AU" sz="1800" dirty="0"/>
            </a:p>
          </p:txBody>
        </p:sp>
        <p:sp>
          <p:nvSpPr>
            <p:cNvPr id="73" name="Freeform 72">
              <a:extLst>
                <a:ext uri="{FF2B5EF4-FFF2-40B4-BE49-F238E27FC236}">
                  <a16:creationId xmlns:a16="http://schemas.microsoft.com/office/drawing/2014/main" id="{E5D8CC56-2D19-59F8-9C3F-6EF395D68BF5}"/>
                </a:ext>
              </a:extLst>
            </p:cNvPr>
            <p:cNvSpPr/>
            <p:nvPr/>
          </p:nvSpPr>
          <p:spPr>
            <a:xfrm>
              <a:off x="306882" y="304829"/>
              <a:ext cx="115677" cy="143620"/>
            </a:xfrm>
            <a:custGeom>
              <a:avLst/>
              <a:gdLst>
                <a:gd name="connsiteX0" fmla="*/ 87158 w 127330"/>
                <a:gd name="connsiteY0" fmla="*/ 0 h 158087"/>
                <a:gd name="connsiteX1" fmla="*/ 87158 w 127330"/>
                <a:gd name="connsiteY1" fmla="*/ 79496 h 158087"/>
                <a:gd name="connsiteX2" fmla="*/ 31366 w 127330"/>
                <a:gd name="connsiteY2" fmla="*/ 0 h 158087"/>
                <a:gd name="connsiteX3" fmla="*/ 0 w 127330"/>
                <a:gd name="connsiteY3" fmla="*/ 0 h 158087"/>
                <a:gd name="connsiteX4" fmla="*/ 0 w 127330"/>
                <a:gd name="connsiteY4" fmla="*/ 158088 h 158087"/>
                <a:gd name="connsiteX5" fmla="*/ 40413 w 127330"/>
                <a:gd name="connsiteY5" fmla="*/ 158088 h 158087"/>
                <a:gd name="connsiteX6" fmla="*/ 40413 w 127330"/>
                <a:gd name="connsiteY6" fmla="*/ 78582 h 158087"/>
                <a:gd name="connsiteX7" fmla="*/ 96176 w 127330"/>
                <a:gd name="connsiteY7" fmla="*/ 158088 h 158087"/>
                <a:gd name="connsiteX8" fmla="*/ 127331 w 127330"/>
                <a:gd name="connsiteY8" fmla="*/ 158088 h 158087"/>
                <a:gd name="connsiteX9" fmla="*/ 127331 w 127330"/>
                <a:gd name="connsiteY9" fmla="*/ 0 h 15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30" h="158087">
                  <a:moveTo>
                    <a:pt x="87158" y="0"/>
                  </a:moveTo>
                  <a:lnTo>
                    <a:pt x="87158" y="79496"/>
                  </a:lnTo>
                  <a:lnTo>
                    <a:pt x="31366" y="0"/>
                  </a:lnTo>
                  <a:lnTo>
                    <a:pt x="0" y="0"/>
                  </a:lnTo>
                  <a:lnTo>
                    <a:pt x="0" y="158088"/>
                  </a:lnTo>
                  <a:lnTo>
                    <a:pt x="40413" y="158088"/>
                  </a:lnTo>
                  <a:lnTo>
                    <a:pt x="40413" y="78582"/>
                  </a:lnTo>
                  <a:lnTo>
                    <a:pt x="96176" y="158088"/>
                  </a:lnTo>
                  <a:lnTo>
                    <a:pt x="127331" y="158088"/>
                  </a:lnTo>
                  <a:lnTo>
                    <a:pt x="127331" y="0"/>
                  </a:lnTo>
                  <a:close/>
                </a:path>
              </a:pathLst>
            </a:custGeom>
            <a:solidFill>
              <a:srgbClr val="FFFFFF"/>
            </a:solidFill>
            <a:ln w="9231" cap="flat">
              <a:noFill/>
              <a:prstDash val="solid"/>
              <a:miter/>
            </a:ln>
          </p:spPr>
          <p:txBody>
            <a:bodyPr rtlCol="0" anchor="ctr"/>
            <a:lstStyle/>
            <a:p>
              <a:endParaRPr lang="en-AU" sz="1800" dirty="0"/>
            </a:p>
          </p:txBody>
        </p:sp>
        <p:sp>
          <p:nvSpPr>
            <p:cNvPr id="74" name="Freeform 73">
              <a:extLst>
                <a:ext uri="{FF2B5EF4-FFF2-40B4-BE49-F238E27FC236}">
                  <a16:creationId xmlns:a16="http://schemas.microsoft.com/office/drawing/2014/main" id="{FCE21B5C-F609-9A26-BA95-3EBECF4E85E4}"/>
                </a:ext>
              </a:extLst>
            </p:cNvPr>
            <p:cNvSpPr/>
            <p:nvPr/>
          </p:nvSpPr>
          <p:spPr>
            <a:xfrm>
              <a:off x="443248" y="304829"/>
              <a:ext cx="139477" cy="143611"/>
            </a:xfrm>
            <a:custGeom>
              <a:avLst/>
              <a:gdLst>
                <a:gd name="connsiteX0" fmla="*/ 103183 w 153527"/>
                <a:gd name="connsiteY0" fmla="*/ 135273 h 158078"/>
                <a:gd name="connsiteX1" fmla="*/ 50567 w 153527"/>
                <a:gd name="connsiteY1" fmla="*/ 135273 h 158078"/>
                <a:gd name="connsiteX2" fmla="*/ 43810 w 153527"/>
                <a:gd name="connsiteY2" fmla="*/ 158079 h 158078"/>
                <a:gd name="connsiteX3" fmla="*/ 0 w 153527"/>
                <a:gd name="connsiteY3" fmla="*/ 158079 h 158078"/>
                <a:gd name="connsiteX4" fmla="*/ 52164 w 153527"/>
                <a:gd name="connsiteY4" fmla="*/ 0 h 158078"/>
                <a:gd name="connsiteX5" fmla="*/ 101373 w 153527"/>
                <a:gd name="connsiteY5" fmla="*/ 0 h 158078"/>
                <a:gd name="connsiteX6" fmla="*/ 153528 w 153527"/>
                <a:gd name="connsiteY6" fmla="*/ 158079 h 158078"/>
                <a:gd name="connsiteX7" fmla="*/ 109967 w 153527"/>
                <a:gd name="connsiteY7" fmla="*/ 158079 h 158078"/>
                <a:gd name="connsiteX8" fmla="*/ 103183 w 153527"/>
                <a:gd name="connsiteY8" fmla="*/ 135273 h 158078"/>
                <a:gd name="connsiteX9" fmla="*/ 92798 w 153527"/>
                <a:gd name="connsiteY9" fmla="*/ 100501 h 158078"/>
                <a:gd name="connsiteX10" fmla="*/ 76755 w 153527"/>
                <a:gd name="connsiteY10" fmla="*/ 46756 h 158078"/>
                <a:gd name="connsiteX11" fmla="*/ 60979 w 153527"/>
                <a:gd name="connsiteY11" fmla="*/ 100501 h 158078"/>
                <a:gd name="connsiteX12" fmla="*/ 92798 w 153527"/>
                <a:gd name="connsiteY12" fmla="*/ 100501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527" h="158078">
                  <a:moveTo>
                    <a:pt x="103183" y="135273"/>
                  </a:moveTo>
                  <a:lnTo>
                    <a:pt x="50567" y="135273"/>
                  </a:lnTo>
                  <a:lnTo>
                    <a:pt x="43810" y="158079"/>
                  </a:lnTo>
                  <a:lnTo>
                    <a:pt x="0" y="158079"/>
                  </a:lnTo>
                  <a:lnTo>
                    <a:pt x="52164" y="0"/>
                  </a:lnTo>
                  <a:lnTo>
                    <a:pt x="101373" y="0"/>
                  </a:lnTo>
                  <a:lnTo>
                    <a:pt x="153528" y="158079"/>
                  </a:lnTo>
                  <a:lnTo>
                    <a:pt x="109967" y="158079"/>
                  </a:lnTo>
                  <a:lnTo>
                    <a:pt x="103183" y="135273"/>
                  </a:lnTo>
                  <a:close/>
                  <a:moveTo>
                    <a:pt x="92798" y="100501"/>
                  </a:moveTo>
                  <a:lnTo>
                    <a:pt x="76755" y="46756"/>
                  </a:lnTo>
                  <a:lnTo>
                    <a:pt x="60979" y="100501"/>
                  </a:lnTo>
                  <a:lnTo>
                    <a:pt x="92798" y="100501"/>
                  </a:lnTo>
                  <a:close/>
                </a:path>
              </a:pathLst>
            </a:custGeom>
            <a:solidFill>
              <a:srgbClr val="FFFFFF"/>
            </a:solidFill>
            <a:ln w="9231" cap="flat">
              <a:noFill/>
              <a:prstDash val="solid"/>
              <a:miter/>
            </a:ln>
          </p:spPr>
          <p:txBody>
            <a:bodyPr rtlCol="0" anchor="ctr"/>
            <a:lstStyle/>
            <a:p>
              <a:endParaRPr lang="en-AU" sz="1800" dirty="0"/>
            </a:p>
          </p:txBody>
        </p:sp>
        <p:sp>
          <p:nvSpPr>
            <p:cNvPr id="75" name="Freeform 74">
              <a:extLst>
                <a:ext uri="{FF2B5EF4-FFF2-40B4-BE49-F238E27FC236}">
                  <a16:creationId xmlns:a16="http://schemas.microsoft.com/office/drawing/2014/main" id="{9651F458-09D7-E106-3A46-6015AE442425}"/>
                </a:ext>
              </a:extLst>
            </p:cNvPr>
            <p:cNvSpPr/>
            <p:nvPr/>
          </p:nvSpPr>
          <p:spPr>
            <a:xfrm>
              <a:off x="583934" y="304829"/>
              <a:ext cx="107695" cy="143611"/>
            </a:xfrm>
            <a:custGeom>
              <a:avLst/>
              <a:gdLst>
                <a:gd name="connsiteX0" fmla="*/ 118543 w 118543"/>
                <a:gd name="connsiteY0" fmla="*/ 39074 h 158078"/>
                <a:gd name="connsiteX1" fmla="*/ 79478 w 118543"/>
                <a:gd name="connsiteY1" fmla="*/ 39074 h 158078"/>
                <a:gd name="connsiteX2" fmla="*/ 79478 w 118543"/>
                <a:gd name="connsiteY2" fmla="*/ 158079 h 158078"/>
                <a:gd name="connsiteX3" fmla="*/ 39065 w 118543"/>
                <a:gd name="connsiteY3" fmla="*/ 158079 h 158078"/>
                <a:gd name="connsiteX4" fmla="*/ 39065 w 118543"/>
                <a:gd name="connsiteY4" fmla="*/ 39074 h 158078"/>
                <a:gd name="connsiteX5" fmla="*/ 0 w 118543"/>
                <a:gd name="connsiteY5" fmla="*/ 39074 h 158078"/>
                <a:gd name="connsiteX6" fmla="*/ 0 w 118543"/>
                <a:gd name="connsiteY6" fmla="*/ 0 h 158078"/>
                <a:gd name="connsiteX7" fmla="*/ 118543 w 118543"/>
                <a:gd name="connsiteY7" fmla="*/ 0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543" h="158078">
                  <a:moveTo>
                    <a:pt x="118543" y="39074"/>
                  </a:moveTo>
                  <a:lnTo>
                    <a:pt x="79478" y="39074"/>
                  </a:lnTo>
                  <a:lnTo>
                    <a:pt x="79478" y="158079"/>
                  </a:lnTo>
                  <a:lnTo>
                    <a:pt x="39065" y="158079"/>
                  </a:lnTo>
                  <a:lnTo>
                    <a:pt x="39065" y="39074"/>
                  </a:lnTo>
                  <a:lnTo>
                    <a:pt x="0" y="39074"/>
                  </a:lnTo>
                  <a:lnTo>
                    <a:pt x="0" y="0"/>
                  </a:lnTo>
                  <a:lnTo>
                    <a:pt x="118543" y="0"/>
                  </a:lnTo>
                  <a:close/>
                </a:path>
              </a:pathLst>
            </a:custGeom>
            <a:solidFill>
              <a:srgbClr val="FFFFFF"/>
            </a:solidFill>
            <a:ln w="9231" cap="flat">
              <a:noFill/>
              <a:prstDash val="solid"/>
              <a:miter/>
            </a:ln>
          </p:spPr>
          <p:txBody>
            <a:bodyPr rtlCol="0" anchor="ctr"/>
            <a:lstStyle/>
            <a:p>
              <a:endParaRPr lang="en-AU" sz="1800" dirty="0"/>
            </a:p>
          </p:txBody>
        </p:sp>
        <p:sp>
          <p:nvSpPr>
            <p:cNvPr id="76" name="Freeform 75">
              <a:extLst>
                <a:ext uri="{FF2B5EF4-FFF2-40B4-BE49-F238E27FC236}">
                  <a16:creationId xmlns:a16="http://schemas.microsoft.com/office/drawing/2014/main" id="{8F5C774D-DFB2-2CE7-3E92-436D44A3EA80}"/>
                </a:ext>
              </a:extLst>
            </p:cNvPr>
            <p:cNvSpPr/>
            <p:nvPr/>
          </p:nvSpPr>
          <p:spPr>
            <a:xfrm>
              <a:off x="715159" y="304846"/>
              <a:ext cx="36714" cy="143611"/>
            </a:xfrm>
            <a:custGeom>
              <a:avLst/>
              <a:gdLst>
                <a:gd name="connsiteX0" fmla="*/ 0 w 40412"/>
                <a:gd name="connsiteY0" fmla="*/ 0 h 158078"/>
                <a:gd name="connsiteX1" fmla="*/ 40413 w 40412"/>
                <a:gd name="connsiteY1" fmla="*/ 0 h 158078"/>
                <a:gd name="connsiteX2" fmla="*/ 40413 w 40412"/>
                <a:gd name="connsiteY2" fmla="*/ 158079 h 158078"/>
                <a:gd name="connsiteX3" fmla="*/ 0 w 40412"/>
                <a:gd name="connsiteY3" fmla="*/ 158079 h 158078"/>
              </a:gdLst>
              <a:ahLst/>
              <a:cxnLst>
                <a:cxn ang="0">
                  <a:pos x="connsiteX0" y="connsiteY0"/>
                </a:cxn>
                <a:cxn ang="0">
                  <a:pos x="connsiteX1" y="connsiteY1"/>
                </a:cxn>
                <a:cxn ang="0">
                  <a:pos x="connsiteX2" y="connsiteY2"/>
                </a:cxn>
                <a:cxn ang="0">
                  <a:pos x="connsiteX3" y="connsiteY3"/>
                </a:cxn>
              </a:cxnLst>
              <a:rect l="l" t="t" r="r" b="b"/>
              <a:pathLst>
                <a:path w="40412" h="158078">
                  <a:moveTo>
                    <a:pt x="0" y="0"/>
                  </a:moveTo>
                  <a:lnTo>
                    <a:pt x="40413" y="0"/>
                  </a:lnTo>
                  <a:lnTo>
                    <a:pt x="40413" y="158079"/>
                  </a:lnTo>
                  <a:lnTo>
                    <a:pt x="0" y="158079"/>
                  </a:lnTo>
                  <a:close/>
                </a:path>
              </a:pathLst>
            </a:custGeom>
            <a:solidFill>
              <a:srgbClr val="FFFFFF"/>
            </a:solidFill>
            <a:ln w="9231" cap="flat">
              <a:noFill/>
              <a:prstDash val="solid"/>
              <a:miter/>
            </a:ln>
          </p:spPr>
          <p:txBody>
            <a:bodyPr rtlCol="0" anchor="ctr"/>
            <a:lstStyle/>
            <a:p>
              <a:endParaRPr lang="en-AU" sz="1800" dirty="0"/>
            </a:p>
          </p:txBody>
        </p:sp>
        <p:grpSp>
          <p:nvGrpSpPr>
            <p:cNvPr id="77" name="Graphic 8">
              <a:extLst>
                <a:ext uri="{FF2B5EF4-FFF2-40B4-BE49-F238E27FC236}">
                  <a16:creationId xmlns:a16="http://schemas.microsoft.com/office/drawing/2014/main" id="{73FDE5D2-38B3-C8B3-1112-5473B8A198D4}"/>
                </a:ext>
              </a:extLst>
            </p:cNvPr>
            <p:cNvGrpSpPr/>
            <p:nvPr/>
          </p:nvGrpSpPr>
          <p:grpSpPr>
            <a:xfrm>
              <a:off x="306873" y="264101"/>
              <a:ext cx="1627526" cy="669504"/>
              <a:chOff x="6945339" y="-70934"/>
              <a:chExt cx="1791473" cy="736946"/>
            </a:xfrm>
            <a:solidFill>
              <a:srgbClr val="FFFFFF"/>
            </a:solidFill>
          </p:grpSpPr>
          <p:sp>
            <p:nvSpPr>
              <p:cNvPr id="78" name="Freeform 77">
                <a:extLst>
                  <a:ext uri="{FF2B5EF4-FFF2-40B4-BE49-F238E27FC236}">
                    <a16:creationId xmlns:a16="http://schemas.microsoft.com/office/drawing/2014/main" id="{6F280091-2DDA-FEAC-475B-50C25F927AA0}"/>
                  </a:ext>
                </a:extLst>
              </p:cNvPr>
              <p:cNvSpPr/>
              <p:nvPr/>
            </p:nvSpPr>
            <p:spPr>
              <a:xfrm>
                <a:off x="7465185" y="-29482"/>
                <a:ext cx="165712" cy="164864"/>
              </a:xfrm>
              <a:custGeom>
                <a:avLst/>
                <a:gdLst>
                  <a:gd name="connsiteX0" fmla="*/ 0 w 165712"/>
                  <a:gd name="connsiteY0" fmla="*/ 82423 h 164864"/>
                  <a:gd name="connsiteX1" fmla="*/ 82856 w 165712"/>
                  <a:gd name="connsiteY1" fmla="*/ 0 h 164864"/>
                  <a:gd name="connsiteX2" fmla="*/ 165713 w 165712"/>
                  <a:gd name="connsiteY2" fmla="*/ 82423 h 164864"/>
                  <a:gd name="connsiteX3" fmla="*/ 82856 w 165712"/>
                  <a:gd name="connsiteY3" fmla="*/ 164865 h 164864"/>
                  <a:gd name="connsiteX4" fmla="*/ 0 w 165712"/>
                  <a:gd name="connsiteY4" fmla="*/ 82423 h 164864"/>
                  <a:gd name="connsiteX5" fmla="*/ 125522 w 165712"/>
                  <a:gd name="connsiteY5" fmla="*/ 82423 h 164864"/>
                  <a:gd name="connsiteX6" fmla="*/ 82856 w 165712"/>
                  <a:gd name="connsiteY6" fmla="*/ 39508 h 164864"/>
                  <a:gd name="connsiteX7" fmla="*/ 40173 w 165712"/>
                  <a:gd name="connsiteY7" fmla="*/ 82423 h 164864"/>
                  <a:gd name="connsiteX8" fmla="*/ 82856 w 165712"/>
                  <a:gd name="connsiteY8" fmla="*/ 125338 h 164864"/>
                  <a:gd name="connsiteX9" fmla="*/ 125522 w 165712"/>
                  <a:gd name="connsiteY9" fmla="*/ 82423 h 16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712" h="164864">
                    <a:moveTo>
                      <a:pt x="0" y="82423"/>
                    </a:moveTo>
                    <a:cubicBezTo>
                      <a:pt x="0" y="35907"/>
                      <a:pt x="36794" y="0"/>
                      <a:pt x="82856" y="0"/>
                    </a:cubicBezTo>
                    <a:cubicBezTo>
                      <a:pt x="128909" y="0"/>
                      <a:pt x="165713" y="35907"/>
                      <a:pt x="165713" y="82423"/>
                    </a:cubicBezTo>
                    <a:cubicBezTo>
                      <a:pt x="165713" y="128939"/>
                      <a:pt x="128909" y="164865"/>
                      <a:pt x="82856" y="164865"/>
                    </a:cubicBezTo>
                    <a:cubicBezTo>
                      <a:pt x="36794" y="164865"/>
                      <a:pt x="0" y="128939"/>
                      <a:pt x="0" y="82423"/>
                    </a:cubicBezTo>
                    <a:moveTo>
                      <a:pt x="125522" y="82423"/>
                    </a:moveTo>
                    <a:cubicBezTo>
                      <a:pt x="125522" y="57125"/>
                      <a:pt x="107014" y="39508"/>
                      <a:pt x="82856" y="39508"/>
                    </a:cubicBezTo>
                    <a:cubicBezTo>
                      <a:pt x="58681" y="39508"/>
                      <a:pt x="40173" y="57125"/>
                      <a:pt x="40173" y="82423"/>
                    </a:cubicBezTo>
                    <a:cubicBezTo>
                      <a:pt x="40173" y="107722"/>
                      <a:pt x="58681" y="125338"/>
                      <a:pt x="82856" y="125338"/>
                    </a:cubicBezTo>
                    <a:cubicBezTo>
                      <a:pt x="107014" y="125338"/>
                      <a:pt x="125522" y="107722"/>
                      <a:pt x="125522" y="82423"/>
                    </a:cubicBezTo>
                  </a:path>
                </a:pathLst>
              </a:custGeom>
              <a:solidFill>
                <a:srgbClr val="FFFFFF"/>
              </a:solidFill>
              <a:ln w="9231" cap="flat">
                <a:noFill/>
                <a:prstDash val="solid"/>
                <a:miter/>
              </a:ln>
            </p:spPr>
            <p:txBody>
              <a:bodyPr rtlCol="0" anchor="ctr"/>
              <a:lstStyle/>
              <a:p>
                <a:endParaRPr lang="en-AU" sz="1800" dirty="0"/>
              </a:p>
            </p:txBody>
          </p:sp>
          <p:sp>
            <p:nvSpPr>
              <p:cNvPr id="79" name="Freeform 78">
                <a:extLst>
                  <a:ext uri="{FF2B5EF4-FFF2-40B4-BE49-F238E27FC236}">
                    <a16:creationId xmlns:a16="http://schemas.microsoft.com/office/drawing/2014/main" id="{CFE3B88B-7B26-4279-E714-0E0B1BF24D16}"/>
                  </a:ext>
                </a:extLst>
              </p:cNvPr>
              <p:cNvSpPr/>
              <p:nvPr/>
            </p:nvSpPr>
            <p:spPr>
              <a:xfrm>
                <a:off x="7660880" y="-26103"/>
                <a:ext cx="127340" cy="158078"/>
              </a:xfrm>
              <a:custGeom>
                <a:avLst/>
                <a:gdLst>
                  <a:gd name="connsiteX0" fmla="*/ 127340 w 127340"/>
                  <a:gd name="connsiteY0" fmla="*/ 0 h 158078"/>
                  <a:gd name="connsiteX1" fmla="*/ 127340 w 127340"/>
                  <a:gd name="connsiteY1" fmla="*/ 158079 h 158078"/>
                  <a:gd name="connsiteX2" fmla="*/ 96195 w 127340"/>
                  <a:gd name="connsiteY2" fmla="*/ 158079 h 158078"/>
                  <a:gd name="connsiteX3" fmla="*/ 40422 w 127340"/>
                  <a:gd name="connsiteY3" fmla="*/ 78582 h 158078"/>
                  <a:gd name="connsiteX4" fmla="*/ 40422 w 127340"/>
                  <a:gd name="connsiteY4" fmla="*/ 158079 h 158078"/>
                  <a:gd name="connsiteX5" fmla="*/ 0 w 127340"/>
                  <a:gd name="connsiteY5" fmla="*/ 158079 h 158078"/>
                  <a:gd name="connsiteX6" fmla="*/ 0 w 127340"/>
                  <a:gd name="connsiteY6" fmla="*/ 0 h 158078"/>
                  <a:gd name="connsiteX7" fmla="*/ 31385 w 127340"/>
                  <a:gd name="connsiteY7" fmla="*/ 0 h 158078"/>
                  <a:gd name="connsiteX8" fmla="*/ 87167 w 127340"/>
                  <a:gd name="connsiteY8" fmla="*/ 79496 h 158078"/>
                  <a:gd name="connsiteX9" fmla="*/ 87167 w 127340"/>
                  <a:gd name="connsiteY9" fmla="*/ 0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40" h="158078">
                    <a:moveTo>
                      <a:pt x="127340" y="0"/>
                    </a:moveTo>
                    <a:lnTo>
                      <a:pt x="127340" y="158079"/>
                    </a:lnTo>
                    <a:lnTo>
                      <a:pt x="96195" y="158079"/>
                    </a:lnTo>
                    <a:lnTo>
                      <a:pt x="40422" y="78582"/>
                    </a:lnTo>
                    <a:lnTo>
                      <a:pt x="40422" y="158079"/>
                    </a:lnTo>
                    <a:lnTo>
                      <a:pt x="0" y="158079"/>
                    </a:lnTo>
                    <a:lnTo>
                      <a:pt x="0" y="0"/>
                    </a:lnTo>
                    <a:lnTo>
                      <a:pt x="31385" y="0"/>
                    </a:lnTo>
                    <a:lnTo>
                      <a:pt x="87167" y="79496"/>
                    </a:lnTo>
                    <a:lnTo>
                      <a:pt x="87167" y="0"/>
                    </a:lnTo>
                    <a:close/>
                  </a:path>
                </a:pathLst>
              </a:custGeom>
              <a:solidFill>
                <a:srgbClr val="FFFFFF"/>
              </a:solidFill>
              <a:ln w="9231" cap="flat">
                <a:noFill/>
                <a:prstDash val="solid"/>
                <a:miter/>
              </a:ln>
            </p:spPr>
            <p:txBody>
              <a:bodyPr rtlCol="0" anchor="ctr"/>
              <a:lstStyle/>
              <a:p>
                <a:endParaRPr lang="en-AU" sz="1800" dirty="0"/>
              </a:p>
            </p:txBody>
          </p:sp>
          <p:sp>
            <p:nvSpPr>
              <p:cNvPr id="80" name="Freeform 79">
                <a:extLst>
                  <a:ext uri="{FF2B5EF4-FFF2-40B4-BE49-F238E27FC236}">
                    <a16:creationId xmlns:a16="http://schemas.microsoft.com/office/drawing/2014/main" id="{14B58732-45B5-5174-2857-C5F7B2C6F883}"/>
                  </a:ext>
                </a:extLst>
              </p:cNvPr>
              <p:cNvSpPr/>
              <p:nvPr/>
            </p:nvSpPr>
            <p:spPr>
              <a:xfrm>
                <a:off x="7810992" y="-26103"/>
                <a:ext cx="153528" cy="158078"/>
              </a:xfrm>
              <a:custGeom>
                <a:avLst/>
                <a:gdLst>
                  <a:gd name="connsiteX0" fmla="*/ 103183 w 153528"/>
                  <a:gd name="connsiteY0" fmla="*/ 135273 h 158078"/>
                  <a:gd name="connsiteX1" fmla="*/ 50567 w 153528"/>
                  <a:gd name="connsiteY1" fmla="*/ 135273 h 158078"/>
                  <a:gd name="connsiteX2" fmla="*/ 43810 w 153528"/>
                  <a:gd name="connsiteY2" fmla="*/ 158079 h 158078"/>
                  <a:gd name="connsiteX3" fmla="*/ 0 w 153528"/>
                  <a:gd name="connsiteY3" fmla="*/ 158079 h 158078"/>
                  <a:gd name="connsiteX4" fmla="*/ 52164 w 153528"/>
                  <a:gd name="connsiteY4" fmla="*/ 0 h 158078"/>
                  <a:gd name="connsiteX5" fmla="*/ 101373 w 153528"/>
                  <a:gd name="connsiteY5" fmla="*/ 0 h 158078"/>
                  <a:gd name="connsiteX6" fmla="*/ 153528 w 153528"/>
                  <a:gd name="connsiteY6" fmla="*/ 158079 h 158078"/>
                  <a:gd name="connsiteX7" fmla="*/ 109958 w 153528"/>
                  <a:gd name="connsiteY7" fmla="*/ 158079 h 158078"/>
                  <a:gd name="connsiteX8" fmla="*/ 103183 w 153528"/>
                  <a:gd name="connsiteY8" fmla="*/ 135273 h 158078"/>
                  <a:gd name="connsiteX9" fmla="*/ 92798 w 153528"/>
                  <a:gd name="connsiteY9" fmla="*/ 100501 h 158078"/>
                  <a:gd name="connsiteX10" fmla="*/ 76755 w 153528"/>
                  <a:gd name="connsiteY10" fmla="*/ 46756 h 158078"/>
                  <a:gd name="connsiteX11" fmla="*/ 60979 w 153528"/>
                  <a:gd name="connsiteY11" fmla="*/ 100501 h 158078"/>
                  <a:gd name="connsiteX12" fmla="*/ 92798 w 153528"/>
                  <a:gd name="connsiteY12" fmla="*/ 100501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528" h="158078">
                    <a:moveTo>
                      <a:pt x="103183" y="135273"/>
                    </a:moveTo>
                    <a:lnTo>
                      <a:pt x="50567" y="135273"/>
                    </a:lnTo>
                    <a:lnTo>
                      <a:pt x="43810" y="158079"/>
                    </a:lnTo>
                    <a:lnTo>
                      <a:pt x="0" y="158079"/>
                    </a:lnTo>
                    <a:lnTo>
                      <a:pt x="52164" y="0"/>
                    </a:lnTo>
                    <a:lnTo>
                      <a:pt x="101373" y="0"/>
                    </a:lnTo>
                    <a:lnTo>
                      <a:pt x="153528" y="158079"/>
                    </a:lnTo>
                    <a:lnTo>
                      <a:pt x="109958" y="158079"/>
                    </a:lnTo>
                    <a:lnTo>
                      <a:pt x="103183" y="135273"/>
                    </a:lnTo>
                    <a:close/>
                    <a:moveTo>
                      <a:pt x="92798" y="100501"/>
                    </a:moveTo>
                    <a:lnTo>
                      <a:pt x="76755" y="46756"/>
                    </a:lnTo>
                    <a:lnTo>
                      <a:pt x="60979" y="100501"/>
                    </a:lnTo>
                    <a:lnTo>
                      <a:pt x="92798" y="100501"/>
                    </a:lnTo>
                    <a:close/>
                  </a:path>
                </a:pathLst>
              </a:custGeom>
              <a:solidFill>
                <a:srgbClr val="FFFFFF"/>
              </a:solidFill>
              <a:ln w="9231" cap="flat">
                <a:noFill/>
                <a:prstDash val="solid"/>
                <a:miter/>
              </a:ln>
            </p:spPr>
            <p:txBody>
              <a:bodyPr rtlCol="0" anchor="ctr"/>
              <a:lstStyle/>
              <a:p>
                <a:endParaRPr lang="en-AU" sz="1800" dirty="0"/>
              </a:p>
            </p:txBody>
          </p:sp>
          <p:sp>
            <p:nvSpPr>
              <p:cNvPr id="81" name="Freeform 80">
                <a:extLst>
                  <a:ext uri="{FF2B5EF4-FFF2-40B4-BE49-F238E27FC236}">
                    <a16:creationId xmlns:a16="http://schemas.microsoft.com/office/drawing/2014/main" id="{F4F1D6D9-BC68-0640-B573-FBAE8EFC880E}"/>
                  </a:ext>
                </a:extLst>
              </p:cNvPr>
              <p:cNvSpPr/>
              <p:nvPr/>
            </p:nvSpPr>
            <p:spPr>
              <a:xfrm>
                <a:off x="7987274" y="-26103"/>
                <a:ext cx="94837" cy="158087"/>
              </a:xfrm>
              <a:custGeom>
                <a:avLst/>
                <a:gdLst>
                  <a:gd name="connsiteX0" fmla="*/ 94838 w 94837"/>
                  <a:gd name="connsiteY0" fmla="*/ 119023 h 158087"/>
                  <a:gd name="connsiteX1" fmla="*/ 94838 w 94837"/>
                  <a:gd name="connsiteY1" fmla="*/ 158088 h 158087"/>
                  <a:gd name="connsiteX2" fmla="*/ 0 w 94837"/>
                  <a:gd name="connsiteY2" fmla="*/ 158088 h 158087"/>
                  <a:gd name="connsiteX3" fmla="*/ 0 w 94837"/>
                  <a:gd name="connsiteY3" fmla="*/ 0 h 158087"/>
                  <a:gd name="connsiteX4" fmla="*/ 40431 w 94837"/>
                  <a:gd name="connsiteY4" fmla="*/ 0 h 158087"/>
                  <a:gd name="connsiteX5" fmla="*/ 40431 w 94837"/>
                  <a:gd name="connsiteY5" fmla="*/ 119023 h 15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37" h="158087">
                    <a:moveTo>
                      <a:pt x="94838" y="119023"/>
                    </a:moveTo>
                    <a:lnTo>
                      <a:pt x="94838" y="158088"/>
                    </a:lnTo>
                    <a:lnTo>
                      <a:pt x="0" y="158088"/>
                    </a:lnTo>
                    <a:lnTo>
                      <a:pt x="0" y="0"/>
                    </a:lnTo>
                    <a:lnTo>
                      <a:pt x="40431" y="0"/>
                    </a:lnTo>
                    <a:lnTo>
                      <a:pt x="40431" y="119023"/>
                    </a:lnTo>
                    <a:close/>
                  </a:path>
                </a:pathLst>
              </a:custGeom>
              <a:solidFill>
                <a:srgbClr val="FFFFFF"/>
              </a:solidFill>
              <a:ln w="9231" cap="flat">
                <a:noFill/>
                <a:prstDash val="solid"/>
                <a:miter/>
              </a:ln>
            </p:spPr>
            <p:txBody>
              <a:bodyPr rtlCol="0" anchor="ctr"/>
              <a:lstStyle/>
              <a:p>
                <a:endParaRPr lang="en-AU" sz="1800" dirty="0"/>
              </a:p>
            </p:txBody>
          </p:sp>
          <p:sp>
            <p:nvSpPr>
              <p:cNvPr id="82" name="Freeform 81">
                <a:extLst>
                  <a:ext uri="{FF2B5EF4-FFF2-40B4-BE49-F238E27FC236}">
                    <a16:creationId xmlns:a16="http://schemas.microsoft.com/office/drawing/2014/main" id="{151B0EA3-8C37-9C30-CE1F-6805D2EB84F0}"/>
                  </a:ext>
                </a:extLst>
              </p:cNvPr>
              <p:cNvSpPr/>
              <p:nvPr/>
            </p:nvSpPr>
            <p:spPr>
              <a:xfrm>
                <a:off x="7251167" y="202090"/>
                <a:ext cx="112450" cy="161476"/>
              </a:xfrm>
              <a:custGeom>
                <a:avLst/>
                <a:gdLst>
                  <a:gd name="connsiteX0" fmla="*/ 0 w 112450"/>
                  <a:gd name="connsiteY0" fmla="*/ 129853 h 161476"/>
                  <a:gd name="connsiteX1" fmla="*/ 34551 w 112450"/>
                  <a:gd name="connsiteY1" fmla="*/ 109753 h 161476"/>
                  <a:gd name="connsiteX2" fmla="*/ 54647 w 112450"/>
                  <a:gd name="connsiteY2" fmla="*/ 122190 h 161476"/>
                  <a:gd name="connsiteX3" fmla="*/ 72038 w 112450"/>
                  <a:gd name="connsiteY3" fmla="*/ 106152 h 161476"/>
                  <a:gd name="connsiteX4" fmla="*/ 72038 w 112450"/>
                  <a:gd name="connsiteY4" fmla="*/ 0 h 161476"/>
                  <a:gd name="connsiteX5" fmla="*/ 112451 w 112450"/>
                  <a:gd name="connsiteY5" fmla="*/ 0 h 161476"/>
                  <a:gd name="connsiteX6" fmla="*/ 112451 w 112450"/>
                  <a:gd name="connsiteY6" fmla="*/ 106826 h 161476"/>
                  <a:gd name="connsiteX7" fmla="*/ 54647 w 112450"/>
                  <a:gd name="connsiteY7" fmla="*/ 161476 h 161476"/>
                  <a:gd name="connsiteX8" fmla="*/ 0 w 112450"/>
                  <a:gd name="connsiteY8" fmla="*/ 129853 h 16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450" h="161476">
                    <a:moveTo>
                      <a:pt x="0" y="129853"/>
                    </a:moveTo>
                    <a:lnTo>
                      <a:pt x="34551" y="109753"/>
                    </a:lnTo>
                    <a:cubicBezTo>
                      <a:pt x="39065" y="118349"/>
                      <a:pt x="44253" y="122190"/>
                      <a:pt x="54647" y="122190"/>
                    </a:cubicBezTo>
                    <a:cubicBezTo>
                      <a:pt x="67515" y="122190"/>
                      <a:pt x="72038" y="115182"/>
                      <a:pt x="72038" y="106152"/>
                    </a:cubicBezTo>
                    <a:lnTo>
                      <a:pt x="72038" y="0"/>
                    </a:lnTo>
                    <a:lnTo>
                      <a:pt x="112451" y="0"/>
                    </a:lnTo>
                    <a:lnTo>
                      <a:pt x="112451" y="106826"/>
                    </a:lnTo>
                    <a:cubicBezTo>
                      <a:pt x="112451" y="141376"/>
                      <a:pt x="89410" y="161476"/>
                      <a:pt x="54647" y="161476"/>
                    </a:cubicBezTo>
                    <a:cubicBezTo>
                      <a:pt x="28237" y="161476"/>
                      <a:pt x="10394" y="150627"/>
                      <a:pt x="0" y="129853"/>
                    </a:cubicBezTo>
                  </a:path>
                </a:pathLst>
              </a:custGeom>
              <a:solidFill>
                <a:srgbClr val="FFFFFF"/>
              </a:solidFill>
              <a:ln w="9231" cap="flat">
                <a:noFill/>
                <a:prstDash val="solid"/>
                <a:miter/>
              </a:ln>
            </p:spPr>
            <p:txBody>
              <a:bodyPr rtlCol="0" anchor="ctr"/>
              <a:lstStyle/>
              <a:p>
                <a:endParaRPr lang="en-AU" sz="1800" dirty="0"/>
              </a:p>
            </p:txBody>
          </p:sp>
          <p:sp>
            <p:nvSpPr>
              <p:cNvPr id="83" name="Freeform 82">
                <a:extLst>
                  <a:ext uri="{FF2B5EF4-FFF2-40B4-BE49-F238E27FC236}">
                    <a16:creationId xmlns:a16="http://schemas.microsoft.com/office/drawing/2014/main" id="{52ACFE88-7DA7-C15B-AB27-914166768079}"/>
                  </a:ext>
                </a:extLst>
              </p:cNvPr>
              <p:cNvSpPr/>
              <p:nvPr/>
            </p:nvSpPr>
            <p:spPr>
              <a:xfrm>
                <a:off x="7396544" y="202108"/>
                <a:ext cx="125068" cy="161448"/>
              </a:xfrm>
              <a:custGeom>
                <a:avLst/>
                <a:gdLst>
                  <a:gd name="connsiteX0" fmla="*/ 0 w 125068"/>
                  <a:gd name="connsiteY0" fmla="*/ 106133 h 161448"/>
                  <a:gd name="connsiteX1" fmla="*/ 0 w 125068"/>
                  <a:gd name="connsiteY1" fmla="*/ 0 h 161448"/>
                  <a:gd name="connsiteX2" fmla="*/ 40422 w 125068"/>
                  <a:gd name="connsiteY2" fmla="*/ 0 h 161448"/>
                  <a:gd name="connsiteX3" fmla="*/ 40422 w 125068"/>
                  <a:gd name="connsiteY3" fmla="*/ 102293 h 161448"/>
                  <a:gd name="connsiteX4" fmla="*/ 62539 w 125068"/>
                  <a:gd name="connsiteY4" fmla="*/ 122181 h 161448"/>
                  <a:gd name="connsiteX5" fmla="*/ 84675 w 125068"/>
                  <a:gd name="connsiteY5" fmla="*/ 102293 h 161448"/>
                  <a:gd name="connsiteX6" fmla="*/ 84675 w 125068"/>
                  <a:gd name="connsiteY6" fmla="*/ 0 h 161448"/>
                  <a:gd name="connsiteX7" fmla="*/ 125069 w 125068"/>
                  <a:gd name="connsiteY7" fmla="*/ 0 h 161448"/>
                  <a:gd name="connsiteX8" fmla="*/ 125069 w 125068"/>
                  <a:gd name="connsiteY8" fmla="*/ 106133 h 161448"/>
                  <a:gd name="connsiteX9" fmla="*/ 62539 w 125068"/>
                  <a:gd name="connsiteY9" fmla="*/ 161448 h 161448"/>
                  <a:gd name="connsiteX10" fmla="*/ 0 w 125068"/>
                  <a:gd name="connsiteY10" fmla="*/ 106133 h 16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68" h="161448">
                    <a:moveTo>
                      <a:pt x="0" y="106133"/>
                    </a:moveTo>
                    <a:lnTo>
                      <a:pt x="0" y="0"/>
                    </a:lnTo>
                    <a:lnTo>
                      <a:pt x="40422" y="0"/>
                    </a:lnTo>
                    <a:lnTo>
                      <a:pt x="40422" y="102293"/>
                    </a:lnTo>
                    <a:cubicBezTo>
                      <a:pt x="40422" y="113575"/>
                      <a:pt x="46062" y="122181"/>
                      <a:pt x="62539" y="122181"/>
                    </a:cubicBezTo>
                    <a:cubicBezTo>
                      <a:pt x="79025" y="122181"/>
                      <a:pt x="84675" y="113575"/>
                      <a:pt x="84675" y="102293"/>
                    </a:cubicBezTo>
                    <a:lnTo>
                      <a:pt x="84675" y="0"/>
                    </a:lnTo>
                    <a:lnTo>
                      <a:pt x="125069" y="0"/>
                    </a:lnTo>
                    <a:lnTo>
                      <a:pt x="125069" y="106133"/>
                    </a:lnTo>
                    <a:cubicBezTo>
                      <a:pt x="125069" y="140009"/>
                      <a:pt x="98900" y="161448"/>
                      <a:pt x="62539" y="161448"/>
                    </a:cubicBezTo>
                    <a:cubicBezTo>
                      <a:pt x="26188" y="161448"/>
                      <a:pt x="0" y="140009"/>
                      <a:pt x="0" y="106133"/>
                    </a:cubicBezTo>
                  </a:path>
                </a:pathLst>
              </a:custGeom>
              <a:solidFill>
                <a:srgbClr val="FFFFFF"/>
              </a:solidFill>
              <a:ln w="9231" cap="flat">
                <a:noFill/>
                <a:prstDash val="solid"/>
                <a:miter/>
              </a:ln>
            </p:spPr>
            <p:txBody>
              <a:bodyPr rtlCol="0" anchor="ctr"/>
              <a:lstStyle/>
              <a:p>
                <a:endParaRPr lang="en-AU" sz="1800" dirty="0"/>
              </a:p>
            </p:txBody>
          </p:sp>
          <p:sp>
            <p:nvSpPr>
              <p:cNvPr id="84" name="Freeform 83">
                <a:extLst>
                  <a:ext uri="{FF2B5EF4-FFF2-40B4-BE49-F238E27FC236}">
                    <a16:creationId xmlns:a16="http://schemas.microsoft.com/office/drawing/2014/main" id="{33978798-7673-76F0-5CA7-FAEF4B21A492}"/>
                  </a:ext>
                </a:extLst>
              </p:cNvPr>
              <p:cNvSpPr/>
              <p:nvPr/>
            </p:nvSpPr>
            <p:spPr>
              <a:xfrm>
                <a:off x="7545512" y="198701"/>
                <a:ext cx="124635" cy="164864"/>
              </a:xfrm>
              <a:custGeom>
                <a:avLst/>
                <a:gdLst>
                  <a:gd name="connsiteX0" fmla="*/ 0 w 124635"/>
                  <a:gd name="connsiteY0" fmla="*/ 125578 h 164864"/>
                  <a:gd name="connsiteX1" fmla="*/ 34551 w 124635"/>
                  <a:gd name="connsiteY1" fmla="*/ 105469 h 164864"/>
                  <a:gd name="connsiteX2" fmla="*/ 65687 w 124635"/>
                  <a:gd name="connsiteY2" fmla="*/ 126474 h 164864"/>
                  <a:gd name="connsiteX3" fmla="*/ 84222 w 124635"/>
                  <a:gd name="connsiteY3" fmla="*/ 115865 h 164864"/>
                  <a:gd name="connsiteX4" fmla="*/ 53733 w 124635"/>
                  <a:gd name="connsiteY4" fmla="*/ 98461 h 164864"/>
                  <a:gd name="connsiteX5" fmla="*/ 6766 w 124635"/>
                  <a:gd name="connsiteY5" fmla="*/ 49009 h 164864"/>
                  <a:gd name="connsiteX6" fmla="*/ 61644 w 124635"/>
                  <a:gd name="connsiteY6" fmla="*/ 0 h 164864"/>
                  <a:gd name="connsiteX7" fmla="*/ 120352 w 124635"/>
                  <a:gd name="connsiteY7" fmla="*/ 36129 h 164864"/>
                  <a:gd name="connsiteX8" fmla="*/ 86465 w 124635"/>
                  <a:gd name="connsiteY8" fmla="*/ 56008 h 164864"/>
                  <a:gd name="connsiteX9" fmla="*/ 61865 w 124635"/>
                  <a:gd name="connsiteY9" fmla="*/ 38391 h 164864"/>
                  <a:gd name="connsiteX10" fmla="*/ 47188 w 124635"/>
                  <a:gd name="connsiteY10" fmla="*/ 48788 h 164864"/>
                  <a:gd name="connsiteX11" fmla="*/ 74290 w 124635"/>
                  <a:gd name="connsiteY11" fmla="*/ 65942 h 164864"/>
                  <a:gd name="connsiteX12" fmla="*/ 124635 w 124635"/>
                  <a:gd name="connsiteY12" fmla="*/ 115404 h 164864"/>
                  <a:gd name="connsiteX13" fmla="*/ 64570 w 124635"/>
                  <a:gd name="connsiteY13" fmla="*/ 164865 h 164864"/>
                  <a:gd name="connsiteX14" fmla="*/ 0 w 124635"/>
                  <a:gd name="connsiteY14" fmla="*/ 125578 h 16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5" h="164864">
                    <a:moveTo>
                      <a:pt x="0" y="125578"/>
                    </a:moveTo>
                    <a:lnTo>
                      <a:pt x="34551" y="105469"/>
                    </a:lnTo>
                    <a:cubicBezTo>
                      <a:pt x="40191" y="119023"/>
                      <a:pt x="49911" y="126474"/>
                      <a:pt x="65687" y="126474"/>
                    </a:cubicBezTo>
                    <a:cubicBezTo>
                      <a:pt x="79921" y="126474"/>
                      <a:pt x="84222" y="121276"/>
                      <a:pt x="84222" y="115865"/>
                    </a:cubicBezTo>
                    <a:cubicBezTo>
                      <a:pt x="84222" y="106826"/>
                      <a:pt x="73828" y="104121"/>
                      <a:pt x="53733" y="98461"/>
                    </a:cubicBezTo>
                    <a:cubicBezTo>
                      <a:pt x="28911" y="91241"/>
                      <a:pt x="6766" y="78582"/>
                      <a:pt x="6766" y="49009"/>
                    </a:cubicBezTo>
                    <a:cubicBezTo>
                      <a:pt x="6766" y="19426"/>
                      <a:pt x="30942" y="0"/>
                      <a:pt x="61644" y="0"/>
                    </a:cubicBezTo>
                    <a:cubicBezTo>
                      <a:pt x="87841" y="0"/>
                      <a:pt x="109284" y="12437"/>
                      <a:pt x="120352" y="36129"/>
                    </a:cubicBezTo>
                    <a:lnTo>
                      <a:pt x="86465" y="56008"/>
                    </a:lnTo>
                    <a:cubicBezTo>
                      <a:pt x="81509" y="44263"/>
                      <a:pt x="73385" y="38391"/>
                      <a:pt x="61865" y="38391"/>
                    </a:cubicBezTo>
                    <a:cubicBezTo>
                      <a:pt x="51933" y="38391"/>
                      <a:pt x="47188" y="43137"/>
                      <a:pt x="47188" y="48788"/>
                    </a:cubicBezTo>
                    <a:cubicBezTo>
                      <a:pt x="47188" y="55795"/>
                      <a:pt x="52838" y="59618"/>
                      <a:pt x="74290" y="65942"/>
                    </a:cubicBezTo>
                    <a:cubicBezTo>
                      <a:pt x="98669" y="73172"/>
                      <a:pt x="124635" y="82202"/>
                      <a:pt x="124635" y="115404"/>
                    </a:cubicBezTo>
                    <a:cubicBezTo>
                      <a:pt x="124635" y="146796"/>
                      <a:pt x="100238" y="164865"/>
                      <a:pt x="64570" y="164865"/>
                    </a:cubicBezTo>
                    <a:cubicBezTo>
                      <a:pt x="30249" y="164865"/>
                      <a:pt x="8363" y="148827"/>
                      <a:pt x="0" y="125578"/>
                    </a:cubicBezTo>
                  </a:path>
                </a:pathLst>
              </a:custGeom>
              <a:solidFill>
                <a:srgbClr val="FFFFFF"/>
              </a:solidFill>
              <a:ln w="9231" cap="flat">
                <a:noFill/>
                <a:prstDash val="solid"/>
                <a:miter/>
              </a:ln>
            </p:spPr>
            <p:txBody>
              <a:bodyPr rtlCol="0" anchor="ctr"/>
              <a:lstStyle/>
              <a:p>
                <a:endParaRPr lang="en-AU" sz="1800" dirty="0"/>
              </a:p>
            </p:txBody>
          </p:sp>
          <p:sp>
            <p:nvSpPr>
              <p:cNvPr id="85" name="Freeform 84">
                <a:extLst>
                  <a:ext uri="{FF2B5EF4-FFF2-40B4-BE49-F238E27FC236}">
                    <a16:creationId xmlns:a16="http://schemas.microsoft.com/office/drawing/2014/main" id="{6D1F9EA4-6E85-8C1D-5FED-9F424826E147}"/>
                  </a:ext>
                </a:extLst>
              </p:cNvPr>
              <p:cNvSpPr/>
              <p:nvPr/>
            </p:nvSpPr>
            <p:spPr>
              <a:xfrm>
                <a:off x="7682526" y="202099"/>
                <a:ext cx="118524" cy="158087"/>
              </a:xfrm>
              <a:custGeom>
                <a:avLst/>
                <a:gdLst>
                  <a:gd name="connsiteX0" fmla="*/ 118524 w 118524"/>
                  <a:gd name="connsiteY0" fmla="*/ 39065 h 158087"/>
                  <a:gd name="connsiteX1" fmla="*/ 79469 w 118524"/>
                  <a:gd name="connsiteY1" fmla="*/ 39065 h 158087"/>
                  <a:gd name="connsiteX2" fmla="*/ 79469 w 118524"/>
                  <a:gd name="connsiteY2" fmla="*/ 158088 h 158087"/>
                  <a:gd name="connsiteX3" fmla="*/ 39047 w 118524"/>
                  <a:gd name="connsiteY3" fmla="*/ 158088 h 158087"/>
                  <a:gd name="connsiteX4" fmla="*/ 39047 w 118524"/>
                  <a:gd name="connsiteY4" fmla="*/ 39065 h 158087"/>
                  <a:gd name="connsiteX5" fmla="*/ 0 w 118524"/>
                  <a:gd name="connsiteY5" fmla="*/ 39065 h 158087"/>
                  <a:gd name="connsiteX6" fmla="*/ 0 w 118524"/>
                  <a:gd name="connsiteY6" fmla="*/ 0 h 158087"/>
                  <a:gd name="connsiteX7" fmla="*/ 118524 w 118524"/>
                  <a:gd name="connsiteY7" fmla="*/ 0 h 15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524" h="158087">
                    <a:moveTo>
                      <a:pt x="118524" y="39065"/>
                    </a:moveTo>
                    <a:lnTo>
                      <a:pt x="79469" y="39065"/>
                    </a:lnTo>
                    <a:lnTo>
                      <a:pt x="79469" y="158088"/>
                    </a:lnTo>
                    <a:lnTo>
                      <a:pt x="39047" y="158088"/>
                    </a:lnTo>
                    <a:lnTo>
                      <a:pt x="39047" y="39065"/>
                    </a:lnTo>
                    <a:lnTo>
                      <a:pt x="0" y="39065"/>
                    </a:lnTo>
                    <a:lnTo>
                      <a:pt x="0" y="0"/>
                    </a:lnTo>
                    <a:lnTo>
                      <a:pt x="118524" y="0"/>
                    </a:lnTo>
                    <a:close/>
                  </a:path>
                </a:pathLst>
              </a:custGeom>
              <a:solidFill>
                <a:srgbClr val="FFFFFF"/>
              </a:solidFill>
              <a:ln w="9231" cap="flat">
                <a:noFill/>
                <a:prstDash val="solid"/>
                <a:miter/>
              </a:ln>
            </p:spPr>
            <p:txBody>
              <a:bodyPr rtlCol="0" anchor="ctr"/>
              <a:lstStyle/>
              <a:p>
                <a:endParaRPr lang="en-AU" sz="1800" dirty="0"/>
              </a:p>
            </p:txBody>
          </p:sp>
          <p:sp>
            <p:nvSpPr>
              <p:cNvPr id="86" name="Freeform 85">
                <a:extLst>
                  <a:ext uri="{FF2B5EF4-FFF2-40B4-BE49-F238E27FC236}">
                    <a16:creationId xmlns:a16="http://schemas.microsoft.com/office/drawing/2014/main" id="{1A9677C4-EFC9-DC4F-406C-ADB4B8B75B7E}"/>
                  </a:ext>
                </a:extLst>
              </p:cNvPr>
              <p:cNvSpPr/>
              <p:nvPr/>
            </p:nvSpPr>
            <p:spPr>
              <a:xfrm>
                <a:off x="7826962" y="202108"/>
                <a:ext cx="40422" cy="158078"/>
              </a:xfrm>
              <a:custGeom>
                <a:avLst/>
                <a:gdLst>
                  <a:gd name="connsiteX0" fmla="*/ 0 w 40422"/>
                  <a:gd name="connsiteY0" fmla="*/ 0 h 158078"/>
                  <a:gd name="connsiteX1" fmla="*/ 40422 w 40422"/>
                  <a:gd name="connsiteY1" fmla="*/ 0 h 158078"/>
                  <a:gd name="connsiteX2" fmla="*/ 40422 w 40422"/>
                  <a:gd name="connsiteY2" fmla="*/ 158079 h 158078"/>
                  <a:gd name="connsiteX3" fmla="*/ 0 w 40422"/>
                  <a:gd name="connsiteY3" fmla="*/ 158079 h 158078"/>
                </a:gdLst>
                <a:ahLst/>
                <a:cxnLst>
                  <a:cxn ang="0">
                    <a:pos x="connsiteX0" y="connsiteY0"/>
                  </a:cxn>
                  <a:cxn ang="0">
                    <a:pos x="connsiteX1" y="connsiteY1"/>
                  </a:cxn>
                  <a:cxn ang="0">
                    <a:pos x="connsiteX2" y="connsiteY2"/>
                  </a:cxn>
                  <a:cxn ang="0">
                    <a:pos x="connsiteX3" y="connsiteY3"/>
                  </a:cxn>
                </a:cxnLst>
                <a:rect l="l" t="t" r="r" b="b"/>
                <a:pathLst>
                  <a:path w="40422" h="158078">
                    <a:moveTo>
                      <a:pt x="0" y="0"/>
                    </a:moveTo>
                    <a:lnTo>
                      <a:pt x="40422" y="0"/>
                    </a:lnTo>
                    <a:lnTo>
                      <a:pt x="40422" y="158079"/>
                    </a:lnTo>
                    <a:lnTo>
                      <a:pt x="0" y="158079"/>
                    </a:lnTo>
                    <a:close/>
                  </a:path>
                </a:pathLst>
              </a:custGeom>
              <a:solidFill>
                <a:srgbClr val="FFFFFF"/>
              </a:solidFill>
              <a:ln w="9231" cap="flat">
                <a:noFill/>
                <a:prstDash val="solid"/>
                <a:miter/>
              </a:ln>
            </p:spPr>
            <p:txBody>
              <a:bodyPr rtlCol="0" anchor="ctr"/>
              <a:lstStyle/>
              <a:p>
                <a:endParaRPr lang="en-AU" sz="1800" dirty="0"/>
              </a:p>
            </p:txBody>
          </p:sp>
          <p:sp>
            <p:nvSpPr>
              <p:cNvPr id="87" name="Freeform 86">
                <a:extLst>
                  <a:ext uri="{FF2B5EF4-FFF2-40B4-BE49-F238E27FC236}">
                    <a16:creationId xmlns:a16="http://schemas.microsoft.com/office/drawing/2014/main" id="{B5A22575-895C-0ABB-EEBF-D102E8ABF8FA}"/>
                  </a:ext>
                </a:extLst>
              </p:cNvPr>
              <p:cNvSpPr/>
              <p:nvPr/>
            </p:nvSpPr>
            <p:spPr>
              <a:xfrm>
                <a:off x="7897403" y="198701"/>
                <a:ext cx="150823" cy="164864"/>
              </a:xfrm>
              <a:custGeom>
                <a:avLst/>
                <a:gdLst>
                  <a:gd name="connsiteX0" fmla="*/ 0 w 150823"/>
                  <a:gd name="connsiteY0" fmla="*/ 82442 h 164864"/>
                  <a:gd name="connsiteX1" fmla="*/ 82422 w 150823"/>
                  <a:gd name="connsiteY1" fmla="*/ 0 h 164864"/>
                  <a:gd name="connsiteX2" fmla="*/ 150823 w 150823"/>
                  <a:gd name="connsiteY2" fmla="*/ 37495 h 164864"/>
                  <a:gd name="connsiteX3" fmla="*/ 115838 w 150823"/>
                  <a:gd name="connsiteY3" fmla="*/ 57605 h 164864"/>
                  <a:gd name="connsiteX4" fmla="*/ 82422 w 150823"/>
                  <a:gd name="connsiteY4" fmla="*/ 39527 h 164864"/>
                  <a:gd name="connsiteX5" fmla="*/ 40191 w 150823"/>
                  <a:gd name="connsiteY5" fmla="*/ 82442 h 164864"/>
                  <a:gd name="connsiteX6" fmla="*/ 82422 w 150823"/>
                  <a:gd name="connsiteY6" fmla="*/ 125357 h 164864"/>
                  <a:gd name="connsiteX7" fmla="*/ 115838 w 150823"/>
                  <a:gd name="connsiteY7" fmla="*/ 107057 h 164864"/>
                  <a:gd name="connsiteX8" fmla="*/ 150823 w 150823"/>
                  <a:gd name="connsiteY8" fmla="*/ 127388 h 164864"/>
                  <a:gd name="connsiteX9" fmla="*/ 82422 w 150823"/>
                  <a:gd name="connsiteY9" fmla="*/ 164865 h 164864"/>
                  <a:gd name="connsiteX10" fmla="*/ 0 w 150823"/>
                  <a:gd name="connsiteY10" fmla="*/ 82442 h 16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823" h="164864">
                    <a:moveTo>
                      <a:pt x="0" y="82442"/>
                    </a:moveTo>
                    <a:cubicBezTo>
                      <a:pt x="0" y="35926"/>
                      <a:pt x="34551" y="0"/>
                      <a:pt x="82422" y="0"/>
                    </a:cubicBezTo>
                    <a:cubicBezTo>
                      <a:pt x="111315" y="0"/>
                      <a:pt x="137041" y="14690"/>
                      <a:pt x="150823" y="37495"/>
                    </a:cubicBezTo>
                    <a:lnTo>
                      <a:pt x="115838" y="57605"/>
                    </a:lnTo>
                    <a:cubicBezTo>
                      <a:pt x="109727" y="46313"/>
                      <a:pt x="97090" y="39527"/>
                      <a:pt x="82422" y="39527"/>
                    </a:cubicBezTo>
                    <a:cubicBezTo>
                      <a:pt x="56899" y="39527"/>
                      <a:pt x="40191" y="57143"/>
                      <a:pt x="40191" y="82442"/>
                    </a:cubicBezTo>
                    <a:cubicBezTo>
                      <a:pt x="40191" y="107740"/>
                      <a:pt x="56899" y="125357"/>
                      <a:pt x="82422" y="125357"/>
                    </a:cubicBezTo>
                    <a:cubicBezTo>
                      <a:pt x="97090" y="125357"/>
                      <a:pt x="109727" y="118571"/>
                      <a:pt x="115838" y="107057"/>
                    </a:cubicBezTo>
                    <a:lnTo>
                      <a:pt x="150823" y="127388"/>
                    </a:lnTo>
                    <a:cubicBezTo>
                      <a:pt x="137041" y="150194"/>
                      <a:pt x="111537" y="164865"/>
                      <a:pt x="82422" y="164865"/>
                    </a:cubicBezTo>
                    <a:cubicBezTo>
                      <a:pt x="34551" y="164865"/>
                      <a:pt x="0" y="128958"/>
                      <a:pt x="0" y="82442"/>
                    </a:cubicBezTo>
                  </a:path>
                </a:pathLst>
              </a:custGeom>
              <a:solidFill>
                <a:srgbClr val="FFFFFF"/>
              </a:solidFill>
              <a:ln w="9231" cap="flat">
                <a:noFill/>
                <a:prstDash val="solid"/>
                <a:miter/>
              </a:ln>
            </p:spPr>
            <p:txBody>
              <a:bodyPr rtlCol="0" anchor="ctr"/>
              <a:lstStyle/>
              <a:p>
                <a:endParaRPr lang="en-AU" sz="1800" dirty="0"/>
              </a:p>
            </p:txBody>
          </p:sp>
          <p:sp>
            <p:nvSpPr>
              <p:cNvPr id="88" name="Freeform 87">
                <a:extLst>
                  <a:ext uri="{FF2B5EF4-FFF2-40B4-BE49-F238E27FC236}">
                    <a16:creationId xmlns:a16="http://schemas.microsoft.com/office/drawing/2014/main" id="{FADF79C2-9069-5DB2-929B-9F78CB4E7372}"/>
                  </a:ext>
                </a:extLst>
              </p:cNvPr>
              <p:cNvSpPr/>
              <p:nvPr/>
            </p:nvSpPr>
            <p:spPr>
              <a:xfrm>
                <a:off x="8073712" y="202099"/>
                <a:ext cx="101585" cy="158078"/>
              </a:xfrm>
              <a:custGeom>
                <a:avLst/>
                <a:gdLst>
                  <a:gd name="connsiteX0" fmla="*/ 101586 w 101585"/>
                  <a:gd name="connsiteY0" fmla="*/ 120140 h 158078"/>
                  <a:gd name="connsiteX1" fmla="*/ 101586 w 101585"/>
                  <a:gd name="connsiteY1" fmla="*/ 158079 h 158078"/>
                  <a:gd name="connsiteX2" fmla="*/ 0 w 101585"/>
                  <a:gd name="connsiteY2" fmla="*/ 158079 h 158078"/>
                  <a:gd name="connsiteX3" fmla="*/ 0 w 101585"/>
                  <a:gd name="connsiteY3" fmla="*/ 0 h 158078"/>
                  <a:gd name="connsiteX4" fmla="*/ 100469 w 101585"/>
                  <a:gd name="connsiteY4" fmla="*/ 0 h 158078"/>
                  <a:gd name="connsiteX5" fmla="*/ 100469 w 101585"/>
                  <a:gd name="connsiteY5" fmla="*/ 37698 h 158078"/>
                  <a:gd name="connsiteX6" fmla="*/ 40413 w 101585"/>
                  <a:gd name="connsiteY6" fmla="*/ 37698 h 158078"/>
                  <a:gd name="connsiteX7" fmla="*/ 40413 w 101585"/>
                  <a:gd name="connsiteY7" fmla="*/ 59618 h 158078"/>
                  <a:gd name="connsiteX8" fmla="*/ 94829 w 101585"/>
                  <a:gd name="connsiteY8" fmla="*/ 59618 h 158078"/>
                  <a:gd name="connsiteX9" fmla="*/ 94829 w 101585"/>
                  <a:gd name="connsiteY9" fmla="*/ 96873 h 158078"/>
                  <a:gd name="connsiteX10" fmla="*/ 40413 w 101585"/>
                  <a:gd name="connsiteY10" fmla="*/ 96873 h 158078"/>
                  <a:gd name="connsiteX11" fmla="*/ 40413 w 101585"/>
                  <a:gd name="connsiteY11" fmla="*/ 120140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85" h="158078">
                    <a:moveTo>
                      <a:pt x="101586" y="120140"/>
                    </a:moveTo>
                    <a:lnTo>
                      <a:pt x="101586" y="158079"/>
                    </a:lnTo>
                    <a:lnTo>
                      <a:pt x="0" y="158079"/>
                    </a:lnTo>
                    <a:lnTo>
                      <a:pt x="0" y="0"/>
                    </a:lnTo>
                    <a:lnTo>
                      <a:pt x="100469" y="0"/>
                    </a:lnTo>
                    <a:lnTo>
                      <a:pt x="100469" y="37698"/>
                    </a:lnTo>
                    <a:lnTo>
                      <a:pt x="40413" y="37698"/>
                    </a:lnTo>
                    <a:lnTo>
                      <a:pt x="40413" y="59618"/>
                    </a:lnTo>
                    <a:lnTo>
                      <a:pt x="94829" y="59618"/>
                    </a:lnTo>
                    <a:lnTo>
                      <a:pt x="94829" y="96873"/>
                    </a:lnTo>
                    <a:lnTo>
                      <a:pt x="40413" y="96873"/>
                    </a:lnTo>
                    <a:lnTo>
                      <a:pt x="40413" y="120140"/>
                    </a:lnTo>
                    <a:close/>
                  </a:path>
                </a:pathLst>
              </a:custGeom>
              <a:solidFill>
                <a:srgbClr val="FFFFFF"/>
              </a:solidFill>
              <a:ln w="9231" cap="flat">
                <a:noFill/>
                <a:prstDash val="solid"/>
                <a:miter/>
              </a:ln>
            </p:spPr>
            <p:txBody>
              <a:bodyPr rtlCol="0" anchor="ctr"/>
              <a:lstStyle/>
              <a:p>
                <a:endParaRPr lang="en-AU" sz="1800" dirty="0"/>
              </a:p>
            </p:txBody>
          </p:sp>
          <p:sp>
            <p:nvSpPr>
              <p:cNvPr id="89" name="Freeform 88">
                <a:extLst>
                  <a:ext uri="{FF2B5EF4-FFF2-40B4-BE49-F238E27FC236}">
                    <a16:creationId xmlns:a16="http://schemas.microsoft.com/office/drawing/2014/main" id="{3303BC2B-AA4D-3A99-CD4C-5984DC805062}"/>
                  </a:ext>
                </a:extLst>
              </p:cNvPr>
              <p:cNvSpPr/>
              <p:nvPr/>
            </p:nvSpPr>
            <p:spPr>
              <a:xfrm>
                <a:off x="6945339" y="430312"/>
                <a:ext cx="117868" cy="158078"/>
              </a:xfrm>
              <a:custGeom>
                <a:avLst/>
                <a:gdLst>
                  <a:gd name="connsiteX0" fmla="*/ 117869 w 117868"/>
                  <a:gd name="connsiteY0" fmla="*/ 55315 h 158078"/>
                  <a:gd name="connsiteX1" fmla="*/ 61413 w 117868"/>
                  <a:gd name="connsiteY1" fmla="*/ 110648 h 158078"/>
                  <a:gd name="connsiteX2" fmla="*/ 40413 w 117868"/>
                  <a:gd name="connsiteY2" fmla="*/ 110648 h 158078"/>
                  <a:gd name="connsiteX3" fmla="*/ 40413 w 117868"/>
                  <a:gd name="connsiteY3" fmla="*/ 158079 h 158078"/>
                  <a:gd name="connsiteX4" fmla="*/ 0 w 117868"/>
                  <a:gd name="connsiteY4" fmla="*/ 158079 h 158078"/>
                  <a:gd name="connsiteX5" fmla="*/ 0 w 117868"/>
                  <a:gd name="connsiteY5" fmla="*/ 0 h 158078"/>
                  <a:gd name="connsiteX6" fmla="*/ 61413 w 117868"/>
                  <a:gd name="connsiteY6" fmla="*/ 0 h 158078"/>
                  <a:gd name="connsiteX7" fmla="*/ 117869 w 117868"/>
                  <a:gd name="connsiteY7" fmla="*/ 55315 h 158078"/>
                  <a:gd name="connsiteX8" fmla="*/ 77447 w 117868"/>
                  <a:gd name="connsiteY8" fmla="*/ 55315 h 158078"/>
                  <a:gd name="connsiteX9" fmla="*/ 61413 w 117868"/>
                  <a:gd name="connsiteY9" fmla="*/ 38622 h 158078"/>
                  <a:gd name="connsiteX10" fmla="*/ 40413 w 117868"/>
                  <a:gd name="connsiteY10" fmla="*/ 38622 h 158078"/>
                  <a:gd name="connsiteX11" fmla="*/ 40413 w 117868"/>
                  <a:gd name="connsiteY11" fmla="*/ 72257 h 158078"/>
                  <a:gd name="connsiteX12" fmla="*/ 61413 w 117868"/>
                  <a:gd name="connsiteY12" fmla="*/ 72257 h 158078"/>
                  <a:gd name="connsiteX13" fmla="*/ 77447 w 117868"/>
                  <a:gd name="connsiteY13" fmla="*/ 55315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7868" h="158078">
                    <a:moveTo>
                      <a:pt x="117869" y="55315"/>
                    </a:moveTo>
                    <a:cubicBezTo>
                      <a:pt x="117869" y="87834"/>
                      <a:pt x="93010" y="110648"/>
                      <a:pt x="61413" y="110648"/>
                    </a:cubicBezTo>
                    <a:lnTo>
                      <a:pt x="40413" y="110648"/>
                    </a:lnTo>
                    <a:lnTo>
                      <a:pt x="40413" y="158079"/>
                    </a:lnTo>
                    <a:lnTo>
                      <a:pt x="0" y="158079"/>
                    </a:lnTo>
                    <a:lnTo>
                      <a:pt x="0" y="0"/>
                    </a:lnTo>
                    <a:lnTo>
                      <a:pt x="61413" y="0"/>
                    </a:lnTo>
                    <a:cubicBezTo>
                      <a:pt x="93010" y="0"/>
                      <a:pt x="117869" y="22796"/>
                      <a:pt x="117869" y="55315"/>
                    </a:cubicBezTo>
                    <a:moveTo>
                      <a:pt x="77447" y="55315"/>
                    </a:moveTo>
                    <a:cubicBezTo>
                      <a:pt x="77447" y="45380"/>
                      <a:pt x="70441" y="38622"/>
                      <a:pt x="61413" y="38622"/>
                    </a:cubicBezTo>
                    <a:lnTo>
                      <a:pt x="40413" y="38622"/>
                    </a:lnTo>
                    <a:lnTo>
                      <a:pt x="40413" y="72257"/>
                    </a:lnTo>
                    <a:lnTo>
                      <a:pt x="61413" y="72257"/>
                    </a:lnTo>
                    <a:cubicBezTo>
                      <a:pt x="70441" y="72257"/>
                      <a:pt x="77447" y="65250"/>
                      <a:pt x="77447" y="55315"/>
                    </a:cubicBezTo>
                  </a:path>
                </a:pathLst>
              </a:custGeom>
              <a:solidFill>
                <a:srgbClr val="FFFFFF"/>
              </a:solidFill>
              <a:ln w="9231" cap="flat">
                <a:noFill/>
                <a:prstDash val="solid"/>
                <a:miter/>
              </a:ln>
            </p:spPr>
            <p:txBody>
              <a:bodyPr rtlCol="0" anchor="ctr"/>
              <a:lstStyle/>
              <a:p>
                <a:endParaRPr lang="en-AU" sz="1800" dirty="0"/>
              </a:p>
            </p:txBody>
          </p:sp>
          <p:sp>
            <p:nvSpPr>
              <p:cNvPr id="90" name="Freeform 89">
                <a:extLst>
                  <a:ext uri="{FF2B5EF4-FFF2-40B4-BE49-F238E27FC236}">
                    <a16:creationId xmlns:a16="http://schemas.microsoft.com/office/drawing/2014/main" id="{A6C464C3-88FE-9EB9-CCD2-7C3F4C1AAA47}"/>
                  </a:ext>
                </a:extLst>
              </p:cNvPr>
              <p:cNvSpPr/>
              <p:nvPr/>
            </p:nvSpPr>
            <p:spPr>
              <a:xfrm>
                <a:off x="7088002" y="430302"/>
                <a:ext cx="125770" cy="158078"/>
              </a:xfrm>
              <a:custGeom>
                <a:avLst/>
                <a:gdLst>
                  <a:gd name="connsiteX0" fmla="*/ 54868 w 125770"/>
                  <a:gd name="connsiteY0" fmla="*/ 107269 h 158078"/>
                  <a:gd name="connsiteX1" fmla="*/ 40422 w 125770"/>
                  <a:gd name="connsiteY1" fmla="*/ 107269 h 158078"/>
                  <a:gd name="connsiteX2" fmla="*/ 40422 w 125770"/>
                  <a:gd name="connsiteY2" fmla="*/ 158079 h 158078"/>
                  <a:gd name="connsiteX3" fmla="*/ 0 w 125770"/>
                  <a:gd name="connsiteY3" fmla="*/ 158079 h 158078"/>
                  <a:gd name="connsiteX4" fmla="*/ 0 w 125770"/>
                  <a:gd name="connsiteY4" fmla="*/ 0 h 158078"/>
                  <a:gd name="connsiteX5" fmla="*/ 63222 w 125770"/>
                  <a:gd name="connsiteY5" fmla="*/ 0 h 158078"/>
                  <a:gd name="connsiteX6" fmla="*/ 120112 w 125770"/>
                  <a:gd name="connsiteY6" fmla="*/ 54881 h 158078"/>
                  <a:gd name="connsiteX7" fmla="*/ 93260 w 125770"/>
                  <a:gd name="connsiteY7" fmla="*/ 99578 h 158078"/>
                  <a:gd name="connsiteX8" fmla="*/ 125771 w 125770"/>
                  <a:gd name="connsiteY8" fmla="*/ 158079 h 158078"/>
                  <a:gd name="connsiteX9" fmla="*/ 82413 w 125770"/>
                  <a:gd name="connsiteY9" fmla="*/ 158079 h 158078"/>
                  <a:gd name="connsiteX10" fmla="*/ 54868 w 125770"/>
                  <a:gd name="connsiteY10" fmla="*/ 107269 h 158078"/>
                  <a:gd name="connsiteX11" fmla="*/ 40422 w 125770"/>
                  <a:gd name="connsiteY11" fmla="*/ 72950 h 158078"/>
                  <a:gd name="connsiteX12" fmla="*/ 62788 w 125770"/>
                  <a:gd name="connsiteY12" fmla="*/ 72950 h 158078"/>
                  <a:gd name="connsiteX13" fmla="*/ 79709 w 125770"/>
                  <a:gd name="connsiteY13" fmla="*/ 55315 h 158078"/>
                  <a:gd name="connsiteX14" fmla="*/ 62788 w 125770"/>
                  <a:gd name="connsiteY14" fmla="*/ 37495 h 158078"/>
                  <a:gd name="connsiteX15" fmla="*/ 40422 w 125770"/>
                  <a:gd name="connsiteY15" fmla="*/ 37495 h 158078"/>
                  <a:gd name="connsiteX16" fmla="*/ 40422 w 125770"/>
                  <a:gd name="connsiteY16" fmla="*/ 72950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770" h="158078">
                    <a:moveTo>
                      <a:pt x="54868" y="107269"/>
                    </a:moveTo>
                    <a:lnTo>
                      <a:pt x="40422" y="107269"/>
                    </a:lnTo>
                    <a:lnTo>
                      <a:pt x="40422" y="158079"/>
                    </a:lnTo>
                    <a:lnTo>
                      <a:pt x="0" y="158079"/>
                    </a:lnTo>
                    <a:lnTo>
                      <a:pt x="0" y="0"/>
                    </a:lnTo>
                    <a:lnTo>
                      <a:pt x="63222" y="0"/>
                    </a:lnTo>
                    <a:cubicBezTo>
                      <a:pt x="95290" y="0"/>
                      <a:pt x="120112" y="22806"/>
                      <a:pt x="120112" y="54881"/>
                    </a:cubicBezTo>
                    <a:cubicBezTo>
                      <a:pt x="120112" y="74067"/>
                      <a:pt x="109515" y="90558"/>
                      <a:pt x="93260" y="99578"/>
                    </a:cubicBezTo>
                    <a:lnTo>
                      <a:pt x="125771" y="158079"/>
                    </a:lnTo>
                    <a:lnTo>
                      <a:pt x="82413" y="158079"/>
                    </a:lnTo>
                    <a:lnTo>
                      <a:pt x="54868" y="107269"/>
                    </a:lnTo>
                    <a:close/>
                    <a:moveTo>
                      <a:pt x="40422" y="72950"/>
                    </a:moveTo>
                    <a:lnTo>
                      <a:pt x="62788" y="72950"/>
                    </a:lnTo>
                    <a:cubicBezTo>
                      <a:pt x="72721" y="72950"/>
                      <a:pt x="79709" y="65721"/>
                      <a:pt x="79709" y="55315"/>
                    </a:cubicBezTo>
                    <a:cubicBezTo>
                      <a:pt x="79709" y="44706"/>
                      <a:pt x="72721" y="37495"/>
                      <a:pt x="62788" y="37495"/>
                    </a:cubicBezTo>
                    <a:lnTo>
                      <a:pt x="40422" y="37495"/>
                    </a:lnTo>
                    <a:lnTo>
                      <a:pt x="40422" y="72950"/>
                    </a:lnTo>
                    <a:close/>
                  </a:path>
                </a:pathLst>
              </a:custGeom>
              <a:solidFill>
                <a:srgbClr val="FFFFFF"/>
              </a:solidFill>
              <a:ln w="9231" cap="flat">
                <a:noFill/>
                <a:prstDash val="solid"/>
                <a:miter/>
              </a:ln>
            </p:spPr>
            <p:txBody>
              <a:bodyPr rtlCol="0" anchor="ctr"/>
              <a:lstStyle/>
              <a:p>
                <a:endParaRPr lang="en-AU" sz="1800" dirty="0"/>
              </a:p>
            </p:txBody>
          </p:sp>
          <p:sp>
            <p:nvSpPr>
              <p:cNvPr id="91" name="Freeform 90">
                <a:extLst>
                  <a:ext uri="{FF2B5EF4-FFF2-40B4-BE49-F238E27FC236}">
                    <a16:creationId xmlns:a16="http://schemas.microsoft.com/office/drawing/2014/main" id="{D33EB436-797A-9CDC-2A7D-6F37B1413306}"/>
                  </a:ext>
                </a:extLst>
              </p:cNvPr>
              <p:cNvSpPr/>
              <p:nvPr/>
            </p:nvSpPr>
            <p:spPr>
              <a:xfrm>
                <a:off x="7228653" y="426895"/>
                <a:ext cx="165721" cy="164883"/>
              </a:xfrm>
              <a:custGeom>
                <a:avLst/>
                <a:gdLst>
                  <a:gd name="connsiteX0" fmla="*/ 0 w 165721"/>
                  <a:gd name="connsiteY0" fmla="*/ 82441 h 164883"/>
                  <a:gd name="connsiteX1" fmla="*/ 82866 w 165721"/>
                  <a:gd name="connsiteY1" fmla="*/ 0 h 164883"/>
                  <a:gd name="connsiteX2" fmla="*/ 165722 w 165721"/>
                  <a:gd name="connsiteY2" fmla="*/ 82441 h 164883"/>
                  <a:gd name="connsiteX3" fmla="*/ 82866 w 165721"/>
                  <a:gd name="connsiteY3" fmla="*/ 164883 h 164883"/>
                  <a:gd name="connsiteX4" fmla="*/ 0 w 165721"/>
                  <a:gd name="connsiteY4" fmla="*/ 82441 h 164883"/>
                  <a:gd name="connsiteX5" fmla="*/ 125531 w 165721"/>
                  <a:gd name="connsiteY5" fmla="*/ 82441 h 164883"/>
                  <a:gd name="connsiteX6" fmla="*/ 82866 w 165721"/>
                  <a:gd name="connsiteY6" fmla="*/ 39526 h 164883"/>
                  <a:gd name="connsiteX7" fmla="*/ 40182 w 165721"/>
                  <a:gd name="connsiteY7" fmla="*/ 82441 h 164883"/>
                  <a:gd name="connsiteX8" fmla="*/ 82866 w 165721"/>
                  <a:gd name="connsiteY8" fmla="*/ 125357 h 164883"/>
                  <a:gd name="connsiteX9" fmla="*/ 125531 w 165721"/>
                  <a:gd name="connsiteY9" fmla="*/ 82441 h 16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721" h="164883">
                    <a:moveTo>
                      <a:pt x="0" y="82441"/>
                    </a:moveTo>
                    <a:cubicBezTo>
                      <a:pt x="0" y="35926"/>
                      <a:pt x="36804" y="0"/>
                      <a:pt x="82866" y="0"/>
                    </a:cubicBezTo>
                    <a:cubicBezTo>
                      <a:pt x="128918" y="0"/>
                      <a:pt x="165722" y="35926"/>
                      <a:pt x="165722" y="82441"/>
                    </a:cubicBezTo>
                    <a:cubicBezTo>
                      <a:pt x="165722" y="128957"/>
                      <a:pt x="128918" y="164883"/>
                      <a:pt x="82866" y="164883"/>
                    </a:cubicBezTo>
                    <a:cubicBezTo>
                      <a:pt x="36804" y="164883"/>
                      <a:pt x="0" y="128957"/>
                      <a:pt x="0" y="82441"/>
                    </a:cubicBezTo>
                    <a:moveTo>
                      <a:pt x="125531" y="82441"/>
                    </a:moveTo>
                    <a:cubicBezTo>
                      <a:pt x="125531" y="57143"/>
                      <a:pt x="107023" y="39526"/>
                      <a:pt x="82866" y="39526"/>
                    </a:cubicBezTo>
                    <a:cubicBezTo>
                      <a:pt x="58690" y="39526"/>
                      <a:pt x="40182" y="57143"/>
                      <a:pt x="40182" y="82441"/>
                    </a:cubicBezTo>
                    <a:cubicBezTo>
                      <a:pt x="40182" y="107740"/>
                      <a:pt x="58690" y="125357"/>
                      <a:pt x="82866" y="125357"/>
                    </a:cubicBezTo>
                    <a:cubicBezTo>
                      <a:pt x="107023" y="125357"/>
                      <a:pt x="125531" y="107740"/>
                      <a:pt x="125531" y="82441"/>
                    </a:cubicBezTo>
                  </a:path>
                </a:pathLst>
              </a:custGeom>
              <a:solidFill>
                <a:srgbClr val="FFFFFF"/>
              </a:solidFill>
              <a:ln w="9231" cap="flat">
                <a:noFill/>
                <a:prstDash val="solid"/>
                <a:miter/>
              </a:ln>
            </p:spPr>
            <p:txBody>
              <a:bodyPr rtlCol="0" anchor="ctr"/>
              <a:lstStyle/>
              <a:p>
                <a:endParaRPr lang="en-AU" sz="1800" dirty="0"/>
              </a:p>
            </p:txBody>
          </p:sp>
          <p:sp>
            <p:nvSpPr>
              <p:cNvPr id="92" name="Freeform 91">
                <a:extLst>
                  <a:ext uri="{FF2B5EF4-FFF2-40B4-BE49-F238E27FC236}">
                    <a16:creationId xmlns:a16="http://schemas.microsoft.com/office/drawing/2014/main" id="{92A2498B-7A0B-2A56-0C9E-9E45228892B4}"/>
                  </a:ext>
                </a:extLst>
              </p:cNvPr>
              <p:cNvSpPr/>
              <p:nvPr/>
            </p:nvSpPr>
            <p:spPr>
              <a:xfrm>
                <a:off x="7399526" y="430293"/>
                <a:ext cx="112450" cy="161485"/>
              </a:xfrm>
              <a:custGeom>
                <a:avLst/>
                <a:gdLst>
                  <a:gd name="connsiteX0" fmla="*/ 0 w 112450"/>
                  <a:gd name="connsiteY0" fmla="*/ 129862 h 161485"/>
                  <a:gd name="connsiteX1" fmla="*/ 34551 w 112450"/>
                  <a:gd name="connsiteY1" fmla="*/ 109753 h 161485"/>
                  <a:gd name="connsiteX2" fmla="*/ 54647 w 112450"/>
                  <a:gd name="connsiteY2" fmla="*/ 122171 h 161485"/>
                  <a:gd name="connsiteX3" fmla="*/ 72038 w 112450"/>
                  <a:gd name="connsiteY3" fmla="*/ 106152 h 161485"/>
                  <a:gd name="connsiteX4" fmla="*/ 72038 w 112450"/>
                  <a:gd name="connsiteY4" fmla="*/ 0 h 161485"/>
                  <a:gd name="connsiteX5" fmla="*/ 112450 w 112450"/>
                  <a:gd name="connsiteY5" fmla="*/ 0 h 161485"/>
                  <a:gd name="connsiteX6" fmla="*/ 112450 w 112450"/>
                  <a:gd name="connsiteY6" fmla="*/ 106807 h 161485"/>
                  <a:gd name="connsiteX7" fmla="*/ 54647 w 112450"/>
                  <a:gd name="connsiteY7" fmla="*/ 161486 h 161485"/>
                  <a:gd name="connsiteX8" fmla="*/ 0 w 112450"/>
                  <a:gd name="connsiteY8" fmla="*/ 129862 h 16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450" h="161485">
                    <a:moveTo>
                      <a:pt x="0" y="129862"/>
                    </a:moveTo>
                    <a:lnTo>
                      <a:pt x="34551" y="109753"/>
                    </a:lnTo>
                    <a:cubicBezTo>
                      <a:pt x="39065" y="118340"/>
                      <a:pt x="44253" y="122171"/>
                      <a:pt x="54647" y="122171"/>
                    </a:cubicBezTo>
                    <a:cubicBezTo>
                      <a:pt x="67515" y="122171"/>
                      <a:pt x="72038" y="115173"/>
                      <a:pt x="72038" y="106152"/>
                    </a:cubicBezTo>
                    <a:lnTo>
                      <a:pt x="72038" y="0"/>
                    </a:lnTo>
                    <a:lnTo>
                      <a:pt x="112450" y="0"/>
                    </a:lnTo>
                    <a:lnTo>
                      <a:pt x="112450" y="106807"/>
                    </a:lnTo>
                    <a:cubicBezTo>
                      <a:pt x="112450" y="141367"/>
                      <a:pt x="89410" y="161486"/>
                      <a:pt x="54647" y="161486"/>
                    </a:cubicBezTo>
                    <a:cubicBezTo>
                      <a:pt x="28237" y="161486"/>
                      <a:pt x="10394" y="150637"/>
                      <a:pt x="0" y="129862"/>
                    </a:cubicBezTo>
                  </a:path>
                </a:pathLst>
              </a:custGeom>
              <a:solidFill>
                <a:srgbClr val="FFFFFF"/>
              </a:solidFill>
              <a:ln w="9231" cap="flat">
                <a:noFill/>
                <a:prstDash val="solid"/>
                <a:miter/>
              </a:ln>
            </p:spPr>
            <p:txBody>
              <a:bodyPr rtlCol="0" anchor="ctr"/>
              <a:lstStyle/>
              <a:p>
                <a:endParaRPr lang="en-AU" sz="1800" dirty="0"/>
              </a:p>
            </p:txBody>
          </p:sp>
          <p:sp>
            <p:nvSpPr>
              <p:cNvPr id="93" name="Freeform 92">
                <a:extLst>
                  <a:ext uri="{FF2B5EF4-FFF2-40B4-BE49-F238E27FC236}">
                    <a16:creationId xmlns:a16="http://schemas.microsoft.com/office/drawing/2014/main" id="{11566158-1B5C-C75F-CC7E-2D03E5FC35DC}"/>
                  </a:ext>
                </a:extLst>
              </p:cNvPr>
              <p:cNvSpPr/>
              <p:nvPr/>
            </p:nvSpPr>
            <p:spPr>
              <a:xfrm>
                <a:off x="7546454" y="430302"/>
                <a:ext cx="101613" cy="158078"/>
              </a:xfrm>
              <a:custGeom>
                <a:avLst/>
                <a:gdLst>
                  <a:gd name="connsiteX0" fmla="*/ 101613 w 101613"/>
                  <a:gd name="connsiteY0" fmla="*/ 120140 h 158078"/>
                  <a:gd name="connsiteX1" fmla="*/ 101613 w 101613"/>
                  <a:gd name="connsiteY1" fmla="*/ 158079 h 158078"/>
                  <a:gd name="connsiteX2" fmla="*/ 0 w 101613"/>
                  <a:gd name="connsiteY2" fmla="*/ 158079 h 158078"/>
                  <a:gd name="connsiteX3" fmla="*/ 0 w 101613"/>
                  <a:gd name="connsiteY3" fmla="*/ 0 h 158078"/>
                  <a:gd name="connsiteX4" fmla="*/ 100478 w 101613"/>
                  <a:gd name="connsiteY4" fmla="*/ 0 h 158078"/>
                  <a:gd name="connsiteX5" fmla="*/ 100478 w 101613"/>
                  <a:gd name="connsiteY5" fmla="*/ 37717 h 158078"/>
                  <a:gd name="connsiteX6" fmla="*/ 40422 w 101613"/>
                  <a:gd name="connsiteY6" fmla="*/ 37717 h 158078"/>
                  <a:gd name="connsiteX7" fmla="*/ 40422 w 101613"/>
                  <a:gd name="connsiteY7" fmla="*/ 59618 h 158078"/>
                  <a:gd name="connsiteX8" fmla="*/ 94829 w 101613"/>
                  <a:gd name="connsiteY8" fmla="*/ 59618 h 158078"/>
                  <a:gd name="connsiteX9" fmla="*/ 94829 w 101613"/>
                  <a:gd name="connsiteY9" fmla="*/ 96873 h 158078"/>
                  <a:gd name="connsiteX10" fmla="*/ 40422 w 101613"/>
                  <a:gd name="connsiteY10" fmla="*/ 96873 h 158078"/>
                  <a:gd name="connsiteX11" fmla="*/ 40422 w 101613"/>
                  <a:gd name="connsiteY11" fmla="*/ 120140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613" h="158078">
                    <a:moveTo>
                      <a:pt x="101613" y="120140"/>
                    </a:moveTo>
                    <a:lnTo>
                      <a:pt x="101613" y="158079"/>
                    </a:lnTo>
                    <a:lnTo>
                      <a:pt x="0" y="158079"/>
                    </a:lnTo>
                    <a:lnTo>
                      <a:pt x="0" y="0"/>
                    </a:lnTo>
                    <a:lnTo>
                      <a:pt x="100478" y="0"/>
                    </a:lnTo>
                    <a:lnTo>
                      <a:pt x="100478" y="37717"/>
                    </a:lnTo>
                    <a:lnTo>
                      <a:pt x="40422" y="37717"/>
                    </a:lnTo>
                    <a:lnTo>
                      <a:pt x="40422" y="59618"/>
                    </a:lnTo>
                    <a:lnTo>
                      <a:pt x="94829" y="59618"/>
                    </a:lnTo>
                    <a:lnTo>
                      <a:pt x="94829" y="96873"/>
                    </a:lnTo>
                    <a:lnTo>
                      <a:pt x="40422" y="96873"/>
                    </a:lnTo>
                    <a:lnTo>
                      <a:pt x="40422" y="120140"/>
                    </a:lnTo>
                    <a:close/>
                  </a:path>
                </a:pathLst>
              </a:custGeom>
              <a:solidFill>
                <a:srgbClr val="FFFFFF"/>
              </a:solidFill>
              <a:ln w="9231" cap="flat">
                <a:noFill/>
                <a:prstDash val="solid"/>
                <a:miter/>
              </a:ln>
            </p:spPr>
            <p:txBody>
              <a:bodyPr rtlCol="0" anchor="ctr"/>
              <a:lstStyle/>
              <a:p>
                <a:endParaRPr lang="en-AU" sz="1800" dirty="0"/>
              </a:p>
            </p:txBody>
          </p:sp>
          <p:sp>
            <p:nvSpPr>
              <p:cNvPr id="94" name="Freeform 93">
                <a:extLst>
                  <a:ext uri="{FF2B5EF4-FFF2-40B4-BE49-F238E27FC236}">
                    <a16:creationId xmlns:a16="http://schemas.microsoft.com/office/drawing/2014/main" id="{BC8C1BE4-8600-8DFD-1B33-1A599E526381}"/>
                  </a:ext>
                </a:extLst>
              </p:cNvPr>
              <p:cNvSpPr/>
              <p:nvPr/>
            </p:nvSpPr>
            <p:spPr>
              <a:xfrm>
                <a:off x="7669021" y="426895"/>
                <a:ext cx="150823" cy="164883"/>
              </a:xfrm>
              <a:custGeom>
                <a:avLst/>
                <a:gdLst>
                  <a:gd name="connsiteX0" fmla="*/ 0 w 150823"/>
                  <a:gd name="connsiteY0" fmla="*/ 82441 h 164883"/>
                  <a:gd name="connsiteX1" fmla="*/ 82423 w 150823"/>
                  <a:gd name="connsiteY1" fmla="*/ 0 h 164883"/>
                  <a:gd name="connsiteX2" fmla="*/ 150824 w 150823"/>
                  <a:gd name="connsiteY2" fmla="*/ 37504 h 164883"/>
                  <a:gd name="connsiteX3" fmla="*/ 115838 w 150823"/>
                  <a:gd name="connsiteY3" fmla="*/ 57605 h 164883"/>
                  <a:gd name="connsiteX4" fmla="*/ 82423 w 150823"/>
                  <a:gd name="connsiteY4" fmla="*/ 39526 h 164883"/>
                  <a:gd name="connsiteX5" fmla="*/ 40191 w 150823"/>
                  <a:gd name="connsiteY5" fmla="*/ 82441 h 164883"/>
                  <a:gd name="connsiteX6" fmla="*/ 82423 w 150823"/>
                  <a:gd name="connsiteY6" fmla="*/ 125357 h 164883"/>
                  <a:gd name="connsiteX7" fmla="*/ 115838 w 150823"/>
                  <a:gd name="connsiteY7" fmla="*/ 107066 h 164883"/>
                  <a:gd name="connsiteX8" fmla="*/ 150824 w 150823"/>
                  <a:gd name="connsiteY8" fmla="*/ 127379 h 164883"/>
                  <a:gd name="connsiteX9" fmla="*/ 82423 w 150823"/>
                  <a:gd name="connsiteY9" fmla="*/ 164883 h 164883"/>
                  <a:gd name="connsiteX10" fmla="*/ 0 w 150823"/>
                  <a:gd name="connsiteY10" fmla="*/ 82441 h 16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823" h="164883">
                    <a:moveTo>
                      <a:pt x="0" y="82441"/>
                    </a:moveTo>
                    <a:cubicBezTo>
                      <a:pt x="0" y="35926"/>
                      <a:pt x="34551" y="0"/>
                      <a:pt x="82423" y="0"/>
                    </a:cubicBezTo>
                    <a:cubicBezTo>
                      <a:pt x="111315" y="0"/>
                      <a:pt x="137042" y="14689"/>
                      <a:pt x="150824" y="37504"/>
                    </a:cubicBezTo>
                    <a:lnTo>
                      <a:pt x="115838" y="57605"/>
                    </a:lnTo>
                    <a:cubicBezTo>
                      <a:pt x="109728" y="46313"/>
                      <a:pt x="97090" y="39526"/>
                      <a:pt x="82423" y="39526"/>
                    </a:cubicBezTo>
                    <a:cubicBezTo>
                      <a:pt x="56899" y="39526"/>
                      <a:pt x="40191" y="57143"/>
                      <a:pt x="40191" y="82441"/>
                    </a:cubicBezTo>
                    <a:cubicBezTo>
                      <a:pt x="40191" y="107740"/>
                      <a:pt x="56899" y="125357"/>
                      <a:pt x="82423" y="125357"/>
                    </a:cubicBezTo>
                    <a:cubicBezTo>
                      <a:pt x="97090" y="125357"/>
                      <a:pt x="109728" y="118570"/>
                      <a:pt x="115838" y="107066"/>
                    </a:cubicBezTo>
                    <a:lnTo>
                      <a:pt x="150824" y="127379"/>
                    </a:lnTo>
                    <a:cubicBezTo>
                      <a:pt x="137042" y="150193"/>
                      <a:pt x="111537" y="164883"/>
                      <a:pt x="82423" y="164883"/>
                    </a:cubicBezTo>
                    <a:cubicBezTo>
                      <a:pt x="34551" y="164883"/>
                      <a:pt x="0" y="128957"/>
                      <a:pt x="0" y="82441"/>
                    </a:cubicBezTo>
                  </a:path>
                </a:pathLst>
              </a:custGeom>
              <a:solidFill>
                <a:srgbClr val="FFFFFF"/>
              </a:solidFill>
              <a:ln w="9231" cap="flat">
                <a:noFill/>
                <a:prstDash val="solid"/>
                <a:miter/>
              </a:ln>
            </p:spPr>
            <p:txBody>
              <a:bodyPr rtlCol="0" anchor="ctr"/>
              <a:lstStyle/>
              <a:p>
                <a:endParaRPr lang="en-AU" sz="1800" dirty="0"/>
              </a:p>
            </p:txBody>
          </p:sp>
          <p:sp>
            <p:nvSpPr>
              <p:cNvPr id="95" name="Freeform 94">
                <a:extLst>
                  <a:ext uri="{FF2B5EF4-FFF2-40B4-BE49-F238E27FC236}">
                    <a16:creationId xmlns:a16="http://schemas.microsoft.com/office/drawing/2014/main" id="{E8FC1FE8-85DE-BA07-ADED-A7B99E1DD4CF}"/>
                  </a:ext>
                </a:extLst>
              </p:cNvPr>
              <p:cNvSpPr/>
              <p:nvPr/>
            </p:nvSpPr>
            <p:spPr>
              <a:xfrm>
                <a:off x="7834032" y="430293"/>
                <a:ext cx="118524" cy="158087"/>
              </a:xfrm>
              <a:custGeom>
                <a:avLst/>
                <a:gdLst>
                  <a:gd name="connsiteX0" fmla="*/ 118524 w 118524"/>
                  <a:gd name="connsiteY0" fmla="*/ 39065 h 158087"/>
                  <a:gd name="connsiteX1" fmla="*/ 79469 w 118524"/>
                  <a:gd name="connsiteY1" fmla="*/ 39065 h 158087"/>
                  <a:gd name="connsiteX2" fmla="*/ 79469 w 118524"/>
                  <a:gd name="connsiteY2" fmla="*/ 158088 h 158087"/>
                  <a:gd name="connsiteX3" fmla="*/ 39047 w 118524"/>
                  <a:gd name="connsiteY3" fmla="*/ 158088 h 158087"/>
                  <a:gd name="connsiteX4" fmla="*/ 39047 w 118524"/>
                  <a:gd name="connsiteY4" fmla="*/ 39065 h 158087"/>
                  <a:gd name="connsiteX5" fmla="*/ 0 w 118524"/>
                  <a:gd name="connsiteY5" fmla="*/ 39065 h 158087"/>
                  <a:gd name="connsiteX6" fmla="*/ 0 w 118524"/>
                  <a:gd name="connsiteY6" fmla="*/ 0 h 158087"/>
                  <a:gd name="connsiteX7" fmla="*/ 118524 w 118524"/>
                  <a:gd name="connsiteY7" fmla="*/ 0 h 15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524" h="158087">
                    <a:moveTo>
                      <a:pt x="118524" y="39065"/>
                    </a:moveTo>
                    <a:lnTo>
                      <a:pt x="79469" y="39065"/>
                    </a:lnTo>
                    <a:lnTo>
                      <a:pt x="79469" y="158088"/>
                    </a:lnTo>
                    <a:lnTo>
                      <a:pt x="39047" y="158088"/>
                    </a:lnTo>
                    <a:lnTo>
                      <a:pt x="39047" y="39065"/>
                    </a:lnTo>
                    <a:lnTo>
                      <a:pt x="0" y="39065"/>
                    </a:lnTo>
                    <a:lnTo>
                      <a:pt x="0" y="0"/>
                    </a:lnTo>
                    <a:lnTo>
                      <a:pt x="118524" y="0"/>
                    </a:lnTo>
                    <a:close/>
                  </a:path>
                </a:pathLst>
              </a:custGeom>
              <a:solidFill>
                <a:srgbClr val="FFFFFF"/>
              </a:solidFill>
              <a:ln w="9231" cap="flat">
                <a:noFill/>
                <a:prstDash val="solid"/>
                <a:miter/>
              </a:ln>
            </p:spPr>
            <p:txBody>
              <a:bodyPr rtlCol="0" anchor="ctr"/>
              <a:lstStyle/>
              <a:p>
                <a:endParaRPr lang="en-AU" sz="1800" dirty="0"/>
              </a:p>
            </p:txBody>
          </p:sp>
          <p:grpSp>
            <p:nvGrpSpPr>
              <p:cNvPr id="96" name="Graphic 8">
                <a:extLst>
                  <a:ext uri="{FF2B5EF4-FFF2-40B4-BE49-F238E27FC236}">
                    <a16:creationId xmlns:a16="http://schemas.microsoft.com/office/drawing/2014/main" id="{5C94E737-F415-D0B3-A6AC-046DEFD45486}"/>
                  </a:ext>
                </a:extLst>
              </p:cNvPr>
              <p:cNvGrpSpPr/>
              <p:nvPr/>
            </p:nvGrpSpPr>
            <p:grpSpPr>
              <a:xfrm>
                <a:off x="8295584" y="-70934"/>
                <a:ext cx="441227" cy="736946"/>
                <a:chOff x="8295584" y="-70934"/>
                <a:chExt cx="441227" cy="736946"/>
              </a:xfrm>
              <a:solidFill>
                <a:srgbClr val="FFFFFF"/>
              </a:solidFill>
            </p:grpSpPr>
            <p:sp>
              <p:nvSpPr>
                <p:cNvPr id="97" name="Freeform 96">
                  <a:extLst>
                    <a:ext uri="{FF2B5EF4-FFF2-40B4-BE49-F238E27FC236}">
                      <a16:creationId xmlns:a16="http://schemas.microsoft.com/office/drawing/2014/main" id="{594E968E-666F-8BAE-3C1F-74B62D10F058}"/>
                    </a:ext>
                  </a:extLst>
                </p:cNvPr>
                <p:cNvSpPr/>
                <p:nvPr/>
              </p:nvSpPr>
              <p:spPr>
                <a:xfrm>
                  <a:off x="8295584" y="100422"/>
                  <a:ext cx="211611" cy="367643"/>
                </a:xfrm>
                <a:custGeom>
                  <a:avLst/>
                  <a:gdLst>
                    <a:gd name="connsiteX0" fmla="*/ 209394 w 211611"/>
                    <a:gd name="connsiteY0" fmla="*/ 153788 h 367643"/>
                    <a:gd name="connsiteX1" fmla="*/ 28986 w 211611"/>
                    <a:gd name="connsiteY1" fmla="*/ 12 h 367643"/>
                    <a:gd name="connsiteX2" fmla="*/ 10949 w 211611"/>
                    <a:gd name="connsiteY2" fmla="*/ 862 h 367643"/>
                    <a:gd name="connsiteX3" fmla="*/ 5235 w 211611"/>
                    <a:gd name="connsiteY3" fmla="*/ 6254 h 367643"/>
                    <a:gd name="connsiteX4" fmla="*/ 9001 w 211611"/>
                    <a:gd name="connsiteY4" fmla="*/ 13160 h 367643"/>
                    <a:gd name="connsiteX5" fmla="*/ 120316 w 211611"/>
                    <a:gd name="connsiteY5" fmla="*/ 180804 h 367643"/>
                    <a:gd name="connsiteX6" fmla="*/ 120279 w 211611"/>
                    <a:gd name="connsiteY6" fmla="*/ 191126 h 367643"/>
                    <a:gd name="connsiteX7" fmla="*/ 117870 w 211611"/>
                    <a:gd name="connsiteY7" fmla="*/ 214597 h 367643"/>
                    <a:gd name="connsiteX8" fmla="*/ 4155 w 211611"/>
                    <a:gd name="connsiteY8" fmla="*/ 353766 h 367643"/>
                    <a:gd name="connsiteX9" fmla="*/ 1884 w 211611"/>
                    <a:gd name="connsiteY9" fmla="*/ 355243 h 367643"/>
                    <a:gd name="connsiteX10" fmla="*/ 1090 w 211611"/>
                    <a:gd name="connsiteY10" fmla="*/ 363396 h 367643"/>
                    <a:gd name="connsiteX11" fmla="*/ 6167 w 211611"/>
                    <a:gd name="connsiteY11" fmla="*/ 366240 h 367643"/>
                    <a:gd name="connsiteX12" fmla="*/ 29318 w 211611"/>
                    <a:gd name="connsiteY12" fmla="*/ 367643 h 367643"/>
                    <a:gd name="connsiteX13" fmla="*/ 97378 w 211611"/>
                    <a:gd name="connsiteY13" fmla="*/ 354542 h 367643"/>
                    <a:gd name="connsiteX14" fmla="*/ 209394 w 211611"/>
                    <a:gd name="connsiteY14" fmla="*/ 153788 h 36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1611" h="367643">
                      <a:moveTo>
                        <a:pt x="209394" y="153788"/>
                      </a:moveTo>
                      <a:cubicBezTo>
                        <a:pt x="195216" y="68392"/>
                        <a:pt x="115987" y="853"/>
                        <a:pt x="28986" y="12"/>
                      </a:cubicBezTo>
                      <a:cubicBezTo>
                        <a:pt x="23198" y="-71"/>
                        <a:pt x="16903" y="271"/>
                        <a:pt x="10949" y="862"/>
                      </a:cubicBezTo>
                      <a:cubicBezTo>
                        <a:pt x="8041" y="1148"/>
                        <a:pt x="5687" y="3364"/>
                        <a:pt x="5235" y="6254"/>
                      </a:cubicBezTo>
                      <a:cubicBezTo>
                        <a:pt x="4773" y="9144"/>
                        <a:pt x="6324" y="11988"/>
                        <a:pt x="9001" y="13160"/>
                      </a:cubicBezTo>
                      <a:cubicBezTo>
                        <a:pt x="73719" y="41570"/>
                        <a:pt x="118442" y="108860"/>
                        <a:pt x="120316" y="180804"/>
                      </a:cubicBezTo>
                      <a:cubicBezTo>
                        <a:pt x="120510" y="184146"/>
                        <a:pt x="120501" y="187553"/>
                        <a:pt x="120279" y="191126"/>
                      </a:cubicBezTo>
                      <a:cubicBezTo>
                        <a:pt x="120030" y="198919"/>
                        <a:pt x="119227" y="206813"/>
                        <a:pt x="117870" y="214597"/>
                      </a:cubicBezTo>
                      <a:cubicBezTo>
                        <a:pt x="107412" y="275230"/>
                        <a:pt x="63851" y="328551"/>
                        <a:pt x="4155" y="353766"/>
                      </a:cubicBezTo>
                      <a:cubicBezTo>
                        <a:pt x="3315" y="354089"/>
                        <a:pt x="2530" y="354597"/>
                        <a:pt x="1884" y="355243"/>
                      </a:cubicBezTo>
                      <a:cubicBezTo>
                        <a:pt x="-294" y="357413"/>
                        <a:pt x="-617" y="360829"/>
                        <a:pt x="1090" y="363396"/>
                      </a:cubicBezTo>
                      <a:cubicBezTo>
                        <a:pt x="2263" y="365132"/>
                        <a:pt x="4173" y="366148"/>
                        <a:pt x="6167" y="366240"/>
                      </a:cubicBezTo>
                      <a:cubicBezTo>
                        <a:pt x="13903" y="367182"/>
                        <a:pt x="21638" y="367643"/>
                        <a:pt x="29318" y="367643"/>
                      </a:cubicBezTo>
                      <a:cubicBezTo>
                        <a:pt x="52968" y="367643"/>
                        <a:pt x="76128" y="363221"/>
                        <a:pt x="97378" y="354542"/>
                      </a:cubicBezTo>
                      <a:cubicBezTo>
                        <a:pt x="173662" y="323362"/>
                        <a:pt x="222862" y="235168"/>
                        <a:pt x="209394" y="153788"/>
                      </a:cubicBezTo>
                      <a:close/>
                    </a:path>
                  </a:pathLst>
                </a:custGeom>
                <a:solidFill>
                  <a:srgbClr val="FFFFFF"/>
                </a:solidFill>
                <a:ln w="9231" cap="flat">
                  <a:noFill/>
                  <a:prstDash val="solid"/>
                  <a:miter/>
                </a:ln>
              </p:spPr>
              <p:txBody>
                <a:bodyPr rtlCol="0" anchor="ctr"/>
                <a:lstStyle/>
                <a:p>
                  <a:endParaRPr lang="en-AU" sz="1800" dirty="0"/>
                </a:p>
              </p:txBody>
            </p:sp>
            <p:sp>
              <p:nvSpPr>
                <p:cNvPr id="98" name="Freeform 97">
                  <a:extLst>
                    <a:ext uri="{FF2B5EF4-FFF2-40B4-BE49-F238E27FC236}">
                      <a16:creationId xmlns:a16="http://schemas.microsoft.com/office/drawing/2014/main" id="{53D1A991-701E-9436-F69E-48AA6BBA8223}"/>
                    </a:ext>
                  </a:extLst>
                </p:cNvPr>
                <p:cNvSpPr/>
                <p:nvPr/>
              </p:nvSpPr>
              <p:spPr>
                <a:xfrm>
                  <a:off x="8365433" y="-70934"/>
                  <a:ext cx="371379" cy="736946"/>
                </a:xfrm>
                <a:custGeom>
                  <a:avLst/>
                  <a:gdLst>
                    <a:gd name="connsiteX0" fmla="*/ 371122 w 371379"/>
                    <a:gd name="connsiteY0" fmla="*/ 355596 h 736946"/>
                    <a:gd name="connsiteX1" fmla="*/ 262013 w 371379"/>
                    <a:gd name="connsiteY1" fmla="*/ 106156 h 736946"/>
                    <a:gd name="connsiteX2" fmla="*/ 17016 w 371379"/>
                    <a:gd name="connsiteY2" fmla="*/ 5 h 736946"/>
                    <a:gd name="connsiteX3" fmla="*/ 10397 w 371379"/>
                    <a:gd name="connsiteY3" fmla="*/ 5378 h 736946"/>
                    <a:gd name="connsiteX4" fmla="*/ 14902 w 371379"/>
                    <a:gd name="connsiteY4" fmla="*/ 12607 h 736946"/>
                    <a:gd name="connsiteX5" fmla="*/ 277022 w 371379"/>
                    <a:gd name="connsiteY5" fmla="*/ 317907 h 736946"/>
                    <a:gd name="connsiteX6" fmla="*/ 280123 w 371379"/>
                    <a:gd name="connsiteY6" fmla="*/ 361957 h 736946"/>
                    <a:gd name="connsiteX7" fmla="*/ 280123 w 371379"/>
                    <a:gd name="connsiteY7" fmla="*/ 368042 h 736946"/>
                    <a:gd name="connsiteX8" fmla="*/ 279883 w 371379"/>
                    <a:gd name="connsiteY8" fmla="*/ 378420 h 736946"/>
                    <a:gd name="connsiteX9" fmla="*/ 278757 w 371379"/>
                    <a:gd name="connsiteY9" fmla="*/ 396664 h 736946"/>
                    <a:gd name="connsiteX10" fmla="*/ 170451 w 371379"/>
                    <a:gd name="connsiteY10" fmla="*/ 630112 h 736946"/>
                    <a:gd name="connsiteX11" fmla="*/ 4785 w 371379"/>
                    <a:gd name="connsiteY11" fmla="*/ 724279 h 736946"/>
                    <a:gd name="connsiteX12" fmla="*/ 58 w 371379"/>
                    <a:gd name="connsiteY12" fmla="*/ 731370 h 736946"/>
                    <a:gd name="connsiteX13" fmla="*/ 6437 w 371379"/>
                    <a:gd name="connsiteY13" fmla="*/ 736947 h 736946"/>
                    <a:gd name="connsiteX14" fmla="*/ 6492 w 371379"/>
                    <a:gd name="connsiteY14" fmla="*/ 736947 h 736946"/>
                    <a:gd name="connsiteX15" fmla="*/ 83995 w 371379"/>
                    <a:gd name="connsiteY15" fmla="*/ 728028 h 736946"/>
                    <a:gd name="connsiteX16" fmla="*/ 362998 w 371379"/>
                    <a:gd name="connsiteY16" fmla="*/ 447289 h 736946"/>
                    <a:gd name="connsiteX17" fmla="*/ 371380 w 371379"/>
                    <a:gd name="connsiteY17" fmla="*/ 365937 h 736946"/>
                    <a:gd name="connsiteX18" fmla="*/ 371122 w 371379"/>
                    <a:gd name="connsiteY18" fmla="*/ 355596 h 73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1379" h="736946">
                      <a:moveTo>
                        <a:pt x="371122" y="355596"/>
                      </a:moveTo>
                      <a:cubicBezTo>
                        <a:pt x="367254" y="261770"/>
                        <a:pt x="327478" y="170852"/>
                        <a:pt x="262013" y="106156"/>
                      </a:cubicBezTo>
                      <a:cubicBezTo>
                        <a:pt x="197609" y="42504"/>
                        <a:pt x="108318" y="3827"/>
                        <a:pt x="17016" y="5"/>
                      </a:cubicBezTo>
                      <a:cubicBezTo>
                        <a:pt x="13748" y="-116"/>
                        <a:pt x="10933" y="2174"/>
                        <a:pt x="10397" y="5378"/>
                      </a:cubicBezTo>
                      <a:cubicBezTo>
                        <a:pt x="9852" y="8582"/>
                        <a:pt x="11791" y="11684"/>
                        <a:pt x="14902" y="12607"/>
                      </a:cubicBezTo>
                      <a:cubicBezTo>
                        <a:pt x="152783" y="53657"/>
                        <a:pt x="258126" y="176346"/>
                        <a:pt x="277022" y="317907"/>
                      </a:cubicBezTo>
                      <a:cubicBezTo>
                        <a:pt x="278969" y="332476"/>
                        <a:pt x="280012" y="347304"/>
                        <a:pt x="280123" y="361957"/>
                      </a:cubicBezTo>
                      <a:cubicBezTo>
                        <a:pt x="280142" y="363988"/>
                        <a:pt x="280142" y="366001"/>
                        <a:pt x="280123" y="368042"/>
                      </a:cubicBezTo>
                      <a:cubicBezTo>
                        <a:pt x="280096" y="371467"/>
                        <a:pt x="280012" y="374902"/>
                        <a:pt x="279883" y="378420"/>
                      </a:cubicBezTo>
                      <a:cubicBezTo>
                        <a:pt x="279727" y="384393"/>
                        <a:pt x="279348" y="390515"/>
                        <a:pt x="278757" y="396664"/>
                      </a:cubicBezTo>
                      <a:cubicBezTo>
                        <a:pt x="271141" y="484572"/>
                        <a:pt x="231652" y="569663"/>
                        <a:pt x="170451" y="630112"/>
                      </a:cubicBezTo>
                      <a:cubicBezTo>
                        <a:pt x="125091" y="674929"/>
                        <a:pt x="67804" y="707493"/>
                        <a:pt x="4785" y="724279"/>
                      </a:cubicBezTo>
                      <a:cubicBezTo>
                        <a:pt x="1646" y="725110"/>
                        <a:pt x="-375" y="728148"/>
                        <a:pt x="58" y="731370"/>
                      </a:cubicBezTo>
                      <a:cubicBezTo>
                        <a:pt x="492" y="734565"/>
                        <a:pt x="3225" y="736947"/>
                        <a:pt x="6437" y="736947"/>
                      </a:cubicBezTo>
                      <a:cubicBezTo>
                        <a:pt x="6455" y="736947"/>
                        <a:pt x="6474" y="736947"/>
                        <a:pt x="6492" y="736947"/>
                      </a:cubicBezTo>
                      <a:cubicBezTo>
                        <a:pt x="32542" y="736725"/>
                        <a:pt x="58619" y="733715"/>
                        <a:pt x="83995" y="728028"/>
                      </a:cubicBezTo>
                      <a:cubicBezTo>
                        <a:pt x="219956" y="697522"/>
                        <a:pt x="332066" y="584759"/>
                        <a:pt x="362998" y="447289"/>
                      </a:cubicBezTo>
                      <a:cubicBezTo>
                        <a:pt x="368463" y="420328"/>
                        <a:pt x="371278" y="392980"/>
                        <a:pt x="371380" y="365937"/>
                      </a:cubicBezTo>
                      <a:cubicBezTo>
                        <a:pt x="371343" y="362502"/>
                        <a:pt x="371242" y="359076"/>
                        <a:pt x="371122" y="355596"/>
                      </a:cubicBezTo>
                      <a:close/>
                    </a:path>
                  </a:pathLst>
                </a:custGeom>
                <a:solidFill>
                  <a:srgbClr val="FFFFFF"/>
                </a:solidFill>
                <a:ln w="9231" cap="flat">
                  <a:noFill/>
                  <a:prstDash val="solid"/>
                  <a:miter/>
                </a:ln>
              </p:spPr>
              <p:txBody>
                <a:bodyPr rtlCol="0" anchor="ctr"/>
                <a:lstStyle/>
                <a:p>
                  <a:endParaRPr lang="en-AU" sz="1800" dirty="0"/>
                </a:p>
              </p:txBody>
            </p:sp>
            <p:sp>
              <p:nvSpPr>
                <p:cNvPr id="99" name="Freeform 98">
                  <a:extLst>
                    <a:ext uri="{FF2B5EF4-FFF2-40B4-BE49-F238E27FC236}">
                      <a16:creationId xmlns:a16="http://schemas.microsoft.com/office/drawing/2014/main" id="{13EB174E-B814-CE6C-2801-202A4422D0DA}"/>
                    </a:ext>
                  </a:extLst>
                </p:cNvPr>
                <p:cNvSpPr/>
                <p:nvPr/>
              </p:nvSpPr>
              <p:spPr>
                <a:xfrm>
                  <a:off x="8330098" y="8150"/>
                  <a:ext cx="290622" cy="551617"/>
                </a:xfrm>
                <a:custGeom>
                  <a:avLst/>
                  <a:gdLst>
                    <a:gd name="connsiteX0" fmla="*/ 256906 w 290622"/>
                    <a:gd name="connsiteY0" fmla="*/ 409530 h 551617"/>
                    <a:gd name="connsiteX1" fmla="*/ 289732 w 290622"/>
                    <a:gd name="connsiteY1" fmla="*/ 299408 h 551617"/>
                    <a:gd name="connsiteX2" fmla="*/ 290618 w 290622"/>
                    <a:gd name="connsiteY2" fmla="*/ 273500 h 551617"/>
                    <a:gd name="connsiteX3" fmla="*/ 289990 w 290622"/>
                    <a:gd name="connsiteY3" fmla="*/ 255874 h 551617"/>
                    <a:gd name="connsiteX4" fmla="*/ 267365 w 290622"/>
                    <a:gd name="connsiteY4" fmla="*/ 164200 h 551617"/>
                    <a:gd name="connsiteX5" fmla="*/ 16544 w 290622"/>
                    <a:gd name="connsiteY5" fmla="*/ 0 h 551617"/>
                    <a:gd name="connsiteX6" fmla="*/ 11227 w 290622"/>
                    <a:gd name="connsiteY6" fmla="*/ 28 h 551617"/>
                    <a:gd name="connsiteX7" fmla="*/ 6224 w 290622"/>
                    <a:gd name="connsiteY7" fmla="*/ 138 h 551617"/>
                    <a:gd name="connsiteX8" fmla="*/ 454 w 290622"/>
                    <a:gd name="connsiteY8" fmla="*/ 4210 h 551617"/>
                    <a:gd name="connsiteX9" fmla="*/ 1885 w 290622"/>
                    <a:gd name="connsiteY9" fmla="*/ 11135 h 551617"/>
                    <a:gd name="connsiteX10" fmla="*/ 1904 w 290622"/>
                    <a:gd name="connsiteY10" fmla="*/ 11153 h 551617"/>
                    <a:gd name="connsiteX11" fmla="*/ 4507 w 290622"/>
                    <a:gd name="connsiteY11" fmla="*/ 12732 h 551617"/>
                    <a:gd name="connsiteX12" fmla="*/ 165530 w 290622"/>
                    <a:gd name="connsiteY12" fmla="*/ 141699 h 551617"/>
                    <a:gd name="connsiteX13" fmla="*/ 198891 w 290622"/>
                    <a:gd name="connsiteY13" fmla="*/ 258737 h 551617"/>
                    <a:gd name="connsiteX14" fmla="*/ 197543 w 290622"/>
                    <a:gd name="connsiteY14" fmla="*/ 308734 h 551617"/>
                    <a:gd name="connsiteX15" fmla="*/ 197099 w 290622"/>
                    <a:gd name="connsiteY15" fmla="*/ 311808 h 551617"/>
                    <a:gd name="connsiteX16" fmla="*/ 175989 w 290622"/>
                    <a:gd name="connsiteY16" fmla="*/ 387833 h 551617"/>
                    <a:gd name="connsiteX17" fmla="*/ 5531 w 290622"/>
                    <a:gd name="connsiteY17" fmla="*/ 539033 h 551617"/>
                    <a:gd name="connsiteX18" fmla="*/ 1165 w 290622"/>
                    <a:gd name="connsiteY18" fmla="*/ 546142 h 551617"/>
                    <a:gd name="connsiteX19" fmla="*/ 7470 w 290622"/>
                    <a:gd name="connsiteY19" fmla="*/ 551599 h 551617"/>
                    <a:gd name="connsiteX20" fmla="*/ 10082 w 290622"/>
                    <a:gd name="connsiteY20" fmla="*/ 551617 h 551617"/>
                    <a:gd name="connsiteX21" fmla="*/ 256906 w 290622"/>
                    <a:gd name="connsiteY21" fmla="*/ 409530 h 55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0622" h="551617">
                      <a:moveTo>
                        <a:pt x="256906" y="409530"/>
                      </a:moveTo>
                      <a:cubicBezTo>
                        <a:pt x="275174" y="376402"/>
                        <a:pt x="286519" y="338344"/>
                        <a:pt x="289732" y="299408"/>
                      </a:cubicBezTo>
                      <a:cubicBezTo>
                        <a:pt x="290359" y="290711"/>
                        <a:pt x="290664" y="282004"/>
                        <a:pt x="290618" y="273500"/>
                      </a:cubicBezTo>
                      <a:cubicBezTo>
                        <a:pt x="290562" y="267646"/>
                        <a:pt x="290359" y="261774"/>
                        <a:pt x="289990" y="255874"/>
                      </a:cubicBezTo>
                      <a:cubicBezTo>
                        <a:pt x="287710" y="223670"/>
                        <a:pt x="280104" y="192822"/>
                        <a:pt x="267365" y="164200"/>
                      </a:cubicBezTo>
                      <a:cubicBezTo>
                        <a:pt x="224118" y="67032"/>
                        <a:pt x="123354" y="1043"/>
                        <a:pt x="16544" y="0"/>
                      </a:cubicBezTo>
                      <a:lnTo>
                        <a:pt x="11227" y="28"/>
                      </a:lnTo>
                      <a:cubicBezTo>
                        <a:pt x="9556" y="46"/>
                        <a:pt x="7913" y="83"/>
                        <a:pt x="6224" y="138"/>
                      </a:cubicBezTo>
                      <a:cubicBezTo>
                        <a:pt x="3666" y="221"/>
                        <a:pt x="1396" y="1828"/>
                        <a:pt x="454" y="4210"/>
                      </a:cubicBezTo>
                      <a:cubicBezTo>
                        <a:pt x="-497" y="6602"/>
                        <a:pt x="76" y="9316"/>
                        <a:pt x="1885" y="11135"/>
                      </a:cubicBezTo>
                      <a:lnTo>
                        <a:pt x="1904" y="11153"/>
                      </a:lnTo>
                      <a:cubicBezTo>
                        <a:pt x="2633" y="11883"/>
                        <a:pt x="3528" y="12427"/>
                        <a:pt x="4507" y="12732"/>
                      </a:cubicBezTo>
                      <a:cubicBezTo>
                        <a:pt x="73803" y="34753"/>
                        <a:pt x="132484" y="81758"/>
                        <a:pt x="165530" y="141699"/>
                      </a:cubicBezTo>
                      <a:cubicBezTo>
                        <a:pt x="184878" y="176812"/>
                        <a:pt x="196417" y="217225"/>
                        <a:pt x="198891" y="258737"/>
                      </a:cubicBezTo>
                      <a:cubicBezTo>
                        <a:pt x="200293" y="275522"/>
                        <a:pt x="199851" y="292336"/>
                        <a:pt x="197543" y="308734"/>
                      </a:cubicBezTo>
                      <a:lnTo>
                        <a:pt x="197099" y="311808"/>
                      </a:lnTo>
                      <a:cubicBezTo>
                        <a:pt x="193684" y="338482"/>
                        <a:pt x="186577" y="364049"/>
                        <a:pt x="175989" y="387833"/>
                      </a:cubicBezTo>
                      <a:cubicBezTo>
                        <a:pt x="144890" y="457736"/>
                        <a:pt x="81169" y="514261"/>
                        <a:pt x="5531" y="539033"/>
                      </a:cubicBezTo>
                      <a:cubicBezTo>
                        <a:pt x="2531" y="540011"/>
                        <a:pt x="694" y="543031"/>
                        <a:pt x="1165" y="546142"/>
                      </a:cubicBezTo>
                      <a:cubicBezTo>
                        <a:pt x="1654" y="549263"/>
                        <a:pt x="4322" y="551571"/>
                        <a:pt x="7470" y="551599"/>
                      </a:cubicBezTo>
                      <a:cubicBezTo>
                        <a:pt x="8347" y="551608"/>
                        <a:pt x="9205" y="551617"/>
                        <a:pt x="10082" y="551617"/>
                      </a:cubicBezTo>
                      <a:cubicBezTo>
                        <a:pt x="112536" y="551608"/>
                        <a:pt x="209210" y="496053"/>
                        <a:pt x="256906" y="409530"/>
                      </a:cubicBezTo>
                      <a:close/>
                    </a:path>
                  </a:pathLst>
                </a:custGeom>
                <a:solidFill>
                  <a:srgbClr val="FFFFFF"/>
                </a:solidFill>
                <a:ln w="9231" cap="flat">
                  <a:noFill/>
                  <a:prstDash val="solid"/>
                  <a:miter/>
                </a:ln>
              </p:spPr>
              <p:txBody>
                <a:bodyPr rtlCol="0" anchor="ctr"/>
                <a:lstStyle/>
                <a:p>
                  <a:endParaRPr lang="en-AU" sz="1800" dirty="0"/>
                </a:p>
              </p:txBody>
            </p:sp>
          </p:grpSp>
        </p:grpSp>
      </p:grpSp>
    </p:spTree>
    <p:extLst>
      <p:ext uri="{BB962C8B-B14F-4D97-AF65-F5344CB8AC3E}">
        <p14:creationId xmlns:p14="http://schemas.microsoft.com/office/powerpoint/2010/main" val="3063590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Full Image">
    <p:spTree>
      <p:nvGrpSpPr>
        <p:cNvPr id="1" name=""/>
        <p:cNvGrpSpPr/>
        <p:nvPr/>
      </p:nvGrpSpPr>
      <p:grpSpPr>
        <a:xfrm>
          <a:off x="0" y="0"/>
          <a:ext cx="0" cy="0"/>
          <a:chOff x="0" y="0"/>
          <a:chExt cx="0" cy="0"/>
        </a:xfrm>
      </p:grpSpPr>
      <p:sp>
        <p:nvSpPr>
          <p:cNvPr id="70" name="Picture Placeholder 69">
            <a:extLst>
              <a:ext uri="{FF2B5EF4-FFF2-40B4-BE49-F238E27FC236}">
                <a16:creationId xmlns:a16="http://schemas.microsoft.com/office/drawing/2014/main" id="{AC39290B-0066-04AF-7CD2-4616656CF7FD}"/>
              </a:ext>
            </a:extLst>
          </p:cNvPr>
          <p:cNvSpPr>
            <a:spLocks noGrp="1"/>
          </p:cNvSpPr>
          <p:nvPr>
            <p:ph type="pic" sz="quarter" idx="13"/>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023039 h 6858000"/>
              <a:gd name="connsiteX3" fmla="*/ 4470400 w 6096000"/>
              <a:gd name="connsiteY3" fmla="*/ 6023039 h 6858000"/>
              <a:gd name="connsiteX4" fmla="*/ 4470400 w 6096000"/>
              <a:gd name="connsiteY4" fmla="*/ 6858000 h 6858000"/>
              <a:gd name="connsiteX5" fmla="*/ 0 w 6096000"/>
              <a:gd name="connsiteY5" fmla="*/ 6858000 h 6858000"/>
              <a:gd name="connsiteX0" fmla="*/ 0 w 6096000"/>
              <a:gd name="connsiteY0" fmla="*/ 0 h 6865472"/>
              <a:gd name="connsiteX1" fmla="*/ 6096000 w 6096000"/>
              <a:gd name="connsiteY1" fmla="*/ 0 h 6865472"/>
              <a:gd name="connsiteX2" fmla="*/ 6096000 w 6096000"/>
              <a:gd name="connsiteY2" fmla="*/ 6023039 h 6865472"/>
              <a:gd name="connsiteX3" fmla="*/ 6096000 w 6096000"/>
              <a:gd name="connsiteY3" fmla="*/ 6865472 h 6865472"/>
              <a:gd name="connsiteX4" fmla="*/ 4470400 w 6096000"/>
              <a:gd name="connsiteY4" fmla="*/ 6858000 h 6865472"/>
              <a:gd name="connsiteX5" fmla="*/ 0 w 6096000"/>
              <a:gd name="connsiteY5" fmla="*/ 6858000 h 6865472"/>
              <a:gd name="connsiteX6" fmla="*/ 0 w 6096000"/>
              <a:gd name="connsiteY6" fmla="*/ 0 h 6865472"/>
              <a:gd name="connsiteX0" fmla="*/ 0 w 6096000"/>
              <a:gd name="connsiteY0" fmla="*/ 0 h 6858000"/>
              <a:gd name="connsiteX1" fmla="*/ 6096000 w 6096000"/>
              <a:gd name="connsiteY1" fmla="*/ 0 h 6858000"/>
              <a:gd name="connsiteX2" fmla="*/ 6096000 w 6096000"/>
              <a:gd name="connsiteY2" fmla="*/ 6023039 h 6858000"/>
              <a:gd name="connsiteX3" fmla="*/ 6095206 w 6096000"/>
              <a:gd name="connsiteY3" fmla="*/ 6855947 h 6858000"/>
              <a:gd name="connsiteX4" fmla="*/ 4470400 w 6096000"/>
              <a:gd name="connsiteY4" fmla="*/ 6858000 h 6858000"/>
              <a:gd name="connsiteX5" fmla="*/ 0 w 6096000"/>
              <a:gd name="connsiteY5" fmla="*/ 6858000 h 6858000"/>
              <a:gd name="connsiteX6" fmla="*/ 0 w 6096000"/>
              <a:gd name="connsiteY6" fmla="*/ 0 h 6858000"/>
              <a:gd name="connsiteX0" fmla="*/ 0 w 6096000"/>
              <a:gd name="connsiteY0" fmla="*/ 0 h 6858000"/>
              <a:gd name="connsiteX1" fmla="*/ 6096000 w 6096000"/>
              <a:gd name="connsiteY1" fmla="*/ 0 h 6858000"/>
              <a:gd name="connsiteX2" fmla="*/ 6096000 w 6096000"/>
              <a:gd name="connsiteY2" fmla="*/ 6023039 h 6858000"/>
              <a:gd name="connsiteX3" fmla="*/ 5290873 w 6096000"/>
              <a:gd name="connsiteY3" fmla="*/ 6085481 h 6858000"/>
              <a:gd name="connsiteX4" fmla="*/ 4470400 w 6096000"/>
              <a:gd name="connsiteY4" fmla="*/ 6858000 h 6858000"/>
              <a:gd name="connsiteX5" fmla="*/ 0 w 6096000"/>
              <a:gd name="connsiteY5" fmla="*/ 6858000 h 6858000"/>
              <a:gd name="connsiteX6" fmla="*/ 0 w 6096000"/>
              <a:gd name="connsiteY6" fmla="*/ 0 h 6858000"/>
              <a:gd name="connsiteX0" fmla="*/ 0 w 6096000"/>
              <a:gd name="connsiteY0" fmla="*/ 0 h 6858000"/>
              <a:gd name="connsiteX1" fmla="*/ 6096000 w 6096000"/>
              <a:gd name="connsiteY1" fmla="*/ 0 h 6858000"/>
              <a:gd name="connsiteX2" fmla="*/ 6096000 w 6096000"/>
              <a:gd name="connsiteY2" fmla="*/ 6023039 h 6858000"/>
              <a:gd name="connsiteX3" fmla="*/ 5290873 w 6096000"/>
              <a:gd name="connsiteY3" fmla="*/ 6085481 h 6858000"/>
              <a:gd name="connsiteX4" fmla="*/ 5284259 w 6096000"/>
              <a:gd name="connsiteY4" fmla="*/ 6855883 h 6858000"/>
              <a:gd name="connsiteX5" fmla="*/ 0 w 6096000"/>
              <a:gd name="connsiteY5" fmla="*/ 6858000 h 6858000"/>
              <a:gd name="connsiteX6" fmla="*/ 0 w 6096000"/>
              <a:gd name="connsiteY6" fmla="*/ 0 h 6858000"/>
              <a:gd name="connsiteX0" fmla="*/ 0 w 6096000"/>
              <a:gd name="connsiteY0" fmla="*/ 0 h 6858000"/>
              <a:gd name="connsiteX1" fmla="*/ 6096000 w 6096000"/>
              <a:gd name="connsiteY1" fmla="*/ 0 h 6858000"/>
              <a:gd name="connsiteX2" fmla="*/ 6096000 w 6096000"/>
              <a:gd name="connsiteY2" fmla="*/ 6023039 h 6858000"/>
              <a:gd name="connsiteX3" fmla="*/ 5282407 w 6096000"/>
              <a:gd name="connsiteY3" fmla="*/ 6032565 h 6858000"/>
              <a:gd name="connsiteX4" fmla="*/ 5284259 w 6096000"/>
              <a:gd name="connsiteY4" fmla="*/ 6855883 h 6858000"/>
              <a:gd name="connsiteX5" fmla="*/ 0 w 6096000"/>
              <a:gd name="connsiteY5" fmla="*/ 6858000 h 6858000"/>
              <a:gd name="connsiteX6" fmla="*/ 0 w 6096000"/>
              <a:gd name="connsiteY6" fmla="*/ 0 h 6858000"/>
              <a:gd name="connsiteX0" fmla="*/ 0 w 6096000"/>
              <a:gd name="connsiteY0" fmla="*/ 0 h 6858000"/>
              <a:gd name="connsiteX1" fmla="*/ 6096000 w 6096000"/>
              <a:gd name="connsiteY1" fmla="*/ 0 h 6858000"/>
              <a:gd name="connsiteX2" fmla="*/ 6096000 w 6096000"/>
              <a:gd name="connsiteY2" fmla="*/ 6023039 h 6858000"/>
              <a:gd name="connsiteX3" fmla="*/ 5282407 w 6096000"/>
              <a:gd name="connsiteY3" fmla="*/ 6032565 h 6858000"/>
              <a:gd name="connsiteX4" fmla="*/ 5284259 w 6096000"/>
              <a:gd name="connsiteY4" fmla="*/ 6855883 h 6858000"/>
              <a:gd name="connsiteX5" fmla="*/ 0 w 6096000"/>
              <a:gd name="connsiteY5" fmla="*/ 6858000 h 6858000"/>
              <a:gd name="connsiteX6" fmla="*/ 0 w 6096000"/>
              <a:gd name="connsiteY6" fmla="*/ 0 h 6858000"/>
              <a:gd name="connsiteX0" fmla="*/ 0 w 6096000"/>
              <a:gd name="connsiteY0" fmla="*/ 0 h 6858000"/>
              <a:gd name="connsiteX1" fmla="*/ 6096000 w 6096000"/>
              <a:gd name="connsiteY1" fmla="*/ 0 h 6858000"/>
              <a:gd name="connsiteX2" fmla="*/ 6096000 w 6096000"/>
              <a:gd name="connsiteY2" fmla="*/ 6023039 h 6858000"/>
              <a:gd name="connsiteX3" fmla="*/ 5283466 w 6096000"/>
              <a:gd name="connsiteY3" fmla="*/ 6021982 h 6858000"/>
              <a:gd name="connsiteX4" fmla="*/ 5284259 w 6096000"/>
              <a:gd name="connsiteY4" fmla="*/ 6855883 h 6858000"/>
              <a:gd name="connsiteX5" fmla="*/ 0 w 6096000"/>
              <a:gd name="connsiteY5" fmla="*/ 6858000 h 6858000"/>
              <a:gd name="connsiteX6" fmla="*/ 0 w 6096000"/>
              <a:gd name="connsiteY6" fmla="*/ 0 h 6858000"/>
              <a:gd name="connsiteX0" fmla="*/ 0 w 6096000"/>
              <a:gd name="connsiteY0" fmla="*/ 0 h 6858000"/>
              <a:gd name="connsiteX1" fmla="*/ 6096000 w 6096000"/>
              <a:gd name="connsiteY1" fmla="*/ 0 h 6858000"/>
              <a:gd name="connsiteX2" fmla="*/ 6096000 w 6096000"/>
              <a:gd name="connsiteY2" fmla="*/ 6023039 h 6858000"/>
              <a:gd name="connsiteX3" fmla="*/ 5282408 w 6096000"/>
              <a:gd name="connsiteY3" fmla="*/ 6021982 h 6858000"/>
              <a:gd name="connsiteX4" fmla="*/ 5284259 w 6096000"/>
              <a:gd name="connsiteY4" fmla="*/ 6855883 h 6858000"/>
              <a:gd name="connsiteX5" fmla="*/ 0 w 6096000"/>
              <a:gd name="connsiteY5" fmla="*/ 6858000 h 6858000"/>
              <a:gd name="connsiteX6" fmla="*/ 0 w 6096000"/>
              <a:gd name="connsiteY6" fmla="*/ 0 h 6858000"/>
              <a:gd name="connsiteX0" fmla="*/ 0 w 6096000"/>
              <a:gd name="connsiteY0" fmla="*/ 0 h 6858000"/>
              <a:gd name="connsiteX1" fmla="*/ 6096000 w 6096000"/>
              <a:gd name="connsiteY1" fmla="*/ 0 h 6858000"/>
              <a:gd name="connsiteX2" fmla="*/ 6096000 w 6096000"/>
              <a:gd name="connsiteY2" fmla="*/ 6023039 h 6858000"/>
              <a:gd name="connsiteX3" fmla="*/ 5305692 w 6096000"/>
              <a:gd name="connsiteY3" fmla="*/ 6021982 h 6858000"/>
              <a:gd name="connsiteX4" fmla="*/ 5284259 w 6096000"/>
              <a:gd name="connsiteY4" fmla="*/ 6855883 h 6858000"/>
              <a:gd name="connsiteX5" fmla="*/ 0 w 6096000"/>
              <a:gd name="connsiteY5" fmla="*/ 6858000 h 6858000"/>
              <a:gd name="connsiteX6" fmla="*/ 0 w 6096000"/>
              <a:gd name="connsiteY6" fmla="*/ 0 h 6858000"/>
              <a:gd name="connsiteX0" fmla="*/ 0 w 6096000"/>
              <a:gd name="connsiteY0" fmla="*/ 0 h 6858000"/>
              <a:gd name="connsiteX1" fmla="*/ 6096000 w 6096000"/>
              <a:gd name="connsiteY1" fmla="*/ 0 h 6858000"/>
              <a:gd name="connsiteX2" fmla="*/ 6096000 w 6096000"/>
              <a:gd name="connsiteY2" fmla="*/ 6023039 h 6858000"/>
              <a:gd name="connsiteX3" fmla="*/ 5285584 w 6096000"/>
              <a:gd name="connsiteY3" fmla="*/ 6021982 h 6858000"/>
              <a:gd name="connsiteX4" fmla="*/ 5284259 w 6096000"/>
              <a:gd name="connsiteY4" fmla="*/ 6855883 h 6858000"/>
              <a:gd name="connsiteX5" fmla="*/ 0 w 6096000"/>
              <a:gd name="connsiteY5" fmla="*/ 6858000 h 6858000"/>
              <a:gd name="connsiteX6" fmla="*/ 0 w 6096000"/>
              <a:gd name="connsiteY6" fmla="*/ 0 h 6858000"/>
              <a:gd name="connsiteX0" fmla="*/ 0 w 6096000"/>
              <a:gd name="connsiteY0" fmla="*/ 0 h 6858000"/>
              <a:gd name="connsiteX1" fmla="*/ 6096000 w 6096000"/>
              <a:gd name="connsiteY1" fmla="*/ 0 h 6858000"/>
              <a:gd name="connsiteX2" fmla="*/ 6096000 w 6096000"/>
              <a:gd name="connsiteY2" fmla="*/ 6023039 h 6858000"/>
              <a:gd name="connsiteX3" fmla="*/ 5285584 w 6096000"/>
              <a:gd name="connsiteY3" fmla="*/ 6021982 h 6858000"/>
              <a:gd name="connsiteX4" fmla="*/ 5288493 w 6096000"/>
              <a:gd name="connsiteY4" fmla="*/ 6855883 h 6858000"/>
              <a:gd name="connsiteX5" fmla="*/ 0 w 6096000"/>
              <a:gd name="connsiteY5" fmla="*/ 6858000 h 6858000"/>
              <a:gd name="connsiteX6" fmla="*/ 0 w 6096000"/>
              <a:gd name="connsiteY6" fmla="*/ 0 h 6858000"/>
              <a:gd name="connsiteX0" fmla="*/ 0 w 6096000"/>
              <a:gd name="connsiteY0" fmla="*/ 0 h 6858000"/>
              <a:gd name="connsiteX1" fmla="*/ 6096000 w 6096000"/>
              <a:gd name="connsiteY1" fmla="*/ 0 h 6858000"/>
              <a:gd name="connsiteX2" fmla="*/ 6096000 w 6096000"/>
              <a:gd name="connsiteY2" fmla="*/ 6023039 h 6858000"/>
              <a:gd name="connsiteX3" fmla="*/ 5285584 w 6096000"/>
              <a:gd name="connsiteY3" fmla="*/ 6021982 h 6858000"/>
              <a:gd name="connsiteX4" fmla="*/ 5288493 w 6096000"/>
              <a:gd name="connsiteY4" fmla="*/ 6855883 h 6858000"/>
              <a:gd name="connsiteX5" fmla="*/ 0 w 6096000"/>
              <a:gd name="connsiteY5" fmla="*/ 6858000 h 6858000"/>
              <a:gd name="connsiteX6" fmla="*/ 0 w 6096000"/>
              <a:gd name="connsiteY6" fmla="*/ 0 h 6858000"/>
              <a:gd name="connsiteX0" fmla="*/ 0 w 6096000"/>
              <a:gd name="connsiteY0" fmla="*/ 0 h 6858000"/>
              <a:gd name="connsiteX1" fmla="*/ 6096000 w 6096000"/>
              <a:gd name="connsiteY1" fmla="*/ 0 h 6858000"/>
              <a:gd name="connsiteX2" fmla="*/ 6096000 w 6096000"/>
              <a:gd name="connsiteY2" fmla="*/ 6023039 h 6858000"/>
              <a:gd name="connsiteX3" fmla="*/ 5285584 w 6096000"/>
              <a:gd name="connsiteY3" fmla="*/ 6021982 h 6858000"/>
              <a:gd name="connsiteX4" fmla="*/ 5288493 w 6096000"/>
              <a:gd name="connsiteY4" fmla="*/ 6855883 h 6858000"/>
              <a:gd name="connsiteX5" fmla="*/ 0 w 6096000"/>
              <a:gd name="connsiteY5" fmla="*/ 6858000 h 6858000"/>
              <a:gd name="connsiteX6" fmla="*/ 0 w 6096000"/>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6096000" y="0"/>
                </a:lnTo>
                <a:lnTo>
                  <a:pt x="6096000" y="6023039"/>
                </a:lnTo>
                <a:cubicBezTo>
                  <a:pt x="5962386" y="6027624"/>
                  <a:pt x="5443541" y="6019513"/>
                  <a:pt x="5285584" y="6021982"/>
                </a:cubicBezTo>
                <a:cubicBezTo>
                  <a:pt x="5283379" y="6278783"/>
                  <a:pt x="5290698" y="6599082"/>
                  <a:pt x="5288493" y="6855883"/>
                </a:cubicBezTo>
                <a:lnTo>
                  <a:pt x="0" y="6858000"/>
                </a:lnTo>
                <a:lnTo>
                  <a:pt x="0" y="0"/>
                </a:lnTo>
                <a:close/>
              </a:path>
            </a:pathLst>
          </a:custGeom>
          <a:solidFill>
            <a:schemeClr val="bg1">
              <a:lumMod val="95000"/>
            </a:schemeClr>
          </a:solidFill>
        </p:spPr>
        <p:txBody>
          <a:bodyPr wrap="square">
            <a:noAutofit/>
          </a:bodyPr>
          <a:lstStyle/>
          <a:p>
            <a:endParaRPr lang="en-AU" dirty="0"/>
          </a:p>
        </p:txBody>
      </p:sp>
      <p:sp>
        <p:nvSpPr>
          <p:cNvPr id="4" name="Date Placeholder 3">
            <a:extLst>
              <a:ext uri="{FF2B5EF4-FFF2-40B4-BE49-F238E27FC236}">
                <a16:creationId xmlns:a16="http://schemas.microsoft.com/office/drawing/2014/main" id="{622BEABD-91AE-FC41-B70C-39F21B217E4A}"/>
              </a:ext>
            </a:extLst>
          </p:cNvPr>
          <p:cNvSpPr>
            <a:spLocks noGrp="1"/>
          </p:cNvSpPr>
          <p:nvPr>
            <p:ph type="dt" sz="half" idx="10"/>
          </p:nvPr>
        </p:nvSpPr>
        <p:spPr/>
        <p:txBody>
          <a:bodyPr/>
          <a:lstStyle/>
          <a:p>
            <a:r>
              <a:rPr lang="en-AU" dirty="0"/>
              <a:t>NOV 2022</a:t>
            </a:r>
          </a:p>
        </p:txBody>
      </p:sp>
      <p:sp>
        <p:nvSpPr>
          <p:cNvPr id="5" name="Footer Placeholder 4">
            <a:extLst>
              <a:ext uri="{FF2B5EF4-FFF2-40B4-BE49-F238E27FC236}">
                <a16:creationId xmlns:a16="http://schemas.microsoft.com/office/drawing/2014/main" id="{C7524067-EE67-A245-A5F1-92185DB41658}"/>
              </a:ext>
            </a:extLst>
          </p:cNvPr>
          <p:cNvSpPr>
            <a:spLocks noGrp="1"/>
          </p:cNvSpPr>
          <p:nvPr>
            <p:ph type="ftr" sz="quarter" idx="11"/>
          </p:nvPr>
        </p:nvSpPr>
        <p:spPr/>
        <p:txBody>
          <a:bodyPr/>
          <a:lstStyle/>
          <a:p>
            <a:r>
              <a:rPr lang="en-AU" dirty="0"/>
              <a:t>CASE FOR SUPPORT</a:t>
            </a:r>
          </a:p>
        </p:txBody>
      </p:sp>
      <p:sp>
        <p:nvSpPr>
          <p:cNvPr id="6" name="Slide Number Placeholder 5">
            <a:extLst>
              <a:ext uri="{FF2B5EF4-FFF2-40B4-BE49-F238E27FC236}">
                <a16:creationId xmlns:a16="http://schemas.microsoft.com/office/drawing/2014/main" id="{B69FA2D1-70F1-AE4E-BF3E-8FB17B908A76}"/>
              </a:ext>
            </a:extLst>
          </p:cNvPr>
          <p:cNvSpPr>
            <a:spLocks noGrp="1"/>
          </p:cNvSpPr>
          <p:nvPr>
            <p:ph type="sldNum" sz="quarter" idx="12"/>
          </p:nvPr>
        </p:nvSpPr>
        <p:spPr/>
        <p:txBody>
          <a:bodyPr/>
          <a:lstStyle/>
          <a:p>
            <a:fld id="{844C296D-B57D-C34D-923D-154E4CE5CC2A}" type="slidenum">
              <a:rPr lang="en-AU" smtClean="0"/>
              <a:t>‹#›</a:t>
            </a:fld>
            <a:endParaRPr lang="en-AU" dirty="0"/>
          </a:p>
        </p:txBody>
      </p:sp>
      <p:grpSp>
        <p:nvGrpSpPr>
          <p:cNvPr id="71" name="Group 70">
            <a:extLst>
              <a:ext uri="{FF2B5EF4-FFF2-40B4-BE49-F238E27FC236}">
                <a16:creationId xmlns:a16="http://schemas.microsoft.com/office/drawing/2014/main" id="{C45DECA9-57F3-825F-6D27-33C9AE6DD781}"/>
              </a:ext>
            </a:extLst>
          </p:cNvPr>
          <p:cNvGrpSpPr/>
          <p:nvPr userDrawn="1"/>
        </p:nvGrpSpPr>
        <p:grpSpPr>
          <a:xfrm>
            <a:off x="10566400" y="6023041"/>
            <a:ext cx="1625600" cy="834961"/>
            <a:chOff x="0" y="-1"/>
            <a:chExt cx="2156178" cy="1107483"/>
          </a:xfrm>
        </p:grpSpPr>
        <p:sp>
          <p:nvSpPr>
            <p:cNvPr id="72" name="Freeform 71">
              <a:extLst>
                <a:ext uri="{FF2B5EF4-FFF2-40B4-BE49-F238E27FC236}">
                  <a16:creationId xmlns:a16="http://schemas.microsoft.com/office/drawing/2014/main" id="{20FD253C-33E9-FC4C-8B26-4DA11CFD623F}"/>
                </a:ext>
              </a:extLst>
            </p:cNvPr>
            <p:cNvSpPr/>
            <p:nvPr/>
          </p:nvSpPr>
          <p:spPr>
            <a:xfrm>
              <a:off x="0" y="-1"/>
              <a:ext cx="2156178" cy="1107483"/>
            </a:xfrm>
            <a:custGeom>
              <a:avLst/>
              <a:gdLst>
                <a:gd name="connsiteX0" fmla="*/ 0 w 2373378"/>
                <a:gd name="connsiteY0" fmla="*/ 0 h 1219044"/>
                <a:gd name="connsiteX1" fmla="*/ 2373379 w 2373378"/>
                <a:gd name="connsiteY1" fmla="*/ 0 h 1219044"/>
                <a:gd name="connsiteX2" fmla="*/ 2373379 w 2373378"/>
                <a:gd name="connsiteY2" fmla="*/ 1219044 h 1219044"/>
                <a:gd name="connsiteX3" fmla="*/ 0 w 2373378"/>
                <a:gd name="connsiteY3" fmla="*/ 1219044 h 1219044"/>
              </a:gdLst>
              <a:ahLst/>
              <a:cxnLst>
                <a:cxn ang="0">
                  <a:pos x="connsiteX0" y="connsiteY0"/>
                </a:cxn>
                <a:cxn ang="0">
                  <a:pos x="connsiteX1" y="connsiteY1"/>
                </a:cxn>
                <a:cxn ang="0">
                  <a:pos x="connsiteX2" y="connsiteY2"/>
                </a:cxn>
                <a:cxn ang="0">
                  <a:pos x="connsiteX3" y="connsiteY3"/>
                </a:cxn>
              </a:cxnLst>
              <a:rect l="l" t="t" r="r" b="b"/>
              <a:pathLst>
                <a:path w="2373378" h="1219044">
                  <a:moveTo>
                    <a:pt x="0" y="0"/>
                  </a:moveTo>
                  <a:lnTo>
                    <a:pt x="2373379" y="0"/>
                  </a:lnTo>
                  <a:lnTo>
                    <a:pt x="2373379" y="1219044"/>
                  </a:lnTo>
                  <a:lnTo>
                    <a:pt x="0" y="1219044"/>
                  </a:lnTo>
                  <a:close/>
                </a:path>
              </a:pathLst>
            </a:custGeom>
            <a:solidFill>
              <a:srgbClr val="000000"/>
            </a:solidFill>
            <a:ln w="9231" cap="flat">
              <a:noFill/>
              <a:prstDash val="solid"/>
              <a:miter/>
            </a:ln>
          </p:spPr>
          <p:txBody>
            <a:bodyPr rtlCol="0" anchor="ctr"/>
            <a:lstStyle/>
            <a:p>
              <a:endParaRPr lang="en-AU" sz="1800" dirty="0"/>
            </a:p>
          </p:txBody>
        </p:sp>
        <p:sp>
          <p:nvSpPr>
            <p:cNvPr id="73" name="Freeform 72">
              <a:extLst>
                <a:ext uri="{FF2B5EF4-FFF2-40B4-BE49-F238E27FC236}">
                  <a16:creationId xmlns:a16="http://schemas.microsoft.com/office/drawing/2014/main" id="{E5D8CC56-2D19-59F8-9C3F-6EF395D68BF5}"/>
                </a:ext>
              </a:extLst>
            </p:cNvPr>
            <p:cNvSpPr/>
            <p:nvPr/>
          </p:nvSpPr>
          <p:spPr>
            <a:xfrm>
              <a:off x="306882" y="304829"/>
              <a:ext cx="115677" cy="143620"/>
            </a:xfrm>
            <a:custGeom>
              <a:avLst/>
              <a:gdLst>
                <a:gd name="connsiteX0" fmla="*/ 87158 w 127330"/>
                <a:gd name="connsiteY0" fmla="*/ 0 h 158087"/>
                <a:gd name="connsiteX1" fmla="*/ 87158 w 127330"/>
                <a:gd name="connsiteY1" fmla="*/ 79496 h 158087"/>
                <a:gd name="connsiteX2" fmla="*/ 31366 w 127330"/>
                <a:gd name="connsiteY2" fmla="*/ 0 h 158087"/>
                <a:gd name="connsiteX3" fmla="*/ 0 w 127330"/>
                <a:gd name="connsiteY3" fmla="*/ 0 h 158087"/>
                <a:gd name="connsiteX4" fmla="*/ 0 w 127330"/>
                <a:gd name="connsiteY4" fmla="*/ 158088 h 158087"/>
                <a:gd name="connsiteX5" fmla="*/ 40413 w 127330"/>
                <a:gd name="connsiteY5" fmla="*/ 158088 h 158087"/>
                <a:gd name="connsiteX6" fmla="*/ 40413 w 127330"/>
                <a:gd name="connsiteY6" fmla="*/ 78582 h 158087"/>
                <a:gd name="connsiteX7" fmla="*/ 96176 w 127330"/>
                <a:gd name="connsiteY7" fmla="*/ 158088 h 158087"/>
                <a:gd name="connsiteX8" fmla="*/ 127331 w 127330"/>
                <a:gd name="connsiteY8" fmla="*/ 158088 h 158087"/>
                <a:gd name="connsiteX9" fmla="*/ 127331 w 127330"/>
                <a:gd name="connsiteY9" fmla="*/ 0 h 15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30" h="158087">
                  <a:moveTo>
                    <a:pt x="87158" y="0"/>
                  </a:moveTo>
                  <a:lnTo>
                    <a:pt x="87158" y="79496"/>
                  </a:lnTo>
                  <a:lnTo>
                    <a:pt x="31366" y="0"/>
                  </a:lnTo>
                  <a:lnTo>
                    <a:pt x="0" y="0"/>
                  </a:lnTo>
                  <a:lnTo>
                    <a:pt x="0" y="158088"/>
                  </a:lnTo>
                  <a:lnTo>
                    <a:pt x="40413" y="158088"/>
                  </a:lnTo>
                  <a:lnTo>
                    <a:pt x="40413" y="78582"/>
                  </a:lnTo>
                  <a:lnTo>
                    <a:pt x="96176" y="158088"/>
                  </a:lnTo>
                  <a:lnTo>
                    <a:pt x="127331" y="158088"/>
                  </a:lnTo>
                  <a:lnTo>
                    <a:pt x="127331" y="0"/>
                  </a:lnTo>
                  <a:close/>
                </a:path>
              </a:pathLst>
            </a:custGeom>
            <a:solidFill>
              <a:srgbClr val="FFFFFF"/>
            </a:solidFill>
            <a:ln w="9231" cap="flat">
              <a:noFill/>
              <a:prstDash val="solid"/>
              <a:miter/>
            </a:ln>
          </p:spPr>
          <p:txBody>
            <a:bodyPr rtlCol="0" anchor="ctr"/>
            <a:lstStyle/>
            <a:p>
              <a:endParaRPr lang="en-AU" sz="1800" dirty="0"/>
            </a:p>
          </p:txBody>
        </p:sp>
        <p:sp>
          <p:nvSpPr>
            <p:cNvPr id="74" name="Freeform 73">
              <a:extLst>
                <a:ext uri="{FF2B5EF4-FFF2-40B4-BE49-F238E27FC236}">
                  <a16:creationId xmlns:a16="http://schemas.microsoft.com/office/drawing/2014/main" id="{FCE21B5C-F609-9A26-BA95-3EBECF4E85E4}"/>
                </a:ext>
              </a:extLst>
            </p:cNvPr>
            <p:cNvSpPr/>
            <p:nvPr/>
          </p:nvSpPr>
          <p:spPr>
            <a:xfrm>
              <a:off x="443248" y="304829"/>
              <a:ext cx="139477" cy="143611"/>
            </a:xfrm>
            <a:custGeom>
              <a:avLst/>
              <a:gdLst>
                <a:gd name="connsiteX0" fmla="*/ 103183 w 153527"/>
                <a:gd name="connsiteY0" fmla="*/ 135273 h 158078"/>
                <a:gd name="connsiteX1" fmla="*/ 50567 w 153527"/>
                <a:gd name="connsiteY1" fmla="*/ 135273 h 158078"/>
                <a:gd name="connsiteX2" fmla="*/ 43810 w 153527"/>
                <a:gd name="connsiteY2" fmla="*/ 158079 h 158078"/>
                <a:gd name="connsiteX3" fmla="*/ 0 w 153527"/>
                <a:gd name="connsiteY3" fmla="*/ 158079 h 158078"/>
                <a:gd name="connsiteX4" fmla="*/ 52164 w 153527"/>
                <a:gd name="connsiteY4" fmla="*/ 0 h 158078"/>
                <a:gd name="connsiteX5" fmla="*/ 101373 w 153527"/>
                <a:gd name="connsiteY5" fmla="*/ 0 h 158078"/>
                <a:gd name="connsiteX6" fmla="*/ 153528 w 153527"/>
                <a:gd name="connsiteY6" fmla="*/ 158079 h 158078"/>
                <a:gd name="connsiteX7" fmla="*/ 109967 w 153527"/>
                <a:gd name="connsiteY7" fmla="*/ 158079 h 158078"/>
                <a:gd name="connsiteX8" fmla="*/ 103183 w 153527"/>
                <a:gd name="connsiteY8" fmla="*/ 135273 h 158078"/>
                <a:gd name="connsiteX9" fmla="*/ 92798 w 153527"/>
                <a:gd name="connsiteY9" fmla="*/ 100501 h 158078"/>
                <a:gd name="connsiteX10" fmla="*/ 76755 w 153527"/>
                <a:gd name="connsiteY10" fmla="*/ 46756 h 158078"/>
                <a:gd name="connsiteX11" fmla="*/ 60979 w 153527"/>
                <a:gd name="connsiteY11" fmla="*/ 100501 h 158078"/>
                <a:gd name="connsiteX12" fmla="*/ 92798 w 153527"/>
                <a:gd name="connsiteY12" fmla="*/ 100501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527" h="158078">
                  <a:moveTo>
                    <a:pt x="103183" y="135273"/>
                  </a:moveTo>
                  <a:lnTo>
                    <a:pt x="50567" y="135273"/>
                  </a:lnTo>
                  <a:lnTo>
                    <a:pt x="43810" y="158079"/>
                  </a:lnTo>
                  <a:lnTo>
                    <a:pt x="0" y="158079"/>
                  </a:lnTo>
                  <a:lnTo>
                    <a:pt x="52164" y="0"/>
                  </a:lnTo>
                  <a:lnTo>
                    <a:pt x="101373" y="0"/>
                  </a:lnTo>
                  <a:lnTo>
                    <a:pt x="153528" y="158079"/>
                  </a:lnTo>
                  <a:lnTo>
                    <a:pt x="109967" y="158079"/>
                  </a:lnTo>
                  <a:lnTo>
                    <a:pt x="103183" y="135273"/>
                  </a:lnTo>
                  <a:close/>
                  <a:moveTo>
                    <a:pt x="92798" y="100501"/>
                  </a:moveTo>
                  <a:lnTo>
                    <a:pt x="76755" y="46756"/>
                  </a:lnTo>
                  <a:lnTo>
                    <a:pt x="60979" y="100501"/>
                  </a:lnTo>
                  <a:lnTo>
                    <a:pt x="92798" y="100501"/>
                  </a:lnTo>
                  <a:close/>
                </a:path>
              </a:pathLst>
            </a:custGeom>
            <a:solidFill>
              <a:srgbClr val="FFFFFF"/>
            </a:solidFill>
            <a:ln w="9231" cap="flat">
              <a:noFill/>
              <a:prstDash val="solid"/>
              <a:miter/>
            </a:ln>
          </p:spPr>
          <p:txBody>
            <a:bodyPr rtlCol="0" anchor="ctr"/>
            <a:lstStyle/>
            <a:p>
              <a:endParaRPr lang="en-AU" sz="1800" dirty="0"/>
            </a:p>
          </p:txBody>
        </p:sp>
        <p:sp>
          <p:nvSpPr>
            <p:cNvPr id="75" name="Freeform 74">
              <a:extLst>
                <a:ext uri="{FF2B5EF4-FFF2-40B4-BE49-F238E27FC236}">
                  <a16:creationId xmlns:a16="http://schemas.microsoft.com/office/drawing/2014/main" id="{9651F458-09D7-E106-3A46-6015AE442425}"/>
                </a:ext>
              </a:extLst>
            </p:cNvPr>
            <p:cNvSpPr/>
            <p:nvPr/>
          </p:nvSpPr>
          <p:spPr>
            <a:xfrm>
              <a:off x="583934" y="304829"/>
              <a:ext cx="107695" cy="143611"/>
            </a:xfrm>
            <a:custGeom>
              <a:avLst/>
              <a:gdLst>
                <a:gd name="connsiteX0" fmla="*/ 118543 w 118543"/>
                <a:gd name="connsiteY0" fmla="*/ 39074 h 158078"/>
                <a:gd name="connsiteX1" fmla="*/ 79478 w 118543"/>
                <a:gd name="connsiteY1" fmla="*/ 39074 h 158078"/>
                <a:gd name="connsiteX2" fmla="*/ 79478 w 118543"/>
                <a:gd name="connsiteY2" fmla="*/ 158079 h 158078"/>
                <a:gd name="connsiteX3" fmla="*/ 39065 w 118543"/>
                <a:gd name="connsiteY3" fmla="*/ 158079 h 158078"/>
                <a:gd name="connsiteX4" fmla="*/ 39065 w 118543"/>
                <a:gd name="connsiteY4" fmla="*/ 39074 h 158078"/>
                <a:gd name="connsiteX5" fmla="*/ 0 w 118543"/>
                <a:gd name="connsiteY5" fmla="*/ 39074 h 158078"/>
                <a:gd name="connsiteX6" fmla="*/ 0 w 118543"/>
                <a:gd name="connsiteY6" fmla="*/ 0 h 158078"/>
                <a:gd name="connsiteX7" fmla="*/ 118543 w 118543"/>
                <a:gd name="connsiteY7" fmla="*/ 0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543" h="158078">
                  <a:moveTo>
                    <a:pt x="118543" y="39074"/>
                  </a:moveTo>
                  <a:lnTo>
                    <a:pt x="79478" y="39074"/>
                  </a:lnTo>
                  <a:lnTo>
                    <a:pt x="79478" y="158079"/>
                  </a:lnTo>
                  <a:lnTo>
                    <a:pt x="39065" y="158079"/>
                  </a:lnTo>
                  <a:lnTo>
                    <a:pt x="39065" y="39074"/>
                  </a:lnTo>
                  <a:lnTo>
                    <a:pt x="0" y="39074"/>
                  </a:lnTo>
                  <a:lnTo>
                    <a:pt x="0" y="0"/>
                  </a:lnTo>
                  <a:lnTo>
                    <a:pt x="118543" y="0"/>
                  </a:lnTo>
                  <a:close/>
                </a:path>
              </a:pathLst>
            </a:custGeom>
            <a:solidFill>
              <a:srgbClr val="FFFFFF"/>
            </a:solidFill>
            <a:ln w="9231" cap="flat">
              <a:noFill/>
              <a:prstDash val="solid"/>
              <a:miter/>
            </a:ln>
          </p:spPr>
          <p:txBody>
            <a:bodyPr rtlCol="0" anchor="ctr"/>
            <a:lstStyle/>
            <a:p>
              <a:endParaRPr lang="en-AU" sz="1800" dirty="0"/>
            </a:p>
          </p:txBody>
        </p:sp>
        <p:sp>
          <p:nvSpPr>
            <p:cNvPr id="76" name="Freeform 75">
              <a:extLst>
                <a:ext uri="{FF2B5EF4-FFF2-40B4-BE49-F238E27FC236}">
                  <a16:creationId xmlns:a16="http://schemas.microsoft.com/office/drawing/2014/main" id="{8F5C774D-DFB2-2CE7-3E92-436D44A3EA80}"/>
                </a:ext>
              </a:extLst>
            </p:cNvPr>
            <p:cNvSpPr/>
            <p:nvPr/>
          </p:nvSpPr>
          <p:spPr>
            <a:xfrm>
              <a:off x="715159" y="304846"/>
              <a:ext cx="36714" cy="143611"/>
            </a:xfrm>
            <a:custGeom>
              <a:avLst/>
              <a:gdLst>
                <a:gd name="connsiteX0" fmla="*/ 0 w 40412"/>
                <a:gd name="connsiteY0" fmla="*/ 0 h 158078"/>
                <a:gd name="connsiteX1" fmla="*/ 40413 w 40412"/>
                <a:gd name="connsiteY1" fmla="*/ 0 h 158078"/>
                <a:gd name="connsiteX2" fmla="*/ 40413 w 40412"/>
                <a:gd name="connsiteY2" fmla="*/ 158079 h 158078"/>
                <a:gd name="connsiteX3" fmla="*/ 0 w 40412"/>
                <a:gd name="connsiteY3" fmla="*/ 158079 h 158078"/>
              </a:gdLst>
              <a:ahLst/>
              <a:cxnLst>
                <a:cxn ang="0">
                  <a:pos x="connsiteX0" y="connsiteY0"/>
                </a:cxn>
                <a:cxn ang="0">
                  <a:pos x="connsiteX1" y="connsiteY1"/>
                </a:cxn>
                <a:cxn ang="0">
                  <a:pos x="connsiteX2" y="connsiteY2"/>
                </a:cxn>
                <a:cxn ang="0">
                  <a:pos x="connsiteX3" y="connsiteY3"/>
                </a:cxn>
              </a:cxnLst>
              <a:rect l="l" t="t" r="r" b="b"/>
              <a:pathLst>
                <a:path w="40412" h="158078">
                  <a:moveTo>
                    <a:pt x="0" y="0"/>
                  </a:moveTo>
                  <a:lnTo>
                    <a:pt x="40413" y="0"/>
                  </a:lnTo>
                  <a:lnTo>
                    <a:pt x="40413" y="158079"/>
                  </a:lnTo>
                  <a:lnTo>
                    <a:pt x="0" y="158079"/>
                  </a:lnTo>
                  <a:close/>
                </a:path>
              </a:pathLst>
            </a:custGeom>
            <a:solidFill>
              <a:srgbClr val="FFFFFF"/>
            </a:solidFill>
            <a:ln w="9231" cap="flat">
              <a:noFill/>
              <a:prstDash val="solid"/>
              <a:miter/>
            </a:ln>
          </p:spPr>
          <p:txBody>
            <a:bodyPr rtlCol="0" anchor="ctr"/>
            <a:lstStyle/>
            <a:p>
              <a:endParaRPr lang="en-AU" sz="1800" dirty="0"/>
            </a:p>
          </p:txBody>
        </p:sp>
        <p:grpSp>
          <p:nvGrpSpPr>
            <p:cNvPr id="77" name="Graphic 8">
              <a:extLst>
                <a:ext uri="{FF2B5EF4-FFF2-40B4-BE49-F238E27FC236}">
                  <a16:creationId xmlns:a16="http://schemas.microsoft.com/office/drawing/2014/main" id="{73FDE5D2-38B3-C8B3-1112-5473B8A198D4}"/>
                </a:ext>
              </a:extLst>
            </p:cNvPr>
            <p:cNvGrpSpPr/>
            <p:nvPr/>
          </p:nvGrpSpPr>
          <p:grpSpPr>
            <a:xfrm>
              <a:off x="306873" y="264101"/>
              <a:ext cx="1627526" cy="669504"/>
              <a:chOff x="6945339" y="-70934"/>
              <a:chExt cx="1791473" cy="736946"/>
            </a:xfrm>
            <a:solidFill>
              <a:srgbClr val="FFFFFF"/>
            </a:solidFill>
          </p:grpSpPr>
          <p:sp>
            <p:nvSpPr>
              <p:cNvPr id="78" name="Freeform 77">
                <a:extLst>
                  <a:ext uri="{FF2B5EF4-FFF2-40B4-BE49-F238E27FC236}">
                    <a16:creationId xmlns:a16="http://schemas.microsoft.com/office/drawing/2014/main" id="{6F280091-2DDA-FEAC-475B-50C25F927AA0}"/>
                  </a:ext>
                </a:extLst>
              </p:cNvPr>
              <p:cNvSpPr/>
              <p:nvPr/>
            </p:nvSpPr>
            <p:spPr>
              <a:xfrm>
                <a:off x="7465185" y="-29482"/>
                <a:ext cx="165712" cy="164864"/>
              </a:xfrm>
              <a:custGeom>
                <a:avLst/>
                <a:gdLst>
                  <a:gd name="connsiteX0" fmla="*/ 0 w 165712"/>
                  <a:gd name="connsiteY0" fmla="*/ 82423 h 164864"/>
                  <a:gd name="connsiteX1" fmla="*/ 82856 w 165712"/>
                  <a:gd name="connsiteY1" fmla="*/ 0 h 164864"/>
                  <a:gd name="connsiteX2" fmla="*/ 165713 w 165712"/>
                  <a:gd name="connsiteY2" fmla="*/ 82423 h 164864"/>
                  <a:gd name="connsiteX3" fmla="*/ 82856 w 165712"/>
                  <a:gd name="connsiteY3" fmla="*/ 164865 h 164864"/>
                  <a:gd name="connsiteX4" fmla="*/ 0 w 165712"/>
                  <a:gd name="connsiteY4" fmla="*/ 82423 h 164864"/>
                  <a:gd name="connsiteX5" fmla="*/ 125522 w 165712"/>
                  <a:gd name="connsiteY5" fmla="*/ 82423 h 164864"/>
                  <a:gd name="connsiteX6" fmla="*/ 82856 w 165712"/>
                  <a:gd name="connsiteY6" fmla="*/ 39508 h 164864"/>
                  <a:gd name="connsiteX7" fmla="*/ 40173 w 165712"/>
                  <a:gd name="connsiteY7" fmla="*/ 82423 h 164864"/>
                  <a:gd name="connsiteX8" fmla="*/ 82856 w 165712"/>
                  <a:gd name="connsiteY8" fmla="*/ 125338 h 164864"/>
                  <a:gd name="connsiteX9" fmla="*/ 125522 w 165712"/>
                  <a:gd name="connsiteY9" fmla="*/ 82423 h 16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712" h="164864">
                    <a:moveTo>
                      <a:pt x="0" y="82423"/>
                    </a:moveTo>
                    <a:cubicBezTo>
                      <a:pt x="0" y="35907"/>
                      <a:pt x="36794" y="0"/>
                      <a:pt x="82856" y="0"/>
                    </a:cubicBezTo>
                    <a:cubicBezTo>
                      <a:pt x="128909" y="0"/>
                      <a:pt x="165713" y="35907"/>
                      <a:pt x="165713" y="82423"/>
                    </a:cubicBezTo>
                    <a:cubicBezTo>
                      <a:pt x="165713" y="128939"/>
                      <a:pt x="128909" y="164865"/>
                      <a:pt x="82856" y="164865"/>
                    </a:cubicBezTo>
                    <a:cubicBezTo>
                      <a:pt x="36794" y="164865"/>
                      <a:pt x="0" y="128939"/>
                      <a:pt x="0" y="82423"/>
                    </a:cubicBezTo>
                    <a:moveTo>
                      <a:pt x="125522" y="82423"/>
                    </a:moveTo>
                    <a:cubicBezTo>
                      <a:pt x="125522" y="57125"/>
                      <a:pt x="107014" y="39508"/>
                      <a:pt x="82856" y="39508"/>
                    </a:cubicBezTo>
                    <a:cubicBezTo>
                      <a:pt x="58681" y="39508"/>
                      <a:pt x="40173" y="57125"/>
                      <a:pt x="40173" y="82423"/>
                    </a:cubicBezTo>
                    <a:cubicBezTo>
                      <a:pt x="40173" y="107722"/>
                      <a:pt x="58681" y="125338"/>
                      <a:pt x="82856" y="125338"/>
                    </a:cubicBezTo>
                    <a:cubicBezTo>
                      <a:pt x="107014" y="125338"/>
                      <a:pt x="125522" y="107722"/>
                      <a:pt x="125522" y="82423"/>
                    </a:cubicBezTo>
                  </a:path>
                </a:pathLst>
              </a:custGeom>
              <a:solidFill>
                <a:srgbClr val="FFFFFF"/>
              </a:solidFill>
              <a:ln w="9231" cap="flat">
                <a:noFill/>
                <a:prstDash val="solid"/>
                <a:miter/>
              </a:ln>
            </p:spPr>
            <p:txBody>
              <a:bodyPr rtlCol="0" anchor="ctr"/>
              <a:lstStyle/>
              <a:p>
                <a:endParaRPr lang="en-AU" sz="1800" dirty="0"/>
              </a:p>
            </p:txBody>
          </p:sp>
          <p:sp>
            <p:nvSpPr>
              <p:cNvPr id="79" name="Freeform 78">
                <a:extLst>
                  <a:ext uri="{FF2B5EF4-FFF2-40B4-BE49-F238E27FC236}">
                    <a16:creationId xmlns:a16="http://schemas.microsoft.com/office/drawing/2014/main" id="{CFE3B88B-7B26-4279-E714-0E0B1BF24D16}"/>
                  </a:ext>
                </a:extLst>
              </p:cNvPr>
              <p:cNvSpPr/>
              <p:nvPr/>
            </p:nvSpPr>
            <p:spPr>
              <a:xfrm>
                <a:off x="7660880" y="-26103"/>
                <a:ext cx="127340" cy="158078"/>
              </a:xfrm>
              <a:custGeom>
                <a:avLst/>
                <a:gdLst>
                  <a:gd name="connsiteX0" fmla="*/ 127340 w 127340"/>
                  <a:gd name="connsiteY0" fmla="*/ 0 h 158078"/>
                  <a:gd name="connsiteX1" fmla="*/ 127340 w 127340"/>
                  <a:gd name="connsiteY1" fmla="*/ 158079 h 158078"/>
                  <a:gd name="connsiteX2" fmla="*/ 96195 w 127340"/>
                  <a:gd name="connsiteY2" fmla="*/ 158079 h 158078"/>
                  <a:gd name="connsiteX3" fmla="*/ 40422 w 127340"/>
                  <a:gd name="connsiteY3" fmla="*/ 78582 h 158078"/>
                  <a:gd name="connsiteX4" fmla="*/ 40422 w 127340"/>
                  <a:gd name="connsiteY4" fmla="*/ 158079 h 158078"/>
                  <a:gd name="connsiteX5" fmla="*/ 0 w 127340"/>
                  <a:gd name="connsiteY5" fmla="*/ 158079 h 158078"/>
                  <a:gd name="connsiteX6" fmla="*/ 0 w 127340"/>
                  <a:gd name="connsiteY6" fmla="*/ 0 h 158078"/>
                  <a:gd name="connsiteX7" fmla="*/ 31385 w 127340"/>
                  <a:gd name="connsiteY7" fmla="*/ 0 h 158078"/>
                  <a:gd name="connsiteX8" fmla="*/ 87167 w 127340"/>
                  <a:gd name="connsiteY8" fmla="*/ 79496 h 158078"/>
                  <a:gd name="connsiteX9" fmla="*/ 87167 w 127340"/>
                  <a:gd name="connsiteY9" fmla="*/ 0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40" h="158078">
                    <a:moveTo>
                      <a:pt x="127340" y="0"/>
                    </a:moveTo>
                    <a:lnTo>
                      <a:pt x="127340" y="158079"/>
                    </a:lnTo>
                    <a:lnTo>
                      <a:pt x="96195" y="158079"/>
                    </a:lnTo>
                    <a:lnTo>
                      <a:pt x="40422" y="78582"/>
                    </a:lnTo>
                    <a:lnTo>
                      <a:pt x="40422" y="158079"/>
                    </a:lnTo>
                    <a:lnTo>
                      <a:pt x="0" y="158079"/>
                    </a:lnTo>
                    <a:lnTo>
                      <a:pt x="0" y="0"/>
                    </a:lnTo>
                    <a:lnTo>
                      <a:pt x="31385" y="0"/>
                    </a:lnTo>
                    <a:lnTo>
                      <a:pt x="87167" y="79496"/>
                    </a:lnTo>
                    <a:lnTo>
                      <a:pt x="87167" y="0"/>
                    </a:lnTo>
                    <a:close/>
                  </a:path>
                </a:pathLst>
              </a:custGeom>
              <a:solidFill>
                <a:srgbClr val="FFFFFF"/>
              </a:solidFill>
              <a:ln w="9231" cap="flat">
                <a:noFill/>
                <a:prstDash val="solid"/>
                <a:miter/>
              </a:ln>
            </p:spPr>
            <p:txBody>
              <a:bodyPr rtlCol="0" anchor="ctr"/>
              <a:lstStyle/>
              <a:p>
                <a:endParaRPr lang="en-AU" sz="1800" dirty="0"/>
              </a:p>
            </p:txBody>
          </p:sp>
          <p:sp>
            <p:nvSpPr>
              <p:cNvPr id="80" name="Freeform 79">
                <a:extLst>
                  <a:ext uri="{FF2B5EF4-FFF2-40B4-BE49-F238E27FC236}">
                    <a16:creationId xmlns:a16="http://schemas.microsoft.com/office/drawing/2014/main" id="{14B58732-45B5-5174-2857-C5F7B2C6F883}"/>
                  </a:ext>
                </a:extLst>
              </p:cNvPr>
              <p:cNvSpPr/>
              <p:nvPr/>
            </p:nvSpPr>
            <p:spPr>
              <a:xfrm>
                <a:off x="7810992" y="-26103"/>
                <a:ext cx="153528" cy="158078"/>
              </a:xfrm>
              <a:custGeom>
                <a:avLst/>
                <a:gdLst>
                  <a:gd name="connsiteX0" fmla="*/ 103183 w 153528"/>
                  <a:gd name="connsiteY0" fmla="*/ 135273 h 158078"/>
                  <a:gd name="connsiteX1" fmla="*/ 50567 w 153528"/>
                  <a:gd name="connsiteY1" fmla="*/ 135273 h 158078"/>
                  <a:gd name="connsiteX2" fmla="*/ 43810 w 153528"/>
                  <a:gd name="connsiteY2" fmla="*/ 158079 h 158078"/>
                  <a:gd name="connsiteX3" fmla="*/ 0 w 153528"/>
                  <a:gd name="connsiteY3" fmla="*/ 158079 h 158078"/>
                  <a:gd name="connsiteX4" fmla="*/ 52164 w 153528"/>
                  <a:gd name="connsiteY4" fmla="*/ 0 h 158078"/>
                  <a:gd name="connsiteX5" fmla="*/ 101373 w 153528"/>
                  <a:gd name="connsiteY5" fmla="*/ 0 h 158078"/>
                  <a:gd name="connsiteX6" fmla="*/ 153528 w 153528"/>
                  <a:gd name="connsiteY6" fmla="*/ 158079 h 158078"/>
                  <a:gd name="connsiteX7" fmla="*/ 109958 w 153528"/>
                  <a:gd name="connsiteY7" fmla="*/ 158079 h 158078"/>
                  <a:gd name="connsiteX8" fmla="*/ 103183 w 153528"/>
                  <a:gd name="connsiteY8" fmla="*/ 135273 h 158078"/>
                  <a:gd name="connsiteX9" fmla="*/ 92798 w 153528"/>
                  <a:gd name="connsiteY9" fmla="*/ 100501 h 158078"/>
                  <a:gd name="connsiteX10" fmla="*/ 76755 w 153528"/>
                  <a:gd name="connsiteY10" fmla="*/ 46756 h 158078"/>
                  <a:gd name="connsiteX11" fmla="*/ 60979 w 153528"/>
                  <a:gd name="connsiteY11" fmla="*/ 100501 h 158078"/>
                  <a:gd name="connsiteX12" fmla="*/ 92798 w 153528"/>
                  <a:gd name="connsiteY12" fmla="*/ 100501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528" h="158078">
                    <a:moveTo>
                      <a:pt x="103183" y="135273"/>
                    </a:moveTo>
                    <a:lnTo>
                      <a:pt x="50567" y="135273"/>
                    </a:lnTo>
                    <a:lnTo>
                      <a:pt x="43810" y="158079"/>
                    </a:lnTo>
                    <a:lnTo>
                      <a:pt x="0" y="158079"/>
                    </a:lnTo>
                    <a:lnTo>
                      <a:pt x="52164" y="0"/>
                    </a:lnTo>
                    <a:lnTo>
                      <a:pt x="101373" y="0"/>
                    </a:lnTo>
                    <a:lnTo>
                      <a:pt x="153528" y="158079"/>
                    </a:lnTo>
                    <a:lnTo>
                      <a:pt x="109958" y="158079"/>
                    </a:lnTo>
                    <a:lnTo>
                      <a:pt x="103183" y="135273"/>
                    </a:lnTo>
                    <a:close/>
                    <a:moveTo>
                      <a:pt x="92798" y="100501"/>
                    </a:moveTo>
                    <a:lnTo>
                      <a:pt x="76755" y="46756"/>
                    </a:lnTo>
                    <a:lnTo>
                      <a:pt x="60979" y="100501"/>
                    </a:lnTo>
                    <a:lnTo>
                      <a:pt x="92798" y="100501"/>
                    </a:lnTo>
                    <a:close/>
                  </a:path>
                </a:pathLst>
              </a:custGeom>
              <a:solidFill>
                <a:srgbClr val="FFFFFF"/>
              </a:solidFill>
              <a:ln w="9231" cap="flat">
                <a:noFill/>
                <a:prstDash val="solid"/>
                <a:miter/>
              </a:ln>
            </p:spPr>
            <p:txBody>
              <a:bodyPr rtlCol="0" anchor="ctr"/>
              <a:lstStyle/>
              <a:p>
                <a:endParaRPr lang="en-AU" sz="1800" dirty="0"/>
              </a:p>
            </p:txBody>
          </p:sp>
          <p:sp>
            <p:nvSpPr>
              <p:cNvPr id="81" name="Freeform 80">
                <a:extLst>
                  <a:ext uri="{FF2B5EF4-FFF2-40B4-BE49-F238E27FC236}">
                    <a16:creationId xmlns:a16="http://schemas.microsoft.com/office/drawing/2014/main" id="{F4F1D6D9-BC68-0640-B573-FBAE8EFC880E}"/>
                  </a:ext>
                </a:extLst>
              </p:cNvPr>
              <p:cNvSpPr/>
              <p:nvPr/>
            </p:nvSpPr>
            <p:spPr>
              <a:xfrm>
                <a:off x="7987274" y="-26103"/>
                <a:ext cx="94837" cy="158087"/>
              </a:xfrm>
              <a:custGeom>
                <a:avLst/>
                <a:gdLst>
                  <a:gd name="connsiteX0" fmla="*/ 94838 w 94837"/>
                  <a:gd name="connsiteY0" fmla="*/ 119023 h 158087"/>
                  <a:gd name="connsiteX1" fmla="*/ 94838 w 94837"/>
                  <a:gd name="connsiteY1" fmla="*/ 158088 h 158087"/>
                  <a:gd name="connsiteX2" fmla="*/ 0 w 94837"/>
                  <a:gd name="connsiteY2" fmla="*/ 158088 h 158087"/>
                  <a:gd name="connsiteX3" fmla="*/ 0 w 94837"/>
                  <a:gd name="connsiteY3" fmla="*/ 0 h 158087"/>
                  <a:gd name="connsiteX4" fmla="*/ 40431 w 94837"/>
                  <a:gd name="connsiteY4" fmla="*/ 0 h 158087"/>
                  <a:gd name="connsiteX5" fmla="*/ 40431 w 94837"/>
                  <a:gd name="connsiteY5" fmla="*/ 119023 h 15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37" h="158087">
                    <a:moveTo>
                      <a:pt x="94838" y="119023"/>
                    </a:moveTo>
                    <a:lnTo>
                      <a:pt x="94838" y="158088"/>
                    </a:lnTo>
                    <a:lnTo>
                      <a:pt x="0" y="158088"/>
                    </a:lnTo>
                    <a:lnTo>
                      <a:pt x="0" y="0"/>
                    </a:lnTo>
                    <a:lnTo>
                      <a:pt x="40431" y="0"/>
                    </a:lnTo>
                    <a:lnTo>
                      <a:pt x="40431" y="119023"/>
                    </a:lnTo>
                    <a:close/>
                  </a:path>
                </a:pathLst>
              </a:custGeom>
              <a:solidFill>
                <a:srgbClr val="FFFFFF"/>
              </a:solidFill>
              <a:ln w="9231" cap="flat">
                <a:noFill/>
                <a:prstDash val="solid"/>
                <a:miter/>
              </a:ln>
            </p:spPr>
            <p:txBody>
              <a:bodyPr rtlCol="0" anchor="ctr"/>
              <a:lstStyle/>
              <a:p>
                <a:endParaRPr lang="en-AU" sz="1800" dirty="0"/>
              </a:p>
            </p:txBody>
          </p:sp>
          <p:sp>
            <p:nvSpPr>
              <p:cNvPr id="82" name="Freeform 81">
                <a:extLst>
                  <a:ext uri="{FF2B5EF4-FFF2-40B4-BE49-F238E27FC236}">
                    <a16:creationId xmlns:a16="http://schemas.microsoft.com/office/drawing/2014/main" id="{151B0EA3-8C37-9C30-CE1F-6805D2EB84F0}"/>
                  </a:ext>
                </a:extLst>
              </p:cNvPr>
              <p:cNvSpPr/>
              <p:nvPr/>
            </p:nvSpPr>
            <p:spPr>
              <a:xfrm>
                <a:off x="7251167" y="202090"/>
                <a:ext cx="112450" cy="161476"/>
              </a:xfrm>
              <a:custGeom>
                <a:avLst/>
                <a:gdLst>
                  <a:gd name="connsiteX0" fmla="*/ 0 w 112450"/>
                  <a:gd name="connsiteY0" fmla="*/ 129853 h 161476"/>
                  <a:gd name="connsiteX1" fmla="*/ 34551 w 112450"/>
                  <a:gd name="connsiteY1" fmla="*/ 109753 h 161476"/>
                  <a:gd name="connsiteX2" fmla="*/ 54647 w 112450"/>
                  <a:gd name="connsiteY2" fmla="*/ 122190 h 161476"/>
                  <a:gd name="connsiteX3" fmla="*/ 72038 w 112450"/>
                  <a:gd name="connsiteY3" fmla="*/ 106152 h 161476"/>
                  <a:gd name="connsiteX4" fmla="*/ 72038 w 112450"/>
                  <a:gd name="connsiteY4" fmla="*/ 0 h 161476"/>
                  <a:gd name="connsiteX5" fmla="*/ 112451 w 112450"/>
                  <a:gd name="connsiteY5" fmla="*/ 0 h 161476"/>
                  <a:gd name="connsiteX6" fmla="*/ 112451 w 112450"/>
                  <a:gd name="connsiteY6" fmla="*/ 106826 h 161476"/>
                  <a:gd name="connsiteX7" fmla="*/ 54647 w 112450"/>
                  <a:gd name="connsiteY7" fmla="*/ 161476 h 161476"/>
                  <a:gd name="connsiteX8" fmla="*/ 0 w 112450"/>
                  <a:gd name="connsiteY8" fmla="*/ 129853 h 16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450" h="161476">
                    <a:moveTo>
                      <a:pt x="0" y="129853"/>
                    </a:moveTo>
                    <a:lnTo>
                      <a:pt x="34551" y="109753"/>
                    </a:lnTo>
                    <a:cubicBezTo>
                      <a:pt x="39065" y="118349"/>
                      <a:pt x="44253" y="122190"/>
                      <a:pt x="54647" y="122190"/>
                    </a:cubicBezTo>
                    <a:cubicBezTo>
                      <a:pt x="67515" y="122190"/>
                      <a:pt x="72038" y="115182"/>
                      <a:pt x="72038" y="106152"/>
                    </a:cubicBezTo>
                    <a:lnTo>
                      <a:pt x="72038" y="0"/>
                    </a:lnTo>
                    <a:lnTo>
                      <a:pt x="112451" y="0"/>
                    </a:lnTo>
                    <a:lnTo>
                      <a:pt x="112451" y="106826"/>
                    </a:lnTo>
                    <a:cubicBezTo>
                      <a:pt x="112451" y="141376"/>
                      <a:pt x="89410" y="161476"/>
                      <a:pt x="54647" y="161476"/>
                    </a:cubicBezTo>
                    <a:cubicBezTo>
                      <a:pt x="28237" y="161476"/>
                      <a:pt x="10394" y="150627"/>
                      <a:pt x="0" y="129853"/>
                    </a:cubicBezTo>
                  </a:path>
                </a:pathLst>
              </a:custGeom>
              <a:solidFill>
                <a:srgbClr val="FFFFFF"/>
              </a:solidFill>
              <a:ln w="9231" cap="flat">
                <a:noFill/>
                <a:prstDash val="solid"/>
                <a:miter/>
              </a:ln>
            </p:spPr>
            <p:txBody>
              <a:bodyPr rtlCol="0" anchor="ctr"/>
              <a:lstStyle/>
              <a:p>
                <a:endParaRPr lang="en-AU" sz="1800" dirty="0"/>
              </a:p>
            </p:txBody>
          </p:sp>
          <p:sp>
            <p:nvSpPr>
              <p:cNvPr id="83" name="Freeform 82">
                <a:extLst>
                  <a:ext uri="{FF2B5EF4-FFF2-40B4-BE49-F238E27FC236}">
                    <a16:creationId xmlns:a16="http://schemas.microsoft.com/office/drawing/2014/main" id="{52ACFE88-7DA7-C15B-AB27-914166768079}"/>
                  </a:ext>
                </a:extLst>
              </p:cNvPr>
              <p:cNvSpPr/>
              <p:nvPr/>
            </p:nvSpPr>
            <p:spPr>
              <a:xfrm>
                <a:off x="7396544" y="202108"/>
                <a:ext cx="125068" cy="161448"/>
              </a:xfrm>
              <a:custGeom>
                <a:avLst/>
                <a:gdLst>
                  <a:gd name="connsiteX0" fmla="*/ 0 w 125068"/>
                  <a:gd name="connsiteY0" fmla="*/ 106133 h 161448"/>
                  <a:gd name="connsiteX1" fmla="*/ 0 w 125068"/>
                  <a:gd name="connsiteY1" fmla="*/ 0 h 161448"/>
                  <a:gd name="connsiteX2" fmla="*/ 40422 w 125068"/>
                  <a:gd name="connsiteY2" fmla="*/ 0 h 161448"/>
                  <a:gd name="connsiteX3" fmla="*/ 40422 w 125068"/>
                  <a:gd name="connsiteY3" fmla="*/ 102293 h 161448"/>
                  <a:gd name="connsiteX4" fmla="*/ 62539 w 125068"/>
                  <a:gd name="connsiteY4" fmla="*/ 122181 h 161448"/>
                  <a:gd name="connsiteX5" fmla="*/ 84675 w 125068"/>
                  <a:gd name="connsiteY5" fmla="*/ 102293 h 161448"/>
                  <a:gd name="connsiteX6" fmla="*/ 84675 w 125068"/>
                  <a:gd name="connsiteY6" fmla="*/ 0 h 161448"/>
                  <a:gd name="connsiteX7" fmla="*/ 125069 w 125068"/>
                  <a:gd name="connsiteY7" fmla="*/ 0 h 161448"/>
                  <a:gd name="connsiteX8" fmla="*/ 125069 w 125068"/>
                  <a:gd name="connsiteY8" fmla="*/ 106133 h 161448"/>
                  <a:gd name="connsiteX9" fmla="*/ 62539 w 125068"/>
                  <a:gd name="connsiteY9" fmla="*/ 161448 h 161448"/>
                  <a:gd name="connsiteX10" fmla="*/ 0 w 125068"/>
                  <a:gd name="connsiteY10" fmla="*/ 106133 h 16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68" h="161448">
                    <a:moveTo>
                      <a:pt x="0" y="106133"/>
                    </a:moveTo>
                    <a:lnTo>
                      <a:pt x="0" y="0"/>
                    </a:lnTo>
                    <a:lnTo>
                      <a:pt x="40422" y="0"/>
                    </a:lnTo>
                    <a:lnTo>
                      <a:pt x="40422" y="102293"/>
                    </a:lnTo>
                    <a:cubicBezTo>
                      <a:pt x="40422" y="113575"/>
                      <a:pt x="46062" y="122181"/>
                      <a:pt x="62539" y="122181"/>
                    </a:cubicBezTo>
                    <a:cubicBezTo>
                      <a:pt x="79025" y="122181"/>
                      <a:pt x="84675" y="113575"/>
                      <a:pt x="84675" y="102293"/>
                    </a:cubicBezTo>
                    <a:lnTo>
                      <a:pt x="84675" y="0"/>
                    </a:lnTo>
                    <a:lnTo>
                      <a:pt x="125069" y="0"/>
                    </a:lnTo>
                    <a:lnTo>
                      <a:pt x="125069" y="106133"/>
                    </a:lnTo>
                    <a:cubicBezTo>
                      <a:pt x="125069" y="140009"/>
                      <a:pt x="98900" y="161448"/>
                      <a:pt x="62539" y="161448"/>
                    </a:cubicBezTo>
                    <a:cubicBezTo>
                      <a:pt x="26188" y="161448"/>
                      <a:pt x="0" y="140009"/>
                      <a:pt x="0" y="106133"/>
                    </a:cubicBezTo>
                  </a:path>
                </a:pathLst>
              </a:custGeom>
              <a:solidFill>
                <a:srgbClr val="FFFFFF"/>
              </a:solidFill>
              <a:ln w="9231" cap="flat">
                <a:noFill/>
                <a:prstDash val="solid"/>
                <a:miter/>
              </a:ln>
            </p:spPr>
            <p:txBody>
              <a:bodyPr rtlCol="0" anchor="ctr"/>
              <a:lstStyle/>
              <a:p>
                <a:endParaRPr lang="en-AU" sz="1800" dirty="0"/>
              </a:p>
            </p:txBody>
          </p:sp>
          <p:sp>
            <p:nvSpPr>
              <p:cNvPr id="84" name="Freeform 83">
                <a:extLst>
                  <a:ext uri="{FF2B5EF4-FFF2-40B4-BE49-F238E27FC236}">
                    <a16:creationId xmlns:a16="http://schemas.microsoft.com/office/drawing/2014/main" id="{33978798-7673-76F0-5CA7-FAEF4B21A492}"/>
                  </a:ext>
                </a:extLst>
              </p:cNvPr>
              <p:cNvSpPr/>
              <p:nvPr/>
            </p:nvSpPr>
            <p:spPr>
              <a:xfrm>
                <a:off x="7545512" y="198701"/>
                <a:ext cx="124635" cy="164864"/>
              </a:xfrm>
              <a:custGeom>
                <a:avLst/>
                <a:gdLst>
                  <a:gd name="connsiteX0" fmla="*/ 0 w 124635"/>
                  <a:gd name="connsiteY0" fmla="*/ 125578 h 164864"/>
                  <a:gd name="connsiteX1" fmla="*/ 34551 w 124635"/>
                  <a:gd name="connsiteY1" fmla="*/ 105469 h 164864"/>
                  <a:gd name="connsiteX2" fmla="*/ 65687 w 124635"/>
                  <a:gd name="connsiteY2" fmla="*/ 126474 h 164864"/>
                  <a:gd name="connsiteX3" fmla="*/ 84222 w 124635"/>
                  <a:gd name="connsiteY3" fmla="*/ 115865 h 164864"/>
                  <a:gd name="connsiteX4" fmla="*/ 53733 w 124635"/>
                  <a:gd name="connsiteY4" fmla="*/ 98461 h 164864"/>
                  <a:gd name="connsiteX5" fmla="*/ 6766 w 124635"/>
                  <a:gd name="connsiteY5" fmla="*/ 49009 h 164864"/>
                  <a:gd name="connsiteX6" fmla="*/ 61644 w 124635"/>
                  <a:gd name="connsiteY6" fmla="*/ 0 h 164864"/>
                  <a:gd name="connsiteX7" fmla="*/ 120352 w 124635"/>
                  <a:gd name="connsiteY7" fmla="*/ 36129 h 164864"/>
                  <a:gd name="connsiteX8" fmla="*/ 86465 w 124635"/>
                  <a:gd name="connsiteY8" fmla="*/ 56008 h 164864"/>
                  <a:gd name="connsiteX9" fmla="*/ 61865 w 124635"/>
                  <a:gd name="connsiteY9" fmla="*/ 38391 h 164864"/>
                  <a:gd name="connsiteX10" fmla="*/ 47188 w 124635"/>
                  <a:gd name="connsiteY10" fmla="*/ 48788 h 164864"/>
                  <a:gd name="connsiteX11" fmla="*/ 74290 w 124635"/>
                  <a:gd name="connsiteY11" fmla="*/ 65942 h 164864"/>
                  <a:gd name="connsiteX12" fmla="*/ 124635 w 124635"/>
                  <a:gd name="connsiteY12" fmla="*/ 115404 h 164864"/>
                  <a:gd name="connsiteX13" fmla="*/ 64570 w 124635"/>
                  <a:gd name="connsiteY13" fmla="*/ 164865 h 164864"/>
                  <a:gd name="connsiteX14" fmla="*/ 0 w 124635"/>
                  <a:gd name="connsiteY14" fmla="*/ 125578 h 16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5" h="164864">
                    <a:moveTo>
                      <a:pt x="0" y="125578"/>
                    </a:moveTo>
                    <a:lnTo>
                      <a:pt x="34551" y="105469"/>
                    </a:lnTo>
                    <a:cubicBezTo>
                      <a:pt x="40191" y="119023"/>
                      <a:pt x="49911" y="126474"/>
                      <a:pt x="65687" y="126474"/>
                    </a:cubicBezTo>
                    <a:cubicBezTo>
                      <a:pt x="79921" y="126474"/>
                      <a:pt x="84222" y="121276"/>
                      <a:pt x="84222" y="115865"/>
                    </a:cubicBezTo>
                    <a:cubicBezTo>
                      <a:pt x="84222" y="106826"/>
                      <a:pt x="73828" y="104121"/>
                      <a:pt x="53733" y="98461"/>
                    </a:cubicBezTo>
                    <a:cubicBezTo>
                      <a:pt x="28911" y="91241"/>
                      <a:pt x="6766" y="78582"/>
                      <a:pt x="6766" y="49009"/>
                    </a:cubicBezTo>
                    <a:cubicBezTo>
                      <a:pt x="6766" y="19426"/>
                      <a:pt x="30942" y="0"/>
                      <a:pt x="61644" y="0"/>
                    </a:cubicBezTo>
                    <a:cubicBezTo>
                      <a:pt x="87841" y="0"/>
                      <a:pt x="109284" y="12437"/>
                      <a:pt x="120352" y="36129"/>
                    </a:cubicBezTo>
                    <a:lnTo>
                      <a:pt x="86465" y="56008"/>
                    </a:lnTo>
                    <a:cubicBezTo>
                      <a:pt x="81509" y="44263"/>
                      <a:pt x="73385" y="38391"/>
                      <a:pt x="61865" y="38391"/>
                    </a:cubicBezTo>
                    <a:cubicBezTo>
                      <a:pt x="51933" y="38391"/>
                      <a:pt x="47188" y="43137"/>
                      <a:pt x="47188" y="48788"/>
                    </a:cubicBezTo>
                    <a:cubicBezTo>
                      <a:pt x="47188" y="55795"/>
                      <a:pt x="52838" y="59618"/>
                      <a:pt x="74290" y="65942"/>
                    </a:cubicBezTo>
                    <a:cubicBezTo>
                      <a:pt x="98669" y="73172"/>
                      <a:pt x="124635" y="82202"/>
                      <a:pt x="124635" y="115404"/>
                    </a:cubicBezTo>
                    <a:cubicBezTo>
                      <a:pt x="124635" y="146796"/>
                      <a:pt x="100238" y="164865"/>
                      <a:pt x="64570" y="164865"/>
                    </a:cubicBezTo>
                    <a:cubicBezTo>
                      <a:pt x="30249" y="164865"/>
                      <a:pt x="8363" y="148827"/>
                      <a:pt x="0" y="125578"/>
                    </a:cubicBezTo>
                  </a:path>
                </a:pathLst>
              </a:custGeom>
              <a:solidFill>
                <a:srgbClr val="FFFFFF"/>
              </a:solidFill>
              <a:ln w="9231" cap="flat">
                <a:noFill/>
                <a:prstDash val="solid"/>
                <a:miter/>
              </a:ln>
            </p:spPr>
            <p:txBody>
              <a:bodyPr rtlCol="0" anchor="ctr"/>
              <a:lstStyle/>
              <a:p>
                <a:endParaRPr lang="en-AU" sz="1800" dirty="0"/>
              </a:p>
            </p:txBody>
          </p:sp>
          <p:sp>
            <p:nvSpPr>
              <p:cNvPr id="85" name="Freeform 84">
                <a:extLst>
                  <a:ext uri="{FF2B5EF4-FFF2-40B4-BE49-F238E27FC236}">
                    <a16:creationId xmlns:a16="http://schemas.microsoft.com/office/drawing/2014/main" id="{6D1F9EA4-6E85-8C1D-5FED-9F424826E147}"/>
                  </a:ext>
                </a:extLst>
              </p:cNvPr>
              <p:cNvSpPr/>
              <p:nvPr/>
            </p:nvSpPr>
            <p:spPr>
              <a:xfrm>
                <a:off x="7682526" y="202099"/>
                <a:ext cx="118524" cy="158087"/>
              </a:xfrm>
              <a:custGeom>
                <a:avLst/>
                <a:gdLst>
                  <a:gd name="connsiteX0" fmla="*/ 118524 w 118524"/>
                  <a:gd name="connsiteY0" fmla="*/ 39065 h 158087"/>
                  <a:gd name="connsiteX1" fmla="*/ 79469 w 118524"/>
                  <a:gd name="connsiteY1" fmla="*/ 39065 h 158087"/>
                  <a:gd name="connsiteX2" fmla="*/ 79469 w 118524"/>
                  <a:gd name="connsiteY2" fmla="*/ 158088 h 158087"/>
                  <a:gd name="connsiteX3" fmla="*/ 39047 w 118524"/>
                  <a:gd name="connsiteY3" fmla="*/ 158088 h 158087"/>
                  <a:gd name="connsiteX4" fmla="*/ 39047 w 118524"/>
                  <a:gd name="connsiteY4" fmla="*/ 39065 h 158087"/>
                  <a:gd name="connsiteX5" fmla="*/ 0 w 118524"/>
                  <a:gd name="connsiteY5" fmla="*/ 39065 h 158087"/>
                  <a:gd name="connsiteX6" fmla="*/ 0 w 118524"/>
                  <a:gd name="connsiteY6" fmla="*/ 0 h 158087"/>
                  <a:gd name="connsiteX7" fmla="*/ 118524 w 118524"/>
                  <a:gd name="connsiteY7" fmla="*/ 0 h 15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524" h="158087">
                    <a:moveTo>
                      <a:pt x="118524" y="39065"/>
                    </a:moveTo>
                    <a:lnTo>
                      <a:pt x="79469" y="39065"/>
                    </a:lnTo>
                    <a:lnTo>
                      <a:pt x="79469" y="158088"/>
                    </a:lnTo>
                    <a:lnTo>
                      <a:pt x="39047" y="158088"/>
                    </a:lnTo>
                    <a:lnTo>
                      <a:pt x="39047" y="39065"/>
                    </a:lnTo>
                    <a:lnTo>
                      <a:pt x="0" y="39065"/>
                    </a:lnTo>
                    <a:lnTo>
                      <a:pt x="0" y="0"/>
                    </a:lnTo>
                    <a:lnTo>
                      <a:pt x="118524" y="0"/>
                    </a:lnTo>
                    <a:close/>
                  </a:path>
                </a:pathLst>
              </a:custGeom>
              <a:solidFill>
                <a:srgbClr val="FFFFFF"/>
              </a:solidFill>
              <a:ln w="9231" cap="flat">
                <a:noFill/>
                <a:prstDash val="solid"/>
                <a:miter/>
              </a:ln>
            </p:spPr>
            <p:txBody>
              <a:bodyPr rtlCol="0" anchor="ctr"/>
              <a:lstStyle/>
              <a:p>
                <a:endParaRPr lang="en-AU" sz="1800" dirty="0"/>
              </a:p>
            </p:txBody>
          </p:sp>
          <p:sp>
            <p:nvSpPr>
              <p:cNvPr id="86" name="Freeform 85">
                <a:extLst>
                  <a:ext uri="{FF2B5EF4-FFF2-40B4-BE49-F238E27FC236}">
                    <a16:creationId xmlns:a16="http://schemas.microsoft.com/office/drawing/2014/main" id="{1A9677C4-EFC9-DC4F-406C-ADB4B8B75B7E}"/>
                  </a:ext>
                </a:extLst>
              </p:cNvPr>
              <p:cNvSpPr/>
              <p:nvPr/>
            </p:nvSpPr>
            <p:spPr>
              <a:xfrm>
                <a:off x="7826962" y="202108"/>
                <a:ext cx="40422" cy="158078"/>
              </a:xfrm>
              <a:custGeom>
                <a:avLst/>
                <a:gdLst>
                  <a:gd name="connsiteX0" fmla="*/ 0 w 40422"/>
                  <a:gd name="connsiteY0" fmla="*/ 0 h 158078"/>
                  <a:gd name="connsiteX1" fmla="*/ 40422 w 40422"/>
                  <a:gd name="connsiteY1" fmla="*/ 0 h 158078"/>
                  <a:gd name="connsiteX2" fmla="*/ 40422 w 40422"/>
                  <a:gd name="connsiteY2" fmla="*/ 158079 h 158078"/>
                  <a:gd name="connsiteX3" fmla="*/ 0 w 40422"/>
                  <a:gd name="connsiteY3" fmla="*/ 158079 h 158078"/>
                </a:gdLst>
                <a:ahLst/>
                <a:cxnLst>
                  <a:cxn ang="0">
                    <a:pos x="connsiteX0" y="connsiteY0"/>
                  </a:cxn>
                  <a:cxn ang="0">
                    <a:pos x="connsiteX1" y="connsiteY1"/>
                  </a:cxn>
                  <a:cxn ang="0">
                    <a:pos x="connsiteX2" y="connsiteY2"/>
                  </a:cxn>
                  <a:cxn ang="0">
                    <a:pos x="connsiteX3" y="connsiteY3"/>
                  </a:cxn>
                </a:cxnLst>
                <a:rect l="l" t="t" r="r" b="b"/>
                <a:pathLst>
                  <a:path w="40422" h="158078">
                    <a:moveTo>
                      <a:pt x="0" y="0"/>
                    </a:moveTo>
                    <a:lnTo>
                      <a:pt x="40422" y="0"/>
                    </a:lnTo>
                    <a:lnTo>
                      <a:pt x="40422" y="158079"/>
                    </a:lnTo>
                    <a:lnTo>
                      <a:pt x="0" y="158079"/>
                    </a:lnTo>
                    <a:close/>
                  </a:path>
                </a:pathLst>
              </a:custGeom>
              <a:solidFill>
                <a:srgbClr val="FFFFFF"/>
              </a:solidFill>
              <a:ln w="9231" cap="flat">
                <a:noFill/>
                <a:prstDash val="solid"/>
                <a:miter/>
              </a:ln>
            </p:spPr>
            <p:txBody>
              <a:bodyPr rtlCol="0" anchor="ctr"/>
              <a:lstStyle/>
              <a:p>
                <a:endParaRPr lang="en-AU" sz="1800" dirty="0"/>
              </a:p>
            </p:txBody>
          </p:sp>
          <p:sp>
            <p:nvSpPr>
              <p:cNvPr id="87" name="Freeform 86">
                <a:extLst>
                  <a:ext uri="{FF2B5EF4-FFF2-40B4-BE49-F238E27FC236}">
                    <a16:creationId xmlns:a16="http://schemas.microsoft.com/office/drawing/2014/main" id="{B5A22575-895C-0ABB-EEBF-D102E8ABF8FA}"/>
                  </a:ext>
                </a:extLst>
              </p:cNvPr>
              <p:cNvSpPr/>
              <p:nvPr/>
            </p:nvSpPr>
            <p:spPr>
              <a:xfrm>
                <a:off x="7897403" y="198701"/>
                <a:ext cx="150823" cy="164864"/>
              </a:xfrm>
              <a:custGeom>
                <a:avLst/>
                <a:gdLst>
                  <a:gd name="connsiteX0" fmla="*/ 0 w 150823"/>
                  <a:gd name="connsiteY0" fmla="*/ 82442 h 164864"/>
                  <a:gd name="connsiteX1" fmla="*/ 82422 w 150823"/>
                  <a:gd name="connsiteY1" fmla="*/ 0 h 164864"/>
                  <a:gd name="connsiteX2" fmla="*/ 150823 w 150823"/>
                  <a:gd name="connsiteY2" fmla="*/ 37495 h 164864"/>
                  <a:gd name="connsiteX3" fmla="*/ 115838 w 150823"/>
                  <a:gd name="connsiteY3" fmla="*/ 57605 h 164864"/>
                  <a:gd name="connsiteX4" fmla="*/ 82422 w 150823"/>
                  <a:gd name="connsiteY4" fmla="*/ 39527 h 164864"/>
                  <a:gd name="connsiteX5" fmla="*/ 40191 w 150823"/>
                  <a:gd name="connsiteY5" fmla="*/ 82442 h 164864"/>
                  <a:gd name="connsiteX6" fmla="*/ 82422 w 150823"/>
                  <a:gd name="connsiteY6" fmla="*/ 125357 h 164864"/>
                  <a:gd name="connsiteX7" fmla="*/ 115838 w 150823"/>
                  <a:gd name="connsiteY7" fmla="*/ 107057 h 164864"/>
                  <a:gd name="connsiteX8" fmla="*/ 150823 w 150823"/>
                  <a:gd name="connsiteY8" fmla="*/ 127388 h 164864"/>
                  <a:gd name="connsiteX9" fmla="*/ 82422 w 150823"/>
                  <a:gd name="connsiteY9" fmla="*/ 164865 h 164864"/>
                  <a:gd name="connsiteX10" fmla="*/ 0 w 150823"/>
                  <a:gd name="connsiteY10" fmla="*/ 82442 h 16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823" h="164864">
                    <a:moveTo>
                      <a:pt x="0" y="82442"/>
                    </a:moveTo>
                    <a:cubicBezTo>
                      <a:pt x="0" y="35926"/>
                      <a:pt x="34551" y="0"/>
                      <a:pt x="82422" y="0"/>
                    </a:cubicBezTo>
                    <a:cubicBezTo>
                      <a:pt x="111315" y="0"/>
                      <a:pt x="137041" y="14690"/>
                      <a:pt x="150823" y="37495"/>
                    </a:cubicBezTo>
                    <a:lnTo>
                      <a:pt x="115838" y="57605"/>
                    </a:lnTo>
                    <a:cubicBezTo>
                      <a:pt x="109727" y="46313"/>
                      <a:pt x="97090" y="39527"/>
                      <a:pt x="82422" y="39527"/>
                    </a:cubicBezTo>
                    <a:cubicBezTo>
                      <a:pt x="56899" y="39527"/>
                      <a:pt x="40191" y="57143"/>
                      <a:pt x="40191" y="82442"/>
                    </a:cubicBezTo>
                    <a:cubicBezTo>
                      <a:pt x="40191" y="107740"/>
                      <a:pt x="56899" y="125357"/>
                      <a:pt x="82422" y="125357"/>
                    </a:cubicBezTo>
                    <a:cubicBezTo>
                      <a:pt x="97090" y="125357"/>
                      <a:pt x="109727" y="118571"/>
                      <a:pt x="115838" y="107057"/>
                    </a:cubicBezTo>
                    <a:lnTo>
                      <a:pt x="150823" y="127388"/>
                    </a:lnTo>
                    <a:cubicBezTo>
                      <a:pt x="137041" y="150194"/>
                      <a:pt x="111537" y="164865"/>
                      <a:pt x="82422" y="164865"/>
                    </a:cubicBezTo>
                    <a:cubicBezTo>
                      <a:pt x="34551" y="164865"/>
                      <a:pt x="0" y="128958"/>
                      <a:pt x="0" y="82442"/>
                    </a:cubicBezTo>
                  </a:path>
                </a:pathLst>
              </a:custGeom>
              <a:solidFill>
                <a:srgbClr val="FFFFFF"/>
              </a:solidFill>
              <a:ln w="9231" cap="flat">
                <a:noFill/>
                <a:prstDash val="solid"/>
                <a:miter/>
              </a:ln>
            </p:spPr>
            <p:txBody>
              <a:bodyPr rtlCol="0" anchor="ctr"/>
              <a:lstStyle/>
              <a:p>
                <a:endParaRPr lang="en-AU" sz="1800" dirty="0"/>
              </a:p>
            </p:txBody>
          </p:sp>
          <p:sp>
            <p:nvSpPr>
              <p:cNvPr id="88" name="Freeform 87">
                <a:extLst>
                  <a:ext uri="{FF2B5EF4-FFF2-40B4-BE49-F238E27FC236}">
                    <a16:creationId xmlns:a16="http://schemas.microsoft.com/office/drawing/2014/main" id="{FADF79C2-9069-5DB2-929B-9F78CB4E7372}"/>
                  </a:ext>
                </a:extLst>
              </p:cNvPr>
              <p:cNvSpPr/>
              <p:nvPr/>
            </p:nvSpPr>
            <p:spPr>
              <a:xfrm>
                <a:off x="8073712" y="202099"/>
                <a:ext cx="101585" cy="158078"/>
              </a:xfrm>
              <a:custGeom>
                <a:avLst/>
                <a:gdLst>
                  <a:gd name="connsiteX0" fmla="*/ 101586 w 101585"/>
                  <a:gd name="connsiteY0" fmla="*/ 120140 h 158078"/>
                  <a:gd name="connsiteX1" fmla="*/ 101586 w 101585"/>
                  <a:gd name="connsiteY1" fmla="*/ 158079 h 158078"/>
                  <a:gd name="connsiteX2" fmla="*/ 0 w 101585"/>
                  <a:gd name="connsiteY2" fmla="*/ 158079 h 158078"/>
                  <a:gd name="connsiteX3" fmla="*/ 0 w 101585"/>
                  <a:gd name="connsiteY3" fmla="*/ 0 h 158078"/>
                  <a:gd name="connsiteX4" fmla="*/ 100469 w 101585"/>
                  <a:gd name="connsiteY4" fmla="*/ 0 h 158078"/>
                  <a:gd name="connsiteX5" fmla="*/ 100469 w 101585"/>
                  <a:gd name="connsiteY5" fmla="*/ 37698 h 158078"/>
                  <a:gd name="connsiteX6" fmla="*/ 40413 w 101585"/>
                  <a:gd name="connsiteY6" fmla="*/ 37698 h 158078"/>
                  <a:gd name="connsiteX7" fmla="*/ 40413 w 101585"/>
                  <a:gd name="connsiteY7" fmla="*/ 59618 h 158078"/>
                  <a:gd name="connsiteX8" fmla="*/ 94829 w 101585"/>
                  <a:gd name="connsiteY8" fmla="*/ 59618 h 158078"/>
                  <a:gd name="connsiteX9" fmla="*/ 94829 w 101585"/>
                  <a:gd name="connsiteY9" fmla="*/ 96873 h 158078"/>
                  <a:gd name="connsiteX10" fmla="*/ 40413 w 101585"/>
                  <a:gd name="connsiteY10" fmla="*/ 96873 h 158078"/>
                  <a:gd name="connsiteX11" fmla="*/ 40413 w 101585"/>
                  <a:gd name="connsiteY11" fmla="*/ 120140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85" h="158078">
                    <a:moveTo>
                      <a:pt x="101586" y="120140"/>
                    </a:moveTo>
                    <a:lnTo>
                      <a:pt x="101586" y="158079"/>
                    </a:lnTo>
                    <a:lnTo>
                      <a:pt x="0" y="158079"/>
                    </a:lnTo>
                    <a:lnTo>
                      <a:pt x="0" y="0"/>
                    </a:lnTo>
                    <a:lnTo>
                      <a:pt x="100469" y="0"/>
                    </a:lnTo>
                    <a:lnTo>
                      <a:pt x="100469" y="37698"/>
                    </a:lnTo>
                    <a:lnTo>
                      <a:pt x="40413" y="37698"/>
                    </a:lnTo>
                    <a:lnTo>
                      <a:pt x="40413" y="59618"/>
                    </a:lnTo>
                    <a:lnTo>
                      <a:pt x="94829" y="59618"/>
                    </a:lnTo>
                    <a:lnTo>
                      <a:pt x="94829" y="96873"/>
                    </a:lnTo>
                    <a:lnTo>
                      <a:pt x="40413" y="96873"/>
                    </a:lnTo>
                    <a:lnTo>
                      <a:pt x="40413" y="120140"/>
                    </a:lnTo>
                    <a:close/>
                  </a:path>
                </a:pathLst>
              </a:custGeom>
              <a:solidFill>
                <a:srgbClr val="FFFFFF"/>
              </a:solidFill>
              <a:ln w="9231" cap="flat">
                <a:noFill/>
                <a:prstDash val="solid"/>
                <a:miter/>
              </a:ln>
            </p:spPr>
            <p:txBody>
              <a:bodyPr rtlCol="0" anchor="ctr"/>
              <a:lstStyle/>
              <a:p>
                <a:endParaRPr lang="en-AU" sz="1800" dirty="0"/>
              </a:p>
            </p:txBody>
          </p:sp>
          <p:sp>
            <p:nvSpPr>
              <p:cNvPr id="89" name="Freeform 88">
                <a:extLst>
                  <a:ext uri="{FF2B5EF4-FFF2-40B4-BE49-F238E27FC236}">
                    <a16:creationId xmlns:a16="http://schemas.microsoft.com/office/drawing/2014/main" id="{3303BC2B-AA4D-3A99-CD4C-5984DC805062}"/>
                  </a:ext>
                </a:extLst>
              </p:cNvPr>
              <p:cNvSpPr/>
              <p:nvPr/>
            </p:nvSpPr>
            <p:spPr>
              <a:xfrm>
                <a:off x="6945339" y="430312"/>
                <a:ext cx="117868" cy="158078"/>
              </a:xfrm>
              <a:custGeom>
                <a:avLst/>
                <a:gdLst>
                  <a:gd name="connsiteX0" fmla="*/ 117869 w 117868"/>
                  <a:gd name="connsiteY0" fmla="*/ 55315 h 158078"/>
                  <a:gd name="connsiteX1" fmla="*/ 61413 w 117868"/>
                  <a:gd name="connsiteY1" fmla="*/ 110648 h 158078"/>
                  <a:gd name="connsiteX2" fmla="*/ 40413 w 117868"/>
                  <a:gd name="connsiteY2" fmla="*/ 110648 h 158078"/>
                  <a:gd name="connsiteX3" fmla="*/ 40413 w 117868"/>
                  <a:gd name="connsiteY3" fmla="*/ 158079 h 158078"/>
                  <a:gd name="connsiteX4" fmla="*/ 0 w 117868"/>
                  <a:gd name="connsiteY4" fmla="*/ 158079 h 158078"/>
                  <a:gd name="connsiteX5" fmla="*/ 0 w 117868"/>
                  <a:gd name="connsiteY5" fmla="*/ 0 h 158078"/>
                  <a:gd name="connsiteX6" fmla="*/ 61413 w 117868"/>
                  <a:gd name="connsiteY6" fmla="*/ 0 h 158078"/>
                  <a:gd name="connsiteX7" fmla="*/ 117869 w 117868"/>
                  <a:gd name="connsiteY7" fmla="*/ 55315 h 158078"/>
                  <a:gd name="connsiteX8" fmla="*/ 77447 w 117868"/>
                  <a:gd name="connsiteY8" fmla="*/ 55315 h 158078"/>
                  <a:gd name="connsiteX9" fmla="*/ 61413 w 117868"/>
                  <a:gd name="connsiteY9" fmla="*/ 38622 h 158078"/>
                  <a:gd name="connsiteX10" fmla="*/ 40413 w 117868"/>
                  <a:gd name="connsiteY10" fmla="*/ 38622 h 158078"/>
                  <a:gd name="connsiteX11" fmla="*/ 40413 w 117868"/>
                  <a:gd name="connsiteY11" fmla="*/ 72257 h 158078"/>
                  <a:gd name="connsiteX12" fmla="*/ 61413 w 117868"/>
                  <a:gd name="connsiteY12" fmla="*/ 72257 h 158078"/>
                  <a:gd name="connsiteX13" fmla="*/ 77447 w 117868"/>
                  <a:gd name="connsiteY13" fmla="*/ 55315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7868" h="158078">
                    <a:moveTo>
                      <a:pt x="117869" y="55315"/>
                    </a:moveTo>
                    <a:cubicBezTo>
                      <a:pt x="117869" y="87834"/>
                      <a:pt x="93010" y="110648"/>
                      <a:pt x="61413" y="110648"/>
                    </a:cubicBezTo>
                    <a:lnTo>
                      <a:pt x="40413" y="110648"/>
                    </a:lnTo>
                    <a:lnTo>
                      <a:pt x="40413" y="158079"/>
                    </a:lnTo>
                    <a:lnTo>
                      <a:pt x="0" y="158079"/>
                    </a:lnTo>
                    <a:lnTo>
                      <a:pt x="0" y="0"/>
                    </a:lnTo>
                    <a:lnTo>
                      <a:pt x="61413" y="0"/>
                    </a:lnTo>
                    <a:cubicBezTo>
                      <a:pt x="93010" y="0"/>
                      <a:pt x="117869" y="22796"/>
                      <a:pt x="117869" y="55315"/>
                    </a:cubicBezTo>
                    <a:moveTo>
                      <a:pt x="77447" y="55315"/>
                    </a:moveTo>
                    <a:cubicBezTo>
                      <a:pt x="77447" y="45380"/>
                      <a:pt x="70441" y="38622"/>
                      <a:pt x="61413" y="38622"/>
                    </a:cubicBezTo>
                    <a:lnTo>
                      <a:pt x="40413" y="38622"/>
                    </a:lnTo>
                    <a:lnTo>
                      <a:pt x="40413" y="72257"/>
                    </a:lnTo>
                    <a:lnTo>
                      <a:pt x="61413" y="72257"/>
                    </a:lnTo>
                    <a:cubicBezTo>
                      <a:pt x="70441" y="72257"/>
                      <a:pt x="77447" y="65250"/>
                      <a:pt x="77447" y="55315"/>
                    </a:cubicBezTo>
                  </a:path>
                </a:pathLst>
              </a:custGeom>
              <a:solidFill>
                <a:srgbClr val="FFFFFF"/>
              </a:solidFill>
              <a:ln w="9231" cap="flat">
                <a:noFill/>
                <a:prstDash val="solid"/>
                <a:miter/>
              </a:ln>
            </p:spPr>
            <p:txBody>
              <a:bodyPr rtlCol="0" anchor="ctr"/>
              <a:lstStyle/>
              <a:p>
                <a:endParaRPr lang="en-AU" sz="1800" dirty="0"/>
              </a:p>
            </p:txBody>
          </p:sp>
          <p:sp>
            <p:nvSpPr>
              <p:cNvPr id="90" name="Freeform 89">
                <a:extLst>
                  <a:ext uri="{FF2B5EF4-FFF2-40B4-BE49-F238E27FC236}">
                    <a16:creationId xmlns:a16="http://schemas.microsoft.com/office/drawing/2014/main" id="{A6C464C3-88FE-9EB9-CCD2-7C3F4C1AAA47}"/>
                  </a:ext>
                </a:extLst>
              </p:cNvPr>
              <p:cNvSpPr/>
              <p:nvPr/>
            </p:nvSpPr>
            <p:spPr>
              <a:xfrm>
                <a:off x="7088002" y="430302"/>
                <a:ext cx="125770" cy="158078"/>
              </a:xfrm>
              <a:custGeom>
                <a:avLst/>
                <a:gdLst>
                  <a:gd name="connsiteX0" fmla="*/ 54868 w 125770"/>
                  <a:gd name="connsiteY0" fmla="*/ 107269 h 158078"/>
                  <a:gd name="connsiteX1" fmla="*/ 40422 w 125770"/>
                  <a:gd name="connsiteY1" fmla="*/ 107269 h 158078"/>
                  <a:gd name="connsiteX2" fmla="*/ 40422 w 125770"/>
                  <a:gd name="connsiteY2" fmla="*/ 158079 h 158078"/>
                  <a:gd name="connsiteX3" fmla="*/ 0 w 125770"/>
                  <a:gd name="connsiteY3" fmla="*/ 158079 h 158078"/>
                  <a:gd name="connsiteX4" fmla="*/ 0 w 125770"/>
                  <a:gd name="connsiteY4" fmla="*/ 0 h 158078"/>
                  <a:gd name="connsiteX5" fmla="*/ 63222 w 125770"/>
                  <a:gd name="connsiteY5" fmla="*/ 0 h 158078"/>
                  <a:gd name="connsiteX6" fmla="*/ 120112 w 125770"/>
                  <a:gd name="connsiteY6" fmla="*/ 54881 h 158078"/>
                  <a:gd name="connsiteX7" fmla="*/ 93260 w 125770"/>
                  <a:gd name="connsiteY7" fmla="*/ 99578 h 158078"/>
                  <a:gd name="connsiteX8" fmla="*/ 125771 w 125770"/>
                  <a:gd name="connsiteY8" fmla="*/ 158079 h 158078"/>
                  <a:gd name="connsiteX9" fmla="*/ 82413 w 125770"/>
                  <a:gd name="connsiteY9" fmla="*/ 158079 h 158078"/>
                  <a:gd name="connsiteX10" fmla="*/ 54868 w 125770"/>
                  <a:gd name="connsiteY10" fmla="*/ 107269 h 158078"/>
                  <a:gd name="connsiteX11" fmla="*/ 40422 w 125770"/>
                  <a:gd name="connsiteY11" fmla="*/ 72950 h 158078"/>
                  <a:gd name="connsiteX12" fmla="*/ 62788 w 125770"/>
                  <a:gd name="connsiteY12" fmla="*/ 72950 h 158078"/>
                  <a:gd name="connsiteX13" fmla="*/ 79709 w 125770"/>
                  <a:gd name="connsiteY13" fmla="*/ 55315 h 158078"/>
                  <a:gd name="connsiteX14" fmla="*/ 62788 w 125770"/>
                  <a:gd name="connsiteY14" fmla="*/ 37495 h 158078"/>
                  <a:gd name="connsiteX15" fmla="*/ 40422 w 125770"/>
                  <a:gd name="connsiteY15" fmla="*/ 37495 h 158078"/>
                  <a:gd name="connsiteX16" fmla="*/ 40422 w 125770"/>
                  <a:gd name="connsiteY16" fmla="*/ 72950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770" h="158078">
                    <a:moveTo>
                      <a:pt x="54868" y="107269"/>
                    </a:moveTo>
                    <a:lnTo>
                      <a:pt x="40422" y="107269"/>
                    </a:lnTo>
                    <a:lnTo>
                      <a:pt x="40422" y="158079"/>
                    </a:lnTo>
                    <a:lnTo>
                      <a:pt x="0" y="158079"/>
                    </a:lnTo>
                    <a:lnTo>
                      <a:pt x="0" y="0"/>
                    </a:lnTo>
                    <a:lnTo>
                      <a:pt x="63222" y="0"/>
                    </a:lnTo>
                    <a:cubicBezTo>
                      <a:pt x="95290" y="0"/>
                      <a:pt x="120112" y="22806"/>
                      <a:pt x="120112" y="54881"/>
                    </a:cubicBezTo>
                    <a:cubicBezTo>
                      <a:pt x="120112" y="74067"/>
                      <a:pt x="109515" y="90558"/>
                      <a:pt x="93260" y="99578"/>
                    </a:cubicBezTo>
                    <a:lnTo>
                      <a:pt x="125771" y="158079"/>
                    </a:lnTo>
                    <a:lnTo>
                      <a:pt x="82413" y="158079"/>
                    </a:lnTo>
                    <a:lnTo>
                      <a:pt x="54868" y="107269"/>
                    </a:lnTo>
                    <a:close/>
                    <a:moveTo>
                      <a:pt x="40422" y="72950"/>
                    </a:moveTo>
                    <a:lnTo>
                      <a:pt x="62788" y="72950"/>
                    </a:lnTo>
                    <a:cubicBezTo>
                      <a:pt x="72721" y="72950"/>
                      <a:pt x="79709" y="65721"/>
                      <a:pt x="79709" y="55315"/>
                    </a:cubicBezTo>
                    <a:cubicBezTo>
                      <a:pt x="79709" y="44706"/>
                      <a:pt x="72721" y="37495"/>
                      <a:pt x="62788" y="37495"/>
                    </a:cubicBezTo>
                    <a:lnTo>
                      <a:pt x="40422" y="37495"/>
                    </a:lnTo>
                    <a:lnTo>
                      <a:pt x="40422" y="72950"/>
                    </a:lnTo>
                    <a:close/>
                  </a:path>
                </a:pathLst>
              </a:custGeom>
              <a:solidFill>
                <a:srgbClr val="FFFFFF"/>
              </a:solidFill>
              <a:ln w="9231" cap="flat">
                <a:noFill/>
                <a:prstDash val="solid"/>
                <a:miter/>
              </a:ln>
            </p:spPr>
            <p:txBody>
              <a:bodyPr rtlCol="0" anchor="ctr"/>
              <a:lstStyle/>
              <a:p>
                <a:endParaRPr lang="en-AU" sz="1800" dirty="0"/>
              </a:p>
            </p:txBody>
          </p:sp>
          <p:sp>
            <p:nvSpPr>
              <p:cNvPr id="91" name="Freeform 90">
                <a:extLst>
                  <a:ext uri="{FF2B5EF4-FFF2-40B4-BE49-F238E27FC236}">
                    <a16:creationId xmlns:a16="http://schemas.microsoft.com/office/drawing/2014/main" id="{D33EB436-797A-9CDC-2A7D-6F37B1413306}"/>
                  </a:ext>
                </a:extLst>
              </p:cNvPr>
              <p:cNvSpPr/>
              <p:nvPr/>
            </p:nvSpPr>
            <p:spPr>
              <a:xfrm>
                <a:off x="7228653" y="426895"/>
                <a:ext cx="165721" cy="164883"/>
              </a:xfrm>
              <a:custGeom>
                <a:avLst/>
                <a:gdLst>
                  <a:gd name="connsiteX0" fmla="*/ 0 w 165721"/>
                  <a:gd name="connsiteY0" fmla="*/ 82441 h 164883"/>
                  <a:gd name="connsiteX1" fmla="*/ 82866 w 165721"/>
                  <a:gd name="connsiteY1" fmla="*/ 0 h 164883"/>
                  <a:gd name="connsiteX2" fmla="*/ 165722 w 165721"/>
                  <a:gd name="connsiteY2" fmla="*/ 82441 h 164883"/>
                  <a:gd name="connsiteX3" fmla="*/ 82866 w 165721"/>
                  <a:gd name="connsiteY3" fmla="*/ 164883 h 164883"/>
                  <a:gd name="connsiteX4" fmla="*/ 0 w 165721"/>
                  <a:gd name="connsiteY4" fmla="*/ 82441 h 164883"/>
                  <a:gd name="connsiteX5" fmla="*/ 125531 w 165721"/>
                  <a:gd name="connsiteY5" fmla="*/ 82441 h 164883"/>
                  <a:gd name="connsiteX6" fmla="*/ 82866 w 165721"/>
                  <a:gd name="connsiteY6" fmla="*/ 39526 h 164883"/>
                  <a:gd name="connsiteX7" fmla="*/ 40182 w 165721"/>
                  <a:gd name="connsiteY7" fmla="*/ 82441 h 164883"/>
                  <a:gd name="connsiteX8" fmla="*/ 82866 w 165721"/>
                  <a:gd name="connsiteY8" fmla="*/ 125357 h 164883"/>
                  <a:gd name="connsiteX9" fmla="*/ 125531 w 165721"/>
                  <a:gd name="connsiteY9" fmla="*/ 82441 h 16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721" h="164883">
                    <a:moveTo>
                      <a:pt x="0" y="82441"/>
                    </a:moveTo>
                    <a:cubicBezTo>
                      <a:pt x="0" y="35926"/>
                      <a:pt x="36804" y="0"/>
                      <a:pt x="82866" y="0"/>
                    </a:cubicBezTo>
                    <a:cubicBezTo>
                      <a:pt x="128918" y="0"/>
                      <a:pt x="165722" y="35926"/>
                      <a:pt x="165722" y="82441"/>
                    </a:cubicBezTo>
                    <a:cubicBezTo>
                      <a:pt x="165722" y="128957"/>
                      <a:pt x="128918" y="164883"/>
                      <a:pt x="82866" y="164883"/>
                    </a:cubicBezTo>
                    <a:cubicBezTo>
                      <a:pt x="36804" y="164883"/>
                      <a:pt x="0" y="128957"/>
                      <a:pt x="0" y="82441"/>
                    </a:cubicBezTo>
                    <a:moveTo>
                      <a:pt x="125531" y="82441"/>
                    </a:moveTo>
                    <a:cubicBezTo>
                      <a:pt x="125531" y="57143"/>
                      <a:pt x="107023" y="39526"/>
                      <a:pt x="82866" y="39526"/>
                    </a:cubicBezTo>
                    <a:cubicBezTo>
                      <a:pt x="58690" y="39526"/>
                      <a:pt x="40182" y="57143"/>
                      <a:pt x="40182" y="82441"/>
                    </a:cubicBezTo>
                    <a:cubicBezTo>
                      <a:pt x="40182" y="107740"/>
                      <a:pt x="58690" y="125357"/>
                      <a:pt x="82866" y="125357"/>
                    </a:cubicBezTo>
                    <a:cubicBezTo>
                      <a:pt x="107023" y="125357"/>
                      <a:pt x="125531" y="107740"/>
                      <a:pt x="125531" y="82441"/>
                    </a:cubicBezTo>
                  </a:path>
                </a:pathLst>
              </a:custGeom>
              <a:solidFill>
                <a:srgbClr val="FFFFFF"/>
              </a:solidFill>
              <a:ln w="9231" cap="flat">
                <a:noFill/>
                <a:prstDash val="solid"/>
                <a:miter/>
              </a:ln>
            </p:spPr>
            <p:txBody>
              <a:bodyPr rtlCol="0" anchor="ctr"/>
              <a:lstStyle/>
              <a:p>
                <a:endParaRPr lang="en-AU" sz="1800" dirty="0"/>
              </a:p>
            </p:txBody>
          </p:sp>
          <p:sp>
            <p:nvSpPr>
              <p:cNvPr id="92" name="Freeform 91">
                <a:extLst>
                  <a:ext uri="{FF2B5EF4-FFF2-40B4-BE49-F238E27FC236}">
                    <a16:creationId xmlns:a16="http://schemas.microsoft.com/office/drawing/2014/main" id="{92A2498B-7A0B-2A56-0C9E-9E45228892B4}"/>
                  </a:ext>
                </a:extLst>
              </p:cNvPr>
              <p:cNvSpPr/>
              <p:nvPr/>
            </p:nvSpPr>
            <p:spPr>
              <a:xfrm>
                <a:off x="7399526" y="430293"/>
                <a:ext cx="112450" cy="161485"/>
              </a:xfrm>
              <a:custGeom>
                <a:avLst/>
                <a:gdLst>
                  <a:gd name="connsiteX0" fmla="*/ 0 w 112450"/>
                  <a:gd name="connsiteY0" fmla="*/ 129862 h 161485"/>
                  <a:gd name="connsiteX1" fmla="*/ 34551 w 112450"/>
                  <a:gd name="connsiteY1" fmla="*/ 109753 h 161485"/>
                  <a:gd name="connsiteX2" fmla="*/ 54647 w 112450"/>
                  <a:gd name="connsiteY2" fmla="*/ 122171 h 161485"/>
                  <a:gd name="connsiteX3" fmla="*/ 72038 w 112450"/>
                  <a:gd name="connsiteY3" fmla="*/ 106152 h 161485"/>
                  <a:gd name="connsiteX4" fmla="*/ 72038 w 112450"/>
                  <a:gd name="connsiteY4" fmla="*/ 0 h 161485"/>
                  <a:gd name="connsiteX5" fmla="*/ 112450 w 112450"/>
                  <a:gd name="connsiteY5" fmla="*/ 0 h 161485"/>
                  <a:gd name="connsiteX6" fmla="*/ 112450 w 112450"/>
                  <a:gd name="connsiteY6" fmla="*/ 106807 h 161485"/>
                  <a:gd name="connsiteX7" fmla="*/ 54647 w 112450"/>
                  <a:gd name="connsiteY7" fmla="*/ 161486 h 161485"/>
                  <a:gd name="connsiteX8" fmla="*/ 0 w 112450"/>
                  <a:gd name="connsiteY8" fmla="*/ 129862 h 16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450" h="161485">
                    <a:moveTo>
                      <a:pt x="0" y="129862"/>
                    </a:moveTo>
                    <a:lnTo>
                      <a:pt x="34551" y="109753"/>
                    </a:lnTo>
                    <a:cubicBezTo>
                      <a:pt x="39065" y="118340"/>
                      <a:pt x="44253" y="122171"/>
                      <a:pt x="54647" y="122171"/>
                    </a:cubicBezTo>
                    <a:cubicBezTo>
                      <a:pt x="67515" y="122171"/>
                      <a:pt x="72038" y="115173"/>
                      <a:pt x="72038" y="106152"/>
                    </a:cubicBezTo>
                    <a:lnTo>
                      <a:pt x="72038" y="0"/>
                    </a:lnTo>
                    <a:lnTo>
                      <a:pt x="112450" y="0"/>
                    </a:lnTo>
                    <a:lnTo>
                      <a:pt x="112450" y="106807"/>
                    </a:lnTo>
                    <a:cubicBezTo>
                      <a:pt x="112450" y="141367"/>
                      <a:pt x="89410" y="161486"/>
                      <a:pt x="54647" y="161486"/>
                    </a:cubicBezTo>
                    <a:cubicBezTo>
                      <a:pt x="28237" y="161486"/>
                      <a:pt x="10394" y="150637"/>
                      <a:pt x="0" y="129862"/>
                    </a:cubicBezTo>
                  </a:path>
                </a:pathLst>
              </a:custGeom>
              <a:solidFill>
                <a:srgbClr val="FFFFFF"/>
              </a:solidFill>
              <a:ln w="9231" cap="flat">
                <a:noFill/>
                <a:prstDash val="solid"/>
                <a:miter/>
              </a:ln>
            </p:spPr>
            <p:txBody>
              <a:bodyPr rtlCol="0" anchor="ctr"/>
              <a:lstStyle/>
              <a:p>
                <a:endParaRPr lang="en-AU" sz="1800" dirty="0"/>
              </a:p>
            </p:txBody>
          </p:sp>
          <p:sp>
            <p:nvSpPr>
              <p:cNvPr id="93" name="Freeform 92">
                <a:extLst>
                  <a:ext uri="{FF2B5EF4-FFF2-40B4-BE49-F238E27FC236}">
                    <a16:creationId xmlns:a16="http://schemas.microsoft.com/office/drawing/2014/main" id="{11566158-1B5C-C75F-CC7E-2D03E5FC35DC}"/>
                  </a:ext>
                </a:extLst>
              </p:cNvPr>
              <p:cNvSpPr/>
              <p:nvPr/>
            </p:nvSpPr>
            <p:spPr>
              <a:xfrm>
                <a:off x="7546454" y="430302"/>
                <a:ext cx="101613" cy="158078"/>
              </a:xfrm>
              <a:custGeom>
                <a:avLst/>
                <a:gdLst>
                  <a:gd name="connsiteX0" fmla="*/ 101613 w 101613"/>
                  <a:gd name="connsiteY0" fmla="*/ 120140 h 158078"/>
                  <a:gd name="connsiteX1" fmla="*/ 101613 w 101613"/>
                  <a:gd name="connsiteY1" fmla="*/ 158079 h 158078"/>
                  <a:gd name="connsiteX2" fmla="*/ 0 w 101613"/>
                  <a:gd name="connsiteY2" fmla="*/ 158079 h 158078"/>
                  <a:gd name="connsiteX3" fmla="*/ 0 w 101613"/>
                  <a:gd name="connsiteY3" fmla="*/ 0 h 158078"/>
                  <a:gd name="connsiteX4" fmla="*/ 100478 w 101613"/>
                  <a:gd name="connsiteY4" fmla="*/ 0 h 158078"/>
                  <a:gd name="connsiteX5" fmla="*/ 100478 w 101613"/>
                  <a:gd name="connsiteY5" fmla="*/ 37717 h 158078"/>
                  <a:gd name="connsiteX6" fmla="*/ 40422 w 101613"/>
                  <a:gd name="connsiteY6" fmla="*/ 37717 h 158078"/>
                  <a:gd name="connsiteX7" fmla="*/ 40422 w 101613"/>
                  <a:gd name="connsiteY7" fmla="*/ 59618 h 158078"/>
                  <a:gd name="connsiteX8" fmla="*/ 94829 w 101613"/>
                  <a:gd name="connsiteY8" fmla="*/ 59618 h 158078"/>
                  <a:gd name="connsiteX9" fmla="*/ 94829 w 101613"/>
                  <a:gd name="connsiteY9" fmla="*/ 96873 h 158078"/>
                  <a:gd name="connsiteX10" fmla="*/ 40422 w 101613"/>
                  <a:gd name="connsiteY10" fmla="*/ 96873 h 158078"/>
                  <a:gd name="connsiteX11" fmla="*/ 40422 w 101613"/>
                  <a:gd name="connsiteY11" fmla="*/ 120140 h 1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613" h="158078">
                    <a:moveTo>
                      <a:pt x="101613" y="120140"/>
                    </a:moveTo>
                    <a:lnTo>
                      <a:pt x="101613" y="158079"/>
                    </a:lnTo>
                    <a:lnTo>
                      <a:pt x="0" y="158079"/>
                    </a:lnTo>
                    <a:lnTo>
                      <a:pt x="0" y="0"/>
                    </a:lnTo>
                    <a:lnTo>
                      <a:pt x="100478" y="0"/>
                    </a:lnTo>
                    <a:lnTo>
                      <a:pt x="100478" y="37717"/>
                    </a:lnTo>
                    <a:lnTo>
                      <a:pt x="40422" y="37717"/>
                    </a:lnTo>
                    <a:lnTo>
                      <a:pt x="40422" y="59618"/>
                    </a:lnTo>
                    <a:lnTo>
                      <a:pt x="94829" y="59618"/>
                    </a:lnTo>
                    <a:lnTo>
                      <a:pt x="94829" y="96873"/>
                    </a:lnTo>
                    <a:lnTo>
                      <a:pt x="40422" y="96873"/>
                    </a:lnTo>
                    <a:lnTo>
                      <a:pt x="40422" y="120140"/>
                    </a:lnTo>
                    <a:close/>
                  </a:path>
                </a:pathLst>
              </a:custGeom>
              <a:solidFill>
                <a:srgbClr val="FFFFFF"/>
              </a:solidFill>
              <a:ln w="9231" cap="flat">
                <a:noFill/>
                <a:prstDash val="solid"/>
                <a:miter/>
              </a:ln>
            </p:spPr>
            <p:txBody>
              <a:bodyPr rtlCol="0" anchor="ctr"/>
              <a:lstStyle/>
              <a:p>
                <a:endParaRPr lang="en-AU" sz="1800" dirty="0"/>
              </a:p>
            </p:txBody>
          </p:sp>
          <p:sp>
            <p:nvSpPr>
              <p:cNvPr id="94" name="Freeform 93">
                <a:extLst>
                  <a:ext uri="{FF2B5EF4-FFF2-40B4-BE49-F238E27FC236}">
                    <a16:creationId xmlns:a16="http://schemas.microsoft.com/office/drawing/2014/main" id="{BC8C1BE4-8600-8DFD-1B33-1A599E526381}"/>
                  </a:ext>
                </a:extLst>
              </p:cNvPr>
              <p:cNvSpPr/>
              <p:nvPr/>
            </p:nvSpPr>
            <p:spPr>
              <a:xfrm>
                <a:off x="7669021" y="426895"/>
                <a:ext cx="150823" cy="164883"/>
              </a:xfrm>
              <a:custGeom>
                <a:avLst/>
                <a:gdLst>
                  <a:gd name="connsiteX0" fmla="*/ 0 w 150823"/>
                  <a:gd name="connsiteY0" fmla="*/ 82441 h 164883"/>
                  <a:gd name="connsiteX1" fmla="*/ 82423 w 150823"/>
                  <a:gd name="connsiteY1" fmla="*/ 0 h 164883"/>
                  <a:gd name="connsiteX2" fmla="*/ 150824 w 150823"/>
                  <a:gd name="connsiteY2" fmla="*/ 37504 h 164883"/>
                  <a:gd name="connsiteX3" fmla="*/ 115838 w 150823"/>
                  <a:gd name="connsiteY3" fmla="*/ 57605 h 164883"/>
                  <a:gd name="connsiteX4" fmla="*/ 82423 w 150823"/>
                  <a:gd name="connsiteY4" fmla="*/ 39526 h 164883"/>
                  <a:gd name="connsiteX5" fmla="*/ 40191 w 150823"/>
                  <a:gd name="connsiteY5" fmla="*/ 82441 h 164883"/>
                  <a:gd name="connsiteX6" fmla="*/ 82423 w 150823"/>
                  <a:gd name="connsiteY6" fmla="*/ 125357 h 164883"/>
                  <a:gd name="connsiteX7" fmla="*/ 115838 w 150823"/>
                  <a:gd name="connsiteY7" fmla="*/ 107066 h 164883"/>
                  <a:gd name="connsiteX8" fmla="*/ 150824 w 150823"/>
                  <a:gd name="connsiteY8" fmla="*/ 127379 h 164883"/>
                  <a:gd name="connsiteX9" fmla="*/ 82423 w 150823"/>
                  <a:gd name="connsiteY9" fmla="*/ 164883 h 164883"/>
                  <a:gd name="connsiteX10" fmla="*/ 0 w 150823"/>
                  <a:gd name="connsiteY10" fmla="*/ 82441 h 16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823" h="164883">
                    <a:moveTo>
                      <a:pt x="0" y="82441"/>
                    </a:moveTo>
                    <a:cubicBezTo>
                      <a:pt x="0" y="35926"/>
                      <a:pt x="34551" y="0"/>
                      <a:pt x="82423" y="0"/>
                    </a:cubicBezTo>
                    <a:cubicBezTo>
                      <a:pt x="111315" y="0"/>
                      <a:pt x="137042" y="14689"/>
                      <a:pt x="150824" y="37504"/>
                    </a:cubicBezTo>
                    <a:lnTo>
                      <a:pt x="115838" y="57605"/>
                    </a:lnTo>
                    <a:cubicBezTo>
                      <a:pt x="109728" y="46313"/>
                      <a:pt x="97090" y="39526"/>
                      <a:pt x="82423" y="39526"/>
                    </a:cubicBezTo>
                    <a:cubicBezTo>
                      <a:pt x="56899" y="39526"/>
                      <a:pt x="40191" y="57143"/>
                      <a:pt x="40191" y="82441"/>
                    </a:cubicBezTo>
                    <a:cubicBezTo>
                      <a:pt x="40191" y="107740"/>
                      <a:pt x="56899" y="125357"/>
                      <a:pt x="82423" y="125357"/>
                    </a:cubicBezTo>
                    <a:cubicBezTo>
                      <a:pt x="97090" y="125357"/>
                      <a:pt x="109728" y="118570"/>
                      <a:pt x="115838" y="107066"/>
                    </a:cubicBezTo>
                    <a:lnTo>
                      <a:pt x="150824" y="127379"/>
                    </a:lnTo>
                    <a:cubicBezTo>
                      <a:pt x="137042" y="150193"/>
                      <a:pt x="111537" y="164883"/>
                      <a:pt x="82423" y="164883"/>
                    </a:cubicBezTo>
                    <a:cubicBezTo>
                      <a:pt x="34551" y="164883"/>
                      <a:pt x="0" y="128957"/>
                      <a:pt x="0" y="82441"/>
                    </a:cubicBezTo>
                  </a:path>
                </a:pathLst>
              </a:custGeom>
              <a:solidFill>
                <a:srgbClr val="FFFFFF"/>
              </a:solidFill>
              <a:ln w="9231" cap="flat">
                <a:noFill/>
                <a:prstDash val="solid"/>
                <a:miter/>
              </a:ln>
            </p:spPr>
            <p:txBody>
              <a:bodyPr rtlCol="0" anchor="ctr"/>
              <a:lstStyle/>
              <a:p>
                <a:endParaRPr lang="en-AU" sz="1800" dirty="0"/>
              </a:p>
            </p:txBody>
          </p:sp>
          <p:sp>
            <p:nvSpPr>
              <p:cNvPr id="95" name="Freeform 94">
                <a:extLst>
                  <a:ext uri="{FF2B5EF4-FFF2-40B4-BE49-F238E27FC236}">
                    <a16:creationId xmlns:a16="http://schemas.microsoft.com/office/drawing/2014/main" id="{E8FC1FE8-85DE-BA07-ADED-A7B99E1DD4CF}"/>
                  </a:ext>
                </a:extLst>
              </p:cNvPr>
              <p:cNvSpPr/>
              <p:nvPr/>
            </p:nvSpPr>
            <p:spPr>
              <a:xfrm>
                <a:off x="7834032" y="430293"/>
                <a:ext cx="118524" cy="158087"/>
              </a:xfrm>
              <a:custGeom>
                <a:avLst/>
                <a:gdLst>
                  <a:gd name="connsiteX0" fmla="*/ 118524 w 118524"/>
                  <a:gd name="connsiteY0" fmla="*/ 39065 h 158087"/>
                  <a:gd name="connsiteX1" fmla="*/ 79469 w 118524"/>
                  <a:gd name="connsiteY1" fmla="*/ 39065 h 158087"/>
                  <a:gd name="connsiteX2" fmla="*/ 79469 w 118524"/>
                  <a:gd name="connsiteY2" fmla="*/ 158088 h 158087"/>
                  <a:gd name="connsiteX3" fmla="*/ 39047 w 118524"/>
                  <a:gd name="connsiteY3" fmla="*/ 158088 h 158087"/>
                  <a:gd name="connsiteX4" fmla="*/ 39047 w 118524"/>
                  <a:gd name="connsiteY4" fmla="*/ 39065 h 158087"/>
                  <a:gd name="connsiteX5" fmla="*/ 0 w 118524"/>
                  <a:gd name="connsiteY5" fmla="*/ 39065 h 158087"/>
                  <a:gd name="connsiteX6" fmla="*/ 0 w 118524"/>
                  <a:gd name="connsiteY6" fmla="*/ 0 h 158087"/>
                  <a:gd name="connsiteX7" fmla="*/ 118524 w 118524"/>
                  <a:gd name="connsiteY7" fmla="*/ 0 h 15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524" h="158087">
                    <a:moveTo>
                      <a:pt x="118524" y="39065"/>
                    </a:moveTo>
                    <a:lnTo>
                      <a:pt x="79469" y="39065"/>
                    </a:lnTo>
                    <a:lnTo>
                      <a:pt x="79469" y="158088"/>
                    </a:lnTo>
                    <a:lnTo>
                      <a:pt x="39047" y="158088"/>
                    </a:lnTo>
                    <a:lnTo>
                      <a:pt x="39047" y="39065"/>
                    </a:lnTo>
                    <a:lnTo>
                      <a:pt x="0" y="39065"/>
                    </a:lnTo>
                    <a:lnTo>
                      <a:pt x="0" y="0"/>
                    </a:lnTo>
                    <a:lnTo>
                      <a:pt x="118524" y="0"/>
                    </a:lnTo>
                    <a:close/>
                  </a:path>
                </a:pathLst>
              </a:custGeom>
              <a:solidFill>
                <a:srgbClr val="FFFFFF"/>
              </a:solidFill>
              <a:ln w="9231" cap="flat">
                <a:noFill/>
                <a:prstDash val="solid"/>
                <a:miter/>
              </a:ln>
            </p:spPr>
            <p:txBody>
              <a:bodyPr rtlCol="0" anchor="ctr"/>
              <a:lstStyle/>
              <a:p>
                <a:endParaRPr lang="en-AU" sz="1800" dirty="0"/>
              </a:p>
            </p:txBody>
          </p:sp>
          <p:grpSp>
            <p:nvGrpSpPr>
              <p:cNvPr id="96" name="Graphic 8">
                <a:extLst>
                  <a:ext uri="{FF2B5EF4-FFF2-40B4-BE49-F238E27FC236}">
                    <a16:creationId xmlns:a16="http://schemas.microsoft.com/office/drawing/2014/main" id="{5C94E737-F415-D0B3-A6AC-046DEFD45486}"/>
                  </a:ext>
                </a:extLst>
              </p:cNvPr>
              <p:cNvGrpSpPr/>
              <p:nvPr/>
            </p:nvGrpSpPr>
            <p:grpSpPr>
              <a:xfrm>
                <a:off x="8295584" y="-70934"/>
                <a:ext cx="441227" cy="736946"/>
                <a:chOff x="8295584" y="-70934"/>
                <a:chExt cx="441227" cy="736946"/>
              </a:xfrm>
              <a:solidFill>
                <a:srgbClr val="FFFFFF"/>
              </a:solidFill>
            </p:grpSpPr>
            <p:sp>
              <p:nvSpPr>
                <p:cNvPr id="97" name="Freeform 96">
                  <a:extLst>
                    <a:ext uri="{FF2B5EF4-FFF2-40B4-BE49-F238E27FC236}">
                      <a16:creationId xmlns:a16="http://schemas.microsoft.com/office/drawing/2014/main" id="{594E968E-666F-8BAE-3C1F-74B62D10F058}"/>
                    </a:ext>
                  </a:extLst>
                </p:cNvPr>
                <p:cNvSpPr/>
                <p:nvPr/>
              </p:nvSpPr>
              <p:spPr>
                <a:xfrm>
                  <a:off x="8295584" y="100422"/>
                  <a:ext cx="211611" cy="367643"/>
                </a:xfrm>
                <a:custGeom>
                  <a:avLst/>
                  <a:gdLst>
                    <a:gd name="connsiteX0" fmla="*/ 209394 w 211611"/>
                    <a:gd name="connsiteY0" fmla="*/ 153788 h 367643"/>
                    <a:gd name="connsiteX1" fmla="*/ 28986 w 211611"/>
                    <a:gd name="connsiteY1" fmla="*/ 12 h 367643"/>
                    <a:gd name="connsiteX2" fmla="*/ 10949 w 211611"/>
                    <a:gd name="connsiteY2" fmla="*/ 862 h 367643"/>
                    <a:gd name="connsiteX3" fmla="*/ 5235 w 211611"/>
                    <a:gd name="connsiteY3" fmla="*/ 6254 h 367643"/>
                    <a:gd name="connsiteX4" fmla="*/ 9001 w 211611"/>
                    <a:gd name="connsiteY4" fmla="*/ 13160 h 367643"/>
                    <a:gd name="connsiteX5" fmla="*/ 120316 w 211611"/>
                    <a:gd name="connsiteY5" fmla="*/ 180804 h 367643"/>
                    <a:gd name="connsiteX6" fmla="*/ 120279 w 211611"/>
                    <a:gd name="connsiteY6" fmla="*/ 191126 h 367643"/>
                    <a:gd name="connsiteX7" fmla="*/ 117870 w 211611"/>
                    <a:gd name="connsiteY7" fmla="*/ 214597 h 367643"/>
                    <a:gd name="connsiteX8" fmla="*/ 4155 w 211611"/>
                    <a:gd name="connsiteY8" fmla="*/ 353766 h 367643"/>
                    <a:gd name="connsiteX9" fmla="*/ 1884 w 211611"/>
                    <a:gd name="connsiteY9" fmla="*/ 355243 h 367643"/>
                    <a:gd name="connsiteX10" fmla="*/ 1090 w 211611"/>
                    <a:gd name="connsiteY10" fmla="*/ 363396 h 367643"/>
                    <a:gd name="connsiteX11" fmla="*/ 6167 w 211611"/>
                    <a:gd name="connsiteY11" fmla="*/ 366240 h 367643"/>
                    <a:gd name="connsiteX12" fmla="*/ 29318 w 211611"/>
                    <a:gd name="connsiteY12" fmla="*/ 367643 h 367643"/>
                    <a:gd name="connsiteX13" fmla="*/ 97378 w 211611"/>
                    <a:gd name="connsiteY13" fmla="*/ 354542 h 367643"/>
                    <a:gd name="connsiteX14" fmla="*/ 209394 w 211611"/>
                    <a:gd name="connsiteY14" fmla="*/ 153788 h 36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1611" h="367643">
                      <a:moveTo>
                        <a:pt x="209394" y="153788"/>
                      </a:moveTo>
                      <a:cubicBezTo>
                        <a:pt x="195216" y="68392"/>
                        <a:pt x="115987" y="853"/>
                        <a:pt x="28986" y="12"/>
                      </a:cubicBezTo>
                      <a:cubicBezTo>
                        <a:pt x="23198" y="-71"/>
                        <a:pt x="16903" y="271"/>
                        <a:pt x="10949" y="862"/>
                      </a:cubicBezTo>
                      <a:cubicBezTo>
                        <a:pt x="8041" y="1148"/>
                        <a:pt x="5687" y="3364"/>
                        <a:pt x="5235" y="6254"/>
                      </a:cubicBezTo>
                      <a:cubicBezTo>
                        <a:pt x="4773" y="9144"/>
                        <a:pt x="6324" y="11988"/>
                        <a:pt x="9001" y="13160"/>
                      </a:cubicBezTo>
                      <a:cubicBezTo>
                        <a:pt x="73719" y="41570"/>
                        <a:pt x="118442" y="108860"/>
                        <a:pt x="120316" y="180804"/>
                      </a:cubicBezTo>
                      <a:cubicBezTo>
                        <a:pt x="120510" y="184146"/>
                        <a:pt x="120501" y="187553"/>
                        <a:pt x="120279" y="191126"/>
                      </a:cubicBezTo>
                      <a:cubicBezTo>
                        <a:pt x="120030" y="198919"/>
                        <a:pt x="119227" y="206813"/>
                        <a:pt x="117870" y="214597"/>
                      </a:cubicBezTo>
                      <a:cubicBezTo>
                        <a:pt x="107412" y="275230"/>
                        <a:pt x="63851" y="328551"/>
                        <a:pt x="4155" y="353766"/>
                      </a:cubicBezTo>
                      <a:cubicBezTo>
                        <a:pt x="3315" y="354089"/>
                        <a:pt x="2530" y="354597"/>
                        <a:pt x="1884" y="355243"/>
                      </a:cubicBezTo>
                      <a:cubicBezTo>
                        <a:pt x="-294" y="357413"/>
                        <a:pt x="-617" y="360829"/>
                        <a:pt x="1090" y="363396"/>
                      </a:cubicBezTo>
                      <a:cubicBezTo>
                        <a:pt x="2263" y="365132"/>
                        <a:pt x="4173" y="366148"/>
                        <a:pt x="6167" y="366240"/>
                      </a:cubicBezTo>
                      <a:cubicBezTo>
                        <a:pt x="13903" y="367182"/>
                        <a:pt x="21638" y="367643"/>
                        <a:pt x="29318" y="367643"/>
                      </a:cubicBezTo>
                      <a:cubicBezTo>
                        <a:pt x="52968" y="367643"/>
                        <a:pt x="76128" y="363221"/>
                        <a:pt x="97378" y="354542"/>
                      </a:cubicBezTo>
                      <a:cubicBezTo>
                        <a:pt x="173662" y="323362"/>
                        <a:pt x="222862" y="235168"/>
                        <a:pt x="209394" y="153788"/>
                      </a:cubicBezTo>
                      <a:close/>
                    </a:path>
                  </a:pathLst>
                </a:custGeom>
                <a:solidFill>
                  <a:srgbClr val="FFFFFF"/>
                </a:solidFill>
                <a:ln w="9231" cap="flat">
                  <a:noFill/>
                  <a:prstDash val="solid"/>
                  <a:miter/>
                </a:ln>
              </p:spPr>
              <p:txBody>
                <a:bodyPr rtlCol="0" anchor="ctr"/>
                <a:lstStyle/>
                <a:p>
                  <a:endParaRPr lang="en-AU" sz="1800" dirty="0"/>
                </a:p>
              </p:txBody>
            </p:sp>
            <p:sp>
              <p:nvSpPr>
                <p:cNvPr id="98" name="Freeform 97">
                  <a:extLst>
                    <a:ext uri="{FF2B5EF4-FFF2-40B4-BE49-F238E27FC236}">
                      <a16:creationId xmlns:a16="http://schemas.microsoft.com/office/drawing/2014/main" id="{53D1A991-701E-9436-F69E-48AA6BBA8223}"/>
                    </a:ext>
                  </a:extLst>
                </p:cNvPr>
                <p:cNvSpPr/>
                <p:nvPr/>
              </p:nvSpPr>
              <p:spPr>
                <a:xfrm>
                  <a:off x="8365433" y="-70934"/>
                  <a:ext cx="371379" cy="736946"/>
                </a:xfrm>
                <a:custGeom>
                  <a:avLst/>
                  <a:gdLst>
                    <a:gd name="connsiteX0" fmla="*/ 371122 w 371379"/>
                    <a:gd name="connsiteY0" fmla="*/ 355596 h 736946"/>
                    <a:gd name="connsiteX1" fmla="*/ 262013 w 371379"/>
                    <a:gd name="connsiteY1" fmla="*/ 106156 h 736946"/>
                    <a:gd name="connsiteX2" fmla="*/ 17016 w 371379"/>
                    <a:gd name="connsiteY2" fmla="*/ 5 h 736946"/>
                    <a:gd name="connsiteX3" fmla="*/ 10397 w 371379"/>
                    <a:gd name="connsiteY3" fmla="*/ 5378 h 736946"/>
                    <a:gd name="connsiteX4" fmla="*/ 14902 w 371379"/>
                    <a:gd name="connsiteY4" fmla="*/ 12607 h 736946"/>
                    <a:gd name="connsiteX5" fmla="*/ 277022 w 371379"/>
                    <a:gd name="connsiteY5" fmla="*/ 317907 h 736946"/>
                    <a:gd name="connsiteX6" fmla="*/ 280123 w 371379"/>
                    <a:gd name="connsiteY6" fmla="*/ 361957 h 736946"/>
                    <a:gd name="connsiteX7" fmla="*/ 280123 w 371379"/>
                    <a:gd name="connsiteY7" fmla="*/ 368042 h 736946"/>
                    <a:gd name="connsiteX8" fmla="*/ 279883 w 371379"/>
                    <a:gd name="connsiteY8" fmla="*/ 378420 h 736946"/>
                    <a:gd name="connsiteX9" fmla="*/ 278757 w 371379"/>
                    <a:gd name="connsiteY9" fmla="*/ 396664 h 736946"/>
                    <a:gd name="connsiteX10" fmla="*/ 170451 w 371379"/>
                    <a:gd name="connsiteY10" fmla="*/ 630112 h 736946"/>
                    <a:gd name="connsiteX11" fmla="*/ 4785 w 371379"/>
                    <a:gd name="connsiteY11" fmla="*/ 724279 h 736946"/>
                    <a:gd name="connsiteX12" fmla="*/ 58 w 371379"/>
                    <a:gd name="connsiteY12" fmla="*/ 731370 h 736946"/>
                    <a:gd name="connsiteX13" fmla="*/ 6437 w 371379"/>
                    <a:gd name="connsiteY13" fmla="*/ 736947 h 736946"/>
                    <a:gd name="connsiteX14" fmla="*/ 6492 w 371379"/>
                    <a:gd name="connsiteY14" fmla="*/ 736947 h 736946"/>
                    <a:gd name="connsiteX15" fmla="*/ 83995 w 371379"/>
                    <a:gd name="connsiteY15" fmla="*/ 728028 h 736946"/>
                    <a:gd name="connsiteX16" fmla="*/ 362998 w 371379"/>
                    <a:gd name="connsiteY16" fmla="*/ 447289 h 736946"/>
                    <a:gd name="connsiteX17" fmla="*/ 371380 w 371379"/>
                    <a:gd name="connsiteY17" fmla="*/ 365937 h 736946"/>
                    <a:gd name="connsiteX18" fmla="*/ 371122 w 371379"/>
                    <a:gd name="connsiteY18" fmla="*/ 355596 h 73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1379" h="736946">
                      <a:moveTo>
                        <a:pt x="371122" y="355596"/>
                      </a:moveTo>
                      <a:cubicBezTo>
                        <a:pt x="367254" y="261770"/>
                        <a:pt x="327478" y="170852"/>
                        <a:pt x="262013" y="106156"/>
                      </a:cubicBezTo>
                      <a:cubicBezTo>
                        <a:pt x="197609" y="42504"/>
                        <a:pt x="108318" y="3827"/>
                        <a:pt x="17016" y="5"/>
                      </a:cubicBezTo>
                      <a:cubicBezTo>
                        <a:pt x="13748" y="-116"/>
                        <a:pt x="10933" y="2174"/>
                        <a:pt x="10397" y="5378"/>
                      </a:cubicBezTo>
                      <a:cubicBezTo>
                        <a:pt x="9852" y="8582"/>
                        <a:pt x="11791" y="11684"/>
                        <a:pt x="14902" y="12607"/>
                      </a:cubicBezTo>
                      <a:cubicBezTo>
                        <a:pt x="152783" y="53657"/>
                        <a:pt x="258126" y="176346"/>
                        <a:pt x="277022" y="317907"/>
                      </a:cubicBezTo>
                      <a:cubicBezTo>
                        <a:pt x="278969" y="332476"/>
                        <a:pt x="280012" y="347304"/>
                        <a:pt x="280123" y="361957"/>
                      </a:cubicBezTo>
                      <a:cubicBezTo>
                        <a:pt x="280142" y="363988"/>
                        <a:pt x="280142" y="366001"/>
                        <a:pt x="280123" y="368042"/>
                      </a:cubicBezTo>
                      <a:cubicBezTo>
                        <a:pt x="280096" y="371467"/>
                        <a:pt x="280012" y="374902"/>
                        <a:pt x="279883" y="378420"/>
                      </a:cubicBezTo>
                      <a:cubicBezTo>
                        <a:pt x="279727" y="384393"/>
                        <a:pt x="279348" y="390515"/>
                        <a:pt x="278757" y="396664"/>
                      </a:cubicBezTo>
                      <a:cubicBezTo>
                        <a:pt x="271141" y="484572"/>
                        <a:pt x="231652" y="569663"/>
                        <a:pt x="170451" y="630112"/>
                      </a:cubicBezTo>
                      <a:cubicBezTo>
                        <a:pt x="125091" y="674929"/>
                        <a:pt x="67804" y="707493"/>
                        <a:pt x="4785" y="724279"/>
                      </a:cubicBezTo>
                      <a:cubicBezTo>
                        <a:pt x="1646" y="725110"/>
                        <a:pt x="-375" y="728148"/>
                        <a:pt x="58" y="731370"/>
                      </a:cubicBezTo>
                      <a:cubicBezTo>
                        <a:pt x="492" y="734565"/>
                        <a:pt x="3225" y="736947"/>
                        <a:pt x="6437" y="736947"/>
                      </a:cubicBezTo>
                      <a:cubicBezTo>
                        <a:pt x="6455" y="736947"/>
                        <a:pt x="6474" y="736947"/>
                        <a:pt x="6492" y="736947"/>
                      </a:cubicBezTo>
                      <a:cubicBezTo>
                        <a:pt x="32542" y="736725"/>
                        <a:pt x="58619" y="733715"/>
                        <a:pt x="83995" y="728028"/>
                      </a:cubicBezTo>
                      <a:cubicBezTo>
                        <a:pt x="219956" y="697522"/>
                        <a:pt x="332066" y="584759"/>
                        <a:pt x="362998" y="447289"/>
                      </a:cubicBezTo>
                      <a:cubicBezTo>
                        <a:pt x="368463" y="420328"/>
                        <a:pt x="371278" y="392980"/>
                        <a:pt x="371380" y="365937"/>
                      </a:cubicBezTo>
                      <a:cubicBezTo>
                        <a:pt x="371343" y="362502"/>
                        <a:pt x="371242" y="359076"/>
                        <a:pt x="371122" y="355596"/>
                      </a:cubicBezTo>
                      <a:close/>
                    </a:path>
                  </a:pathLst>
                </a:custGeom>
                <a:solidFill>
                  <a:srgbClr val="FFFFFF"/>
                </a:solidFill>
                <a:ln w="9231" cap="flat">
                  <a:noFill/>
                  <a:prstDash val="solid"/>
                  <a:miter/>
                </a:ln>
              </p:spPr>
              <p:txBody>
                <a:bodyPr rtlCol="0" anchor="ctr"/>
                <a:lstStyle/>
                <a:p>
                  <a:endParaRPr lang="en-AU" sz="1800" dirty="0"/>
                </a:p>
              </p:txBody>
            </p:sp>
            <p:sp>
              <p:nvSpPr>
                <p:cNvPr id="99" name="Freeform 98">
                  <a:extLst>
                    <a:ext uri="{FF2B5EF4-FFF2-40B4-BE49-F238E27FC236}">
                      <a16:creationId xmlns:a16="http://schemas.microsoft.com/office/drawing/2014/main" id="{13EB174E-B814-CE6C-2801-202A4422D0DA}"/>
                    </a:ext>
                  </a:extLst>
                </p:cNvPr>
                <p:cNvSpPr/>
                <p:nvPr/>
              </p:nvSpPr>
              <p:spPr>
                <a:xfrm>
                  <a:off x="8330098" y="8150"/>
                  <a:ext cx="290622" cy="551617"/>
                </a:xfrm>
                <a:custGeom>
                  <a:avLst/>
                  <a:gdLst>
                    <a:gd name="connsiteX0" fmla="*/ 256906 w 290622"/>
                    <a:gd name="connsiteY0" fmla="*/ 409530 h 551617"/>
                    <a:gd name="connsiteX1" fmla="*/ 289732 w 290622"/>
                    <a:gd name="connsiteY1" fmla="*/ 299408 h 551617"/>
                    <a:gd name="connsiteX2" fmla="*/ 290618 w 290622"/>
                    <a:gd name="connsiteY2" fmla="*/ 273500 h 551617"/>
                    <a:gd name="connsiteX3" fmla="*/ 289990 w 290622"/>
                    <a:gd name="connsiteY3" fmla="*/ 255874 h 551617"/>
                    <a:gd name="connsiteX4" fmla="*/ 267365 w 290622"/>
                    <a:gd name="connsiteY4" fmla="*/ 164200 h 551617"/>
                    <a:gd name="connsiteX5" fmla="*/ 16544 w 290622"/>
                    <a:gd name="connsiteY5" fmla="*/ 0 h 551617"/>
                    <a:gd name="connsiteX6" fmla="*/ 11227 w 290622"/>
                    <a:gd name="connsiteY6" fmla="*/ 28 h 551617"/>
                    <a:gd name="connsiteX7" fmla="*/ 6224 w 290622"/>
                    <a:gd name="connsiteY7" fmla="*/ 138 h 551617"/>
                    <a:gd name="connsiteX8" fmla="*/ 454 w 290622"/>
                    <a:gd name="connsiteY8" fmla="*/ 4210 h 551617"/>
                    <a:gd name="connsiteX9" fmla="*/ 1885 w 290622"/>
                    <a:gd name="connsiteY9" fmla="*/ 11135 h 551617"/>
                    <a:gd name="connsiteX10" fmla="*/ 1904 w 290622"/>
                    <a:gd name="connsiteY10" fmla="*/ 11153 h 551617"/>
                    <a:gd name="connsiteX11" fmla="*/ 4507 w 290622"/>
                    <a:gd name="connsiteY11" fmla="*/ 12732 h 551617"/>
                    <a:gd name="connsiteX12" fmla="*/ 165530 w 290622"/>
                    <a:gd name="connsiteY12" fmla="*/ 141699 h 551617"/>
                    <a:gd name="connsiteX13" fmla="*/ 198891 w 290622"/>
                    <a:gd name="connsiteY13" fmla="*/ 258737 h 551617"/>
                    <a:gd name="connsiteX14" fmla="*/ 197543 w 290622"/>
                    <a:gd name="connsiteY14" fmla="*/ 308734 h 551617"/>
                    <a:gd name="connsiteX15" fmla="*/ 197099 w 290622"/>
                    <a:gd name="connsiteY15" fmla="*/ 311808 h 551617"/>
                    <a:gd name="connsiteX16" fmla="*/ 175989 w 290622"/>
                    <a:gd name="connsiteY16" fmla="*/ 387833 h 551617"/>
                    <a:gd name="connsiteX17" fmla="*/ 5531 w 290622"/>
                    <a:gd name="connsiteY17" fmla="*/ 539033 h 551617"/>
                    <a:gd name="connsiteX18" fmla="*/ 1165 w 290622"/>
                    <a:gd name="connsiteY18" fmla="*/ 546142 h 551617"/>
                    <a:gd name="connsiteX19" fmla="*/ 7470 w 290622"/>
                    <a:gd name="connsiteY19" fmla="*/ 551599 h 551617"/>
                    <a:gd name="connsiteX20" fmla="*/ 10082 w 290622"/>
                    <a:gd name="connsiteY20" fmla="*/ 551617 h 551617"/>
                    <a:gd name="connsiteX21" fmla="*/ 256906 w 290622"/>
                    <a:gd name="connsiteY21" fmla="*/ 409530 h 55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0622" h="551617">
                      <a:moveTo>
                        <a:pt x="256906" y="409530"/>
                      </a:moveTo>
                      <a:cubicBezTo>
                        <a:pt x="275174" y="376402"/>
                        <a:pt x="286519" y="338344"/>
                        <a:pt x="289732" y="299408"/>
                      </a:cubicBezTo>
                      <a:cubicBezTo>
                        <a:pt x="290359" y="290711"/>
                        <a:pt x="290664" y="282004"/>
                        <a:pt x="290618" y="273500"/>
                      </a:cubicBezTo>
                      <a:cubicBezTo>
                        <a:pt x="290562" y="267646"/>
                        <a:pt x="290359" y="261774"/>
                        <a:pt x="289990" y="255874"/>
                      </a:cubicBezTo>
                      <a:cubicBezTo>
                        <a:pt x="287710" y="223670"/>
                        <a:pt x="280104" y="192822"/>
                        <a:pt x="267365" y="164200"/>
                      </a:cubicBezTo>
                      <a:cubicBezTo>
                        <a:pt x="224118" y="67032"/>
                        <a:pt x="123354" y="1043"/>
                        <a:pt x="16544" y="0"/>
                      </a:cubicBezTo>
                      <a:lnTo>
                        <a:pt x="11227" y="28"/>
                      </a:lnTo>
                      <a:cubicBezTo>
                        <a:pt x="9556" y="46"/>
                        <a:pt x="7913" y="83"/>
                        <a:pt x="6224" y="138"/>
                      </a:cubicBezTo>
                      <a:cubicBezTo>
                        <a:pt x="3666" y="221"/>
                        <a:pt x="1396" y="1828"/>
                        <a:pt x="454" y="4210"/>
                      </a:cubicBezTo>
                      <a:cubicBezTo>
                        <a:pt x="-497" y="6602"/>
                        <a:pt x="76" y="9316"/>
                        <a:pt x="1885" y="11135"/>
                      </a:cubicBezTo>
                      <a:lnTo>
                        <a:pt x="1904" y="11153"/>
                      </a:lnTo>
                      <a:cubicBezTo>
                        <a:pt x="2633" y="11883"/>
                        <a:pt x="3528" y="12427"/>
                        <a:pt x="4507" y="12732"/>
                      </a:cubicBezTo>
                      <a:cubicBezTo>
                        <a:pt x="73803" y="34753"/>
                        <a:pt x="132484" y="81758"/>
                        <a:pt x="165530" y="141699"/>
                      </a:cubicBezTo>
                      <a:cubicBezTo>
                        <a:pt x="184878" y="176812"/>
                        <a:pt x="196417" y="217225"/>
                        <a:pt x="198891" y="258737"/>
                      </a:cubicBezTo>
                      <a:cubicBezTo>
                        <a:pt x="200293" y="275522"/>
                        <a:pt x="199851" y="292336"/>
                        <a:pt x="197543" y="308734"/>
                      </a:cubicBezTo>
                      <a:lnTo>
                        <a:pt x="197099" y="311808"/>
                      </a:lnTo>
                      <a:cubicBezTo>
                        <a:pt x="193684" y="338482"/>
                        <a:pt x="186577" y="364049"/>
                        <a:pt x="175989" y="387833"/>
                      </a:cubicBezTo>
                      <a:cubicBezTo>
                        <a:pt x="144890" y="457736"/>
                        <a:pt x="81169" y="514261"/>
                        <a:pt x="5531" y="539033"/>
                      </a:cubicBezTo>
                      <a:cubicBezTo>
                        <a:pt x="2531" y="540011"/>
                        <a:pt x="694" y="543031"/>
                        <a:pt x="1165" y="546142"/>
                      </a:cubicBezTo>
                      <a:cubicBezTo>
                        <a:pt x="1654" y="549263"/>
                        <a:pt x="4322" y="551571"/>
                        <a:pt x="7470" y="551599"/>
                      </a:cubicBezTo>
                      <a:cubicBezTo>
                        <a:pt x="8347" y="551608"/>
                        <a:pt x="9205" y="551617"/>
                        <a:pt x="10082" y="551617"/>
                      </a:cubicBezTo>
                      <a:cubicBezTo>
                        <a:pt x="112536" y="551608"/>
                        <a:pt x="209210" y="496053"/>
                        <a:pt x="256906" y="409530"/>
                      </a:cubicBezTo>
                      <a:close/>
                    </a:path>
                  </a:pathLst>
                </a:custGeom>
                <a:solidFill>
                  <a:srgbClr val="FFFFFF"/>
                </a:solidFill>
                <a:ln w="9231" cap="flat">
                  <a:noFill/>
                  <a:prstDash val="solid"/>
                  <a:miter/>
                </a:ln>
              </p:spPr>
              <p:txBody>
                <a:bodyPr rtlCol="0" anchor="ctr"/>
                <a:lstStyle/>
                <a:p>
                  <a:endParaRPr lang="en-AU" sz="1800" dirty="0"/>
                </a:p>
              </p:txBody>
            </p:sp>
          </p:grpSp>
        </p:grpSp>
      </p:grpSp>
    </p:spTree>
    <p:extLst>
      <p:ext uri="{BB962C8B-B14F-4D97-AF65-F5344CB8AC3E}">
        <p14:creationId xmlns:p14="http://schemas.microsoft.com/office/powerpoint/2010/main" val="283717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4" name="Date Placeholder 3"/>
          <p:cNvSpPr>
            <a:spLocks noGrp="1"/>
          </p:cNvSpPr>
          <p:nvPr>
            <p:ph type="dt" sz="half" idx="10"/>
          </p:nvPr>
        </p:nvSpPr>
        <p:spPr/>
        <p:txBody>
          <a:bodyPr/>
          <a:lstStyle/>
          <a:p>
            <a:r>
              <a:rPr lang="en-AU" dirty="0"/>
              <a:t>NOV 2022</a:t>
            </a:r>
          </a:p>
        </p:txBody>
      </p:sp>
      <p:sp>
        <p:nvSpPr>
          <p:cNvPr id="5" name="Footer Placeholder 4"/>
          <p:cNvSpPr>
            <a:spLocks noGrp="1"/>
          </p:cNvSpPr>
          <p:nvPr>
            <p:ph type="ftr" sz="quarter" idx="11"/>
          </p:nvPr>
        </p:nvSpPr>
        <p:spPr/>
        <p:txBody>
          <a:bodyPr/>
          <a:lstStyle/>
          <a:p>
            <a:r>
              <a:rPr lang="en-AU" dirty="0"/>
              <a:t>CASE FOR SUPPORT</a:t>
            </a:r>
          </a:p>
        </p:txBody>
      </p:sp>
      <p:sp>
        <p:nvSpPr>
          <p:cNvPr id="6" name="Slide Number Placeholder 5"/>
          <p:cNvSpPr>
            <a:spLocks noGrp="1"/>
          </p:cNvSpPr>
          <p:nvPr>
            <p:ph type="sldNum" sz="quarter" idx="12"/>
          </p:nvPr>
        </p:nvSpPr>
        <p:spPr/>
        <p:txBody>
          <a:bodyPr/>
          <a:lstStyle/>
          <a:p>
            <a:fld id="{844C296D-B57D-C34D-923D-154E4CE5CC2A}" type="slidenum">
              <a:rPr lang="en-AU" smtClean="0"/>
              <a:t>‹#›</a:t>
            </a:fld>
            <a:endParaRPr lang="en-AU" dirty="0"/>
          </a:p>
        </p:txBody>
      </p:sp>
      <p:sp>
        <p:nvSpPr>
          <p:cNvPr id="37" name="Content Placeholder 36">
            <a:extLst>
              <a:ext uri="{FF2B5EF4-FFF2-40B4-BE49-F238E27FC236}">
                <a16:creationId xmlns:a16="http://schemas.microsoft.com/office/drawing/2014/main" id="{FF3E1A24-229B-C46D-9D19-9785294CAD47}"/>
              </a:ext>
            </a:extLst>
          </p:cNvPr>
          <p:cNvSpPr>
            <a:spLocks noGrp="1"/>
          </p:cNvSpPr>
          <p:nvPr>
            <p:ph sz="quarter" idx="13"/>
          </p:nvPr>
        </p:nvSpPr>
        <p:spPr>
          <a:xfrm>
            <a:off x="1055077" y="2614251"/>
            <a:ext cx="9976339" cy="310661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U" dirty="0"/>
          </a:p>
        </p:txBody>
      </p:sp>
    </p:spTree>
    <p:extLst>
      <p:ext uri="{BB962C8B-B14F-4D97-AF65-F5344CB8AC3E}">
        <p14:creationId xmlns:p14="http://schemas.microsoft.com/office/powerpoint/2010/main" val="3322990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5077" y="973014"/>
            <a:ext cx="9976339" cy="1307123"/>
          </a:xfrm>
          <a:prstGeom prst="rect">
            <a:avLst/>
          </a:prstGeom>
        </p:spPr>
        <p:txBody>
          <a:bodyPr vert="horz" lIns="0" tIns="0" rIns="0" bIns="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1055076" y="2614247"/>
            <a:ext cx="10029093" cy="3106616"/>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7596555" y="6074999"/>
            <a:ext cx="2743200" cy="365125"/>
          </a:xfrm>
          <a:prstGeom prst="rect">
            <a:avLst/>
          </a:prstGeom>
        </p:spPr>
        <p:txBody>
          <a:bodyPr vert="horz" lIns="0" tIns="0" rIns="0" bIns="0" rtlCol="0" anchor="ctr">
            <a:noAutofit/>
          </a:bodyPr>
          <a:lstStyle>
            <a:lvl1pPr algn="r">
              <a:defRPr sz="700">
                <a:solidFill>
                  <a:schemeClr val="tx1"/>
                </a:solidFill>
              </a:defRPr>
            </a:lvl1pPr>
          </a:lstStyle>
          <a:p>
            <a:r>
              <a:rPr lang="en-AU" dirty="0"/>
              <a:t>NOV 2022</a:t>
            </a:r>
          </a:p>
        </p:txBody>
      </p:sp>
      <p:sp>
        <p:nvSpPr>
          <p:cNvPr id="5" name="Footer Placeholder 4"/>
          <p:cNvSpPr>
            <a:spLocks noGrp="1"/>
          </p:cNvSpPr>
          <p:nvPr>
            <p:ph type="ftr" sz="quarter" idx="3"/>
          </p:nvPr>
        </p:nvSpPr>
        <p:spPr>
          <a:xfrm>
            <a:off x="1055077" y="6074999"/>
            <a:ext cx="1008184" cy="365125"/>
          </a:xfrm>
          <a:prstGeom prst="rect">
            <a:avLst/>
          </a:prstGeom>
        </p:spPr>
        <p:txBody>
          <a:bodyPr vert="horz" lIns="0" tIns="0" rIns="0" bIns="0" rtlCol="0" anchor="ctr">
            <a:noAutofit/>
          </a:bodyPr>
          <a:lstStyle>
            <a:lvl1pPr algn="l">
              <a:defRPr sz="700" spc="100" baseline="0">
                <a:solidFill>
                  <a:schemeClr val="tx1"/>
                </a:solidFill>
                <a:latin typeface="+mj-lt"/>
              </a:defRPr>
            </a:lvl1pPr>
          </a:lstStyle>
          <a:p>
            <a:r>
              <a:rPr lang="en-AU" dirty="0"/>
              <a:t>CASE FOR SUPPORT</a:t>
            </a:r>
          </a:p>
        </p:txBody>
      </p:sp>
      <p:sp>
        <p:nvSpPr>
          <p:cNvPr id="6" name="Slide Number Placeholder 5"/>
          <p:cNvSpPr>
            <a:spLocks noGrp="1"/>
          </p:cNvSpPr>
          <p:nvPr>
            <p:ph type="sldNum" sz="quarter" idx="4"/>
          </p:nvPr>
        </p:nvSpPr>
        <p:spPr>
          <a:xfrm>
            <a:off x="2063261" y="6074999"/>
            <a:ext cx="2743200" cy="365125"/>
          </a:xfrm>
          <a:prstGeom prst="rect">
            <a:avLst/>
          </a:prstGeom>
        </p:spPr>
        <p:txBody>
          <a:bodyPr vert="horz" lIns="0" tIns="0" rIns="0" bIns="0" rtlCol="0" anchor="ctr">
            <a:noAutofit/>
          </a:bodyPr>
          <a:lstStyle>
            <a:lvl1pPr algn="l">
              <a:defRPr sz="700">
                <a:solidFill>
                  <a:schemeClr val="tx1"/>
                </a:solidFill>
              </a:defRPr>
            </a:lvl1pPr>
          </a:lstStyle>
          <a:p>
            <a:fld id="{844C296D-B57D-C34D-923D-154E4CE5CC2A}" type="slidenum">
              <a:rPr lang="en-AU" smtClean="0"/>
              <a:pPr/>
              <a:t>‹#›</a:t>
            </a:fld>
            <a:endParaRPr lang="en-AU" dirty="0"/>
          </a:p>
        </p:txBody>
      </p:sp>
    </p:spTree>
    <p:extLst>
      <p:ext uri="{BB962C8B-B14F-4D97-AF65-F5344CB8AC3E}">
        <p14:creationId xmlns:p14="http://schemas.microsoft.com/office/powerpoint/2010/main" val="217062283"/>
      </p:ext>
    </p:extLst>
  </p:cSld>
  <p:clrMap bg1="lt1" tx1="dk1" bg2="lt2" tx2="dk2" accent1="accent1" accent2="accent2" accent3="accent3" accent4="accent4" accent5="accent5" accent6="accent6" hlink="hlink" folHlink="folHlink"/>
  <p:sldLayoutIdLst>
    <p:sldLayoutId id="2147483719" r:id="rId1"/>
    <p:sldLayoutId id="2147483722" r:id="rId2"/>
    <p:sldLayoutId id="2147483720" r:id="rId3"/>
    <p:sldLayoutId id="2147483707" r:id="rId4"/>
    <p:sldLayoutId id="2147483661" r:id="rId5"/>
    <p:sldLayoutId id="2147483723" r:id="rId6"/>
    <p:sldLayoutId id="2147483721" r:id="rId7"/>
  </p:sldLayoutIdLst>
  <p:hf hdr="0" dt="0"/>
  <p:txStyles>
    <p:titleStyle>
      <a:lvl1pPr algn="l" defTabSz="914377"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p:titleStyle>
    <p:bodyStyle>
      <a:lvl1pPr marL="0" indent="0" algn="l" defTabSz="914377" rtl="0" eaLnBrk="1" latinLnBrk="0" hangingPunct="1">
        <a:lnSpc>
          <a:spcPct val="90000"/>
        </a:lnSpc>
        <a:spcBef>
          <a:spcPts val="300"/>
        </a:spcBef>
        <a:spcAft>
          <a:spcPts val="600"/>
        </a:spcAft>
        <a:buFont typeface="Arial" panose="020B0604020202020204" pitchFamily="34" charset="0"/>
        <a:buNone/>
        <a:defRPr sz="1500" b="0" kern="1200">
          <a:solidFill>
            <a:schemeClr val="tx1"/>
          </a:solidFill>
          <a:latin typeface="+mn-lt"/>
          <a:ea typeface="+mn-ea"/>
          <a:cs typeface="+mn-cs"/>
        </a:defRPr>
      </a:lvl1pPr>
      <a:lvl2pPr marL="143996"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2pPr>
      <a:lvl3pPr marL="287993"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3pPr>
      <a:lvl4pPr marL="431989"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4pPr>
      <a:lvl5pPr marL="575986"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mailto:contact@copwatch.org.au" TargetMode="External"/><Relationship Id="rId4" Type="http://schemas.openxmlformats.org/officeDocument/2006/relationships/hyperlink" Target="http://www.copwatch.org.au/" TargetMode="External"/></Relationships>
</file>

<file path=ppt/slides/_rels/slide100.xml.rels><?xml version="1.0" encoding="UTF-8" standalone="yes"?>
<Relationships xmlns="http://schemas.openxmlformats.org/package/2006/relationships"><Relationship Id="rId3" Type="http://schemas.openxmlformats.org/officeDocument/2006/relationships/hyperlink" Target="https://www.humanrights.vic.gov.au/" TargetMode="External"/><Relationship Id="rId2" Type="http://schemas.openxmlformats.org/officeDocument/2006/relationships/notesSlide" Target="../notesSlides/notesSlide100.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hyperlink" Target="https://humanrights.gov.au/"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s://www.wa.gov.au/organisation/equal-opportunity-commission" TargetMode="External"/><Relationship Id="rId2" Type="http://schemas.openxmlformats.org/officeDocument/2006/relationships/notesSlide" Target="../notesSlides/notesSlide101.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hyperlink" Target="https://humanrights.gov.au/" TargetMode="External"/></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canberracommunitylaw.org.au/our-legal-services/" TargetMode="External"/><Relationship Id="rId2" Type="http://schemas.openxmlformats.org/officeDocument/2006/relationships/notesSlide" Target="../notesSlides/notesSlide103.xml"/><Relationship Id="rId1" Type="http://schemas.openxmlformats.org/officeDocument/2006/relationships/slideLayout" Target="../slideLayouts/slideLayout4.xml"/><Relationship Id="rId6" Type="http://schemas.openxmlformats.org/officeDocument/2006/relationships/hyperlink" Target="http://www.alsnswact.org.au/" TargetMode="External"/><Relationship Id="rId5" Type="http://schemas.openxmlformats.org/officeDocument/2006/relationships/hyperlink" Target="http://www.legalaidact.org.au/" TargetMode="External"/><Relationship Id="rId4" Type="http://schemas.openxmlformats.org/officeDocument/2006/relationships/image" Target="../media/image16.png"/></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04.xml"/><Relationship Id="rId1" Type="http://schemas.openxmlformats.org/officeDocument/2006/relationships/slideLayout" Target="../slideLayouts/slideLayout4.xml"/><Relationship Id="rId6" Type="http://schemas.openxmlformats.org/officeDocument/2006/relationships/hyperlink" Target="http://www.clcnsw.org.au/find-legal-help" TargetMode="External"/><Relationship Id="rId5" Type="http://schemas.openxmlformats.org/officeDocument/2006/relationships/hyperlink" Target="http://www.alsnswact.org.au/" TargetMode="External"/><Relationship Id="rId4" Type="http://schemas.openxmlformats.org/officeDocument/2006/relationships/hyperlink" Target="http://www.legalaid.nsw.gov.au/" TargetMode="External"/></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05.xml"/><Relationship Id="rId1" Type="http://schemas.openxmlformats.org/officeDocument/2006/relationships/slideLayout" Target="../slideLayouts/slideLayout4.xml"/><Relationship Id="rId6" Type="http://schemas.openxmlformats.org/officeDocument/2006/relationships/hyperlink" Target="https://lawsocietynt.asn.au/nt-legal-directory/other-legal-links-1.html" TargetMode="External"/><Relationship Id="rId5" Type="http://schemas.openxmlformats.org/officeDocument/2006/relationships/hyperlink" Target="http://www.naaja.org.au/" TargetMode="External"/><Relationship Id="rId4" Type="http://schemas.openxmlformats.org/officeDocument/2006/relationships/hyperlink" Target="http://www.legalaid.nt.gov.au/" TargetMode="External"/></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06.xml"/><Relationship Id="rId1" Type="http://schemas.openxmlformats.org/officeDocument/2006/relationships/slideLayout" Target="../slideLayouts/slideLayout4.xml"/><Relationship Id="rId6" Type="http://schemas.openxmlformats.org/officeDocument/2006/relationships/hyperlink" Target="http://www.communitylegalqld.org.au/find-legal-help/" TargetMode="External"/><Relationship Id="rId5" Type="http://schemas.openxmlformats.org/officeDocument/2006/relationships/hyperlink" Target="http://www.atsils.org.au/" TargetMode="External"/><Relationship Id="rId4" Type="http://schemas.openxmlformats.org/officeDocument/2006/relationships/hyperlink" Target="http://www.legalaid.qld.gov.au/Home" TargetMode="External"/></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07.xml"/><Relationship Id="rId1" Type="http://schemas.openxmlformats.org/officeDocument/2006/relationships/slideLayout" Target="../slideLayouts/slideLayout4.xml"/><Relationship Id="rId6" Type="http://schemas.openxmlformats.org/officeDocument/2006/relationships/hyperlink" Target="http://www.clcsa.org.au/" TargetMode="External"/><Relationship Id="rId5" Type="http://schemas.openxmlformats.org/officeDocument/2006/relationships/hyperlink" Target="http://www.alrm.org.au/" TargetMode="External"/><Relationship Id="rId4" Type="http://schemas.openxmlformats.org/officeDocument/2006/relationships/hyperlink" Target="https://lsc.sa.gov.au/" TargetMode="External"/></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08.xml"/><Relationship Id="rId1" Type="http://schemas.openxmlformats.org/officeDocument/2006/relationships/slideLayout" Target="../slideLayouts/slideLayout4.xml"/><Relationship Id="rId6" Type="http://schemas.openxmlformats.org/officeDocument/2006/relationships/hyperlink" Target="http://www.clctas.org.au/" TargetMode="External"/><Relationship Id="rId5" Type="http://schemas.openxmlformats.org/officeDocument/2006/relationships/hyperlink" Target="http://www.tals.net.au/" TargetMode="External"/><Relationship Id="rId4" Type="http://schemas.openxmlformats.org/officeDocument/2006/relationships/hyperlink" Target="http://www.legalaid.tas.gov.au/" TargetMode="External"/></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09.xml"/><Relationship Id="rId1" Type="http://schemas.openxmlformats.org/officeDocument/2006/relationships/slideLayout" Target="../slideLayouts/slideLayout4.xml"/><Relationship Id="rId6" Type="http://schemas.openxmlformats.org/officeDocument/2006/relationships/hyperlink" Target="http://www.fclc.org.au/find_a_community_legal_centre" TargetMode="External"/><Relationship Id="rId5" Type="http://schemas.openxmlformats.org/officeDocument/2006/relationships/hyperlink" Target="http://www.vals.org.au/" TargetMode="External"/><Relationship Id="rId4" Type="http://schemas.openxmlformats.org/officeDocument/2006/relationships/hyperlink" Target="http://www.legalaid.vic.gov.a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10.xml"/><Relationship Id="rId1" Type="http://schemas.openxmlformats.org/officeDocument/2006/relationships/slideLayout" Target="../slideLayouts/slideLayout4.xml"/><Relationship Id="rId6" Type="http://schemas.openxmlformats.org/officeDocument/2006/relationships/hyperlink" Target="http://www.communitylegalwa.org.au/" TargetMode="External"/><Relationship Id="rId5" Type="http://schemas.openxmlformats.org/officeDocument/2006/relationships/hyperlink" Target="http://www.als.org.au/" TargetMode="External"/><Relationship Id="rId4" Type="http://schemas.openxmlformats.org/officeDocument/2006/relationships/hyperlink" Target="http://www.legalaid.wa.gov.au/" TargetMode="External"/></Relationships>
</file>

<file path=ppt/slides/_rels/slide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12.xml"/><Relationship Id="rId1" Type="http://schemas.openxmlformats.org/officeDocument/2006/relationships/slideLayout" Target="../slideLayouts/slideLayout4.xml"/><Relationship Id="rId6" Type="http://schemas.openxmlformats.org/officeDocument/2006/relationships/hyperlink" Target="https://www.lifeline.org.au/" TargetMode="External"/><Relationship Id="rId5" Type="http://schemas.openxmlformats.org/officeDocument/2006/relationships/hyperlink" Target="https://www.dardimunwurro.com.au/brother-to-brother/" TargetMode="External"/><Relationship Id="rId4" Type="http://schemas.openxmlformats.org/officeDocument/2006/relationships/hyperlink" Target="https://www.13yarn.org.au/" TargetMode="External"/></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13.xml"/><Relationship Id="rId1" Type="http://schemas.openxmlformats.org/officeDocument/2006/relationships/slideLayout" Target="../slideLayouts/slideLayout4.xml"/><Relationship Id="rId6" Type="http://schemas.openxmlformats.org/officeDocument/2006/relationships/hyperlink" Target="https://www.1800respect.org.au/" TargetMode="External"/><Relationship Id="rId5" Type="http://schemas.openxmlformats.org/officeDocument/2006/relationships/hyperlink" Target="https://www.beyondblue.org.au/" TargetMode="External"/><Relationship Id="rId4" Type="http://schemas.openxmlformats.org/officeDocument/2006/relationships/hyperlink" Target="https://kidshelpline.com.au/" TargetMode="External"/></Relationships>
</file>

<file path=ppt/slides/_rels/slide1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14.xml"/><Relationship Id="rId1" Type="http://schemas.openxmlformats.org/officeDocument/2006/relationships/slideLayout" Target="../slideLayouts/slideLayout4.xml"/><Relationship Id="rId6" Type="http://schemas.openxmlformats.org/officeDocument/2006/relationships/hyperlink" Target="https://www.suicidecallbackservice.org.au/" TargetMode="External"/><Relationship Id="rId5" Type="http://schemas.openxmlformats.org/officeDocument/2006/relationships/hyperlink" Target="https://www.facs.nsw.gov.au/housing/help/ways/are-you-homeless" TargetMode="External"/><Relationship Id="rId4" Type="http://schemas.openxmlformats.org/officeDocument/2006/relationships/hyperlink" Target="https://qlife.org.au/" TargetMode="External"/></Relationships>
</file>

<file path=ppt/slides/_rels/slide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hyperlink" Target="https://mensline.org.au/" TargetMode="External"/></Relationships>
</file>

<file path=ppt/slides/_rels/slide1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6.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hyperlink" Target="https://www.jobaccess.gov.au/complaints/hotline" TargetMode="External"/><Relationship Id="rId4" Type="http://schemas.openxmlformats.org/officeDocument/2006/relationships/hyperlink" Target="https://wayahead.org.au/" TargetMode="External"/></Relationships>
</file>

<file path=ppt/slides/_rels/slide1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7.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hyperlink" Target="https://yourroom.health.nsw.gov.au/" TargetMode="External"/><Relationship Id="rId4" Type="http://schemas.openxmlformats.org/officeDocument/2006/relationships/hyperlink" Target="https://mdaa.org.au/" TargetMode="External"/></Relationships>
</file>

<file path=ppt/slides/_rels/slide1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hyperlink" Target="https://www.copwatch.org.au/legal-help" TargetMode="External"/><Relationship Id="rId2" Type="http://schemas.openxmlformats.org/officeDocument/2006/relationships/notesSlide" Target="../notesSlides/notesSlide118.xml"/><Relationship Id="rId1" Type="http://schemas.openxmlformats.org/officeDocument/2006/relationships/slideLayout" Target="../slideLayouts/slideLayout4.xml"/><Relationship Id="rId6" Type="http://schemas.openxmlformats.org/officeDocument/2006/relationships/hyperlink" Target="https://www.menzies.edu.au/page/Research/Projects/Mental_Health_and_wellbeing/Aboriginal_and_Islander_Mental_health_initiative_for_Youth_AIMhi-Y_App_development_feasibility_trial/" TargetMode="External"/><Relationship Id="rId5" Type="http://schemas.openxmlformats.org/officeDocument/2006/relationships/hyperlink" Target="https://wellmob.org.au/" TargetMode="External"/><Relationship Id="rId4" Type="http://schemas.openxmlformats.org/officeDocument/2006/relationships/hyperlink" Target="https://healingfoundation.org.a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hyperlink" Target="https://www.police.act.gov.au/report-and-register/complaints-and-compliments" TargetMode="External"/><Relationship Id="rId7"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4.xml"/><Relationship Id="rId6" Type="http://schemas.openxmlformats.org/officeDocument/2006/relationships/hyperlink" Target="https://www.afp.gov.au/contact-us/feedback-and-complaints" TargetMode="External"/><Relationship Id="rId5" Type="http://schemas.openxmlformats.org/officeDocument/2006/relationships/hyperlink" Target="https://www.ombudsman.act.gov.au/making-a-complaint/common-complaints/act-policing" TargetMode="External"/><Relationship Id="rId4" Type="http://schemas.openxmlformats.org/officeDocument/2006/relationships/hyperlink" Target="https://www.afp.gov.au/about-us/our-organisation/professional-standards"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s://www.police.nsw.gov.au/online_services/providing_feedback/feedback_compliments_complaints_and_suggestions/feedback/how_to_lodge_a_complaint" TargetMode="External"/><Relationship Id="rId2" Type="http://schemas.openxmlformats.org/officeDocument/2006/relationships/notesSlide" Target="../notesSlides/notesSlide84.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hyperlink" Target="https://www.afp.gov.au/contact-us/feedback-and-complaints" TargetMode="External"/><Relationship Id="rId4" Type="http://schemas.openxmlformats.org/officeDocument/2006/relationships/hyperlink" Target="https://www.lecc.nsw.gov.au/"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s://pfes.nt.gov.au/contact-us/compliments-and-complaints" TargetMode="External"/><Relationship Id="rId2" Type="http://schemas.openxmlformats.org/officeDocument/2006/relationships/notesSlide" Target="../notesSlides/notesSlide85.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hyperlink" Target="https://www.afp.gov.au/contact-us/feedback-and-complaints" TargetMode="External"/><Relationship Id="rId4" Type="http://schemas.openxmlformats.org/officeDocument/2006/relationships/hyperlink" Target="https://www.ombudsman.nt.gov.au/complaints/police"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forms.police.qld.gov.au/launch/feedback" TargetMode="External"/><Relationship Id="rId2" Type="http://schemas.openxmlformats.org/officeDocument/2006/relationships/notesSlide" Target="../notesSlides/notesSlide86.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hyperlink" Target="https://www.afp.gov.au/contact-us/feedback-and-complaints" TargetMode="External"/><Relationship Id="rId4" Type="http://schemas.openxmlformats.org/officeDocument/2006/relationships/hyperlink" Target="https://www.legalaid.qld.gov.au/Listings/Organisations-directory/Crime-and-Corruption-Commission-CCC"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s://www.police.sa.gov.au/" TargetMode="External"/><Relationship Id="rId7"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4.xml"/><Relationship Id="rId6" Type="http://schemas.openxmlformats.org/officeDocument/2006/relationships/hyperlink" Target="https://www.afp.gov.au/contact-us/feedback-and-complaints" TargetMode="External"/><Relationship Id="rId5" Type="http://schemas.openxmlformats.org/officeDocument/2006/relationships/hyperlink" Target="https://www.icac.sa.gov.au/investigations/what-who" TargetMode="External"/><Relationship Id="rId4" Type="http://schemas.openxmlformats.org/officeDocument/2006/relationships/hyperlink" Target="https://www.icac.sa.gov.au/opi"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s://www.police.tas.gov.au/about-us/compliments-and-complaints/" TargetMode="External"/><Relationship Id="rId7"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4.xml"/><Relationship Id="rId6" Type="http://schemas.openxmlformats.org/officeDocument/2006/relationships/hyperlink" Target="https://www.afp.gov.au/contact-us/feedback-and-complaints" TargetMode="External"/><Relationship Id="rId5" Type="http://schemas.openxmlformats.org/officeDocument/2006/relationships/hyperlink" Target="https://www.integrity.tas.gov.au/home" TargetMode="External"/><Relationship Id="rId4" Type="http://schemas.openxmlformats.org/officeDocument/2006/relationships/hyperlink" Target="https://www.ombudsman.tas.gov.au/home"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www.police.vic.gov.au/complaints" TargetMode="External"/><Relationship Id="rId2" Type="http://schemas.openxmlformats.org/officeDocument/2006/relationships/notesSlide" Target="../notesSlides/notesSlide89.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hyperlink" Target="https://www.afp.gov.au/contact-us/feedback-and-complaints" TargetMode="External"/><Relationship Id="rId4" Type="http://schemas.openxmlformats.org/officeDocument/2006/relationships/hyperlink" Target="https://www.ibac.vic.gov.au/reporting-corrupti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hyperlink" Target="https://www.police.wa.gov.au/Police-Direct/Commendations-and-complaints/Complaints-About-WA-Police-Personnel" TargetMode="External"/><Relationship Id="rId7" Type="http://schemas.openxmlformats.org/officeDocument/2006/relationships/image" Target="../media/image1.png"/><Relationship Id="rId2" Type="http://schemas.openxmlformats.org/officeDocument/2006/relationships/notesSlide" Target="../notesSlides/notesSlide90.xml"/><Relationship Id="rId1" Type="http://schemas.openxmlformats.org/officeDocument/2006/relationships/slideLayout" Target="../slideLayouts/slideLayout4.xml"/><Relationship Id="rId6" Type="http://schemas.openxmlformats.org/officeDocument/2006/relationships/hyperlink" Target="https://www.afp.gov.au/contact-us/feedback-and-complaints" TargetMode="External"/><Relationship Id="rId5" Type="http://schemas.openxmlformats.org/officeDocument/2006/relationships/hyperlink" Target="https://www.ombudsman.wa.gov.au/" TargetMode="External"/><Relationship Id="rId4" Type="http://schemas.openxmlformats.org/officeDocument/2006/relationships/hyperlink" Target="https://www.ccc.wa.gov.au/"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hyperlink" Target="https://humanrights.gov.au/" TargetMode="External"/><Relationship Id="rId4" Type="http://schemas.openxmlformats.org/officeDocument/2006/relationships/hyperlink" Target="https://www.hrc.act.gov.au/"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s://antidiscrimination.nsw.gov.au/" TargetMode="External"/><Relationship Id="rId2" Type="http://schemas.openxmlformats.org/officeDocument/2006/relationships/notesSlide" Target="../notesSlides/notesSlide9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hyperlink" Target="https://humanrights.gov.au/"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s://adc.nt.gov.au/" TargetMode="External"/><Relationship Id="rId2" Type="http://schemas.openxmlformats.org/officeDocument/2006/relationships/notesSlide" Target="../notesSlides/notesSlide96.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hyperlink" Target="https://humanrights.gov.au/"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http://www.qhrc.qld.gov.au/" TargetMode="External"/><Relationship Id="rId7" Type="http://schemas.openxmlformats.org/officeDocument/2006/relationships/image" Target="../media/image4.png"/><Relationship Id="rId2" Type="http://schemas.openxmlformats.org/officeDocument/2006/relationships/notesSlide" Target="../notesSlides/notesSlide97.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hyperlink" Target="https://humanrights.gov.au/" TargetMode="External"/><Relationship Id="rId4" Type="http://schemas.openxmlformats.org/officeDocument/2006/relationships/hyperlink" Target="https://www.qhrc.qld.gov.au/"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s://www.equalopportunity.sa.gov.au/" TargetMode="External"/><Relationship Id="rId2" Type="http://schemas.openxmlformats.org/officeDocument/2006/relationships/notesSlide" Target="../notesSlides/notesSlide98.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hyperlink" Target="https://humanrights.gov.au/"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s://equalopportunity.tas.gov.au/" TargetMode="External"/><Relationship Id="rId2" Type="http://schemas.openxmlformats.org/officeDocument/2006/relationships/notesSlide" Target="../notesSlides/notesSlide99.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hyperlink" Target="https://humanrights.gov.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alpha val="17671"/>
          </a:scheme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4885E53-218D-BF8A-D404-8B3AE485768B}"/>
              </a:ext>
            </a:extLst>
          </p:cNvPr>
          <p:cNvSpPr>
            <a:spLocks noGrp="1"/>
          </p:cNvSpPr>
          <p:nvPr>
            <p:ph type="title"/>
          </p:nvPr>
        </p:nvSpPr>
        <p:spPr>
          <a:xfrm>
            <a:off x="865141" y="1025493"/>
            <a:ext cx="8421734" cy="729724"/>
          </a:xfrm>
        </p:spPr>
        <p:txBody>
          <a:bodyPr vert="horz" lIns="91440" tIns="45720" rIns="91440" bIns="45720" rtlCol="0" anchor="t">
            <a:normAutofit/>
          </a:bodyPr>
          <a:lstStyle/>
          <a:p>
            <a:pPr>
              <a:lnSpc>
                <a:spcPct val="90000"/>
              </a:lnSpc>
            </a:pPr>
            <a:r>
              <a:rPr lang="en-US" sz="4500" b="1" dirty="0">
                <a:latin typeface="Roboto" panose="02000000000000000000" pitchFamily="2" charset="0"/>
                <a:ea typeface="Roboto" panose="02000000000000000000" pitchFamily="2" charset="0"/>
                <a:cs typeface="Roboto" panose="02000000000000000000" pitchFamily="2" charset="0"/>
              </a:rPr>
              <a:t>DISCLAIMERS</a:t>
            </a:r>
          </a:p>
        </p:txBody>
      </p:sp>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descr="Icon&#10;&#10;Description automatically generated">
            <a:extLst>
              <a:ext uri="{FF2B5EF4-FFF2-40B4-BE49-F238E27FC236}">
                <a16:creationId xmlns:a16="http://schemas.microsoft.com/office/drawing/2014/main" id="{D991A552-ADC7-FD77-CF70-754161FF1C23}"/>
              </a:ext>
            </a:extLst>
          </p:cNvPr>
          <p:cNvPicPr>
            <a:picLocks noChangeAspect="1"/>
          </p:cNvPicPr>
          <p:nvPr/>
        </p:nvPicPr>
        <p:blipFill>
          <a:blip r:embed="rId3"/>
          <a:stretch>
            <a:fillRect/>
          </a:stretch>
        </p:blipFill>
        <p:spPr>
          <a:xfrm>
            <a:off x="11353800" y="136525"/>
            <a:ext cx="744152" cy="744152"/>
          </a:xfrm>
          <a:prstGeom prst="rect">
            <a:avLst/>
          </a:prstGeom>
        </p:spPr>
      </p:pic>
      <p:sp>
        <p:nvSpPr>
          <p:cNvPr id="4" name="Content Placeholder 4">
            <a:extLst>
              <a:ext uri="{FF2B5EF4-FFF2-40B4-BE49-F238E27FC236}">
                <a16:creationId xmlns:a16="http://schemas.microsoft.com/office/drawing/2014/main" id="{79CC68BF-1745-D652-420F-A575A1CACCFA}"/>
              </a:ext>
            </a:extLst>
          </p:cNvPr>
          <p:cNvSpPr>
            <a:spLocks noGrp="1"/>
          </p:cNvSpPr>
          <p:nvPr>
            <p:ph sz="quarter" idx="13"/>
          </p:nvPr>
        </p:nvSpPr>
        <p:spPr>
          <a:xfrm>
            <a:off x="865141" y="1755217"/>
            <a:ext cx="9593309" cy="4791619"/>
          </a:xfrm>
        </p:spPr>
        <p:txBody>
          <a:bodyPr vert="horz" lIns="91440" tIns="45720" rIns="91440" bIns="45720" rtlCol="0">
            <a:normAutofit/>
          </a:bodyPr>
          <a:lstStyle/>
          <a:p>
            <a:pPr marL="457197" indent="-342900" algn="just">
              <a:lnSpc>
                <a:spcPct val="114000"/>
              </a:lnSpc>
              <a:spcAft>
                <a:spcPts val="1200"/>
              </a:spcAft>
              <a:buFont typeface="Arial" panose="020B0604020202020204" pitchFamily="34" charset="0"/>
              <a:buChar char="•"/>
            </a:pPr>
            <a:r>
              <a:rPr lang="en-AU" sz="1900" dirty="0">
                <a:latin typeface="Roboto" panose="02000000000000000000" pitchFamily="2" charset="0"/>
                <a:ea typeface="Roboto" panose="02000000000000000000" pitchFamily="2" charset="0"/>
                <a:cs typeface="Roboto" panose="02000000000000000000" pitchFamily="2" charset="0"/>
              </a:rPr>
              <a:t>This training guide has been prepared by the National Justice Project as part of their CopWatch project.</a:t>
            </a:r>
          </a:p>
          <a:p>
            <a:pPr marL="457197" indent="-342900" algn="just">
              <a:lnSpc>
                <a:spcPct val="114000"/>
              </a:lnSpc>
              <a:spcAft>
                <a:spcPts val="1200"/>
              </a:spcAft>
              <a:buFont typeface="Arial" panose="020B0604020202020204" pitchFamily="34" charset="0"/>
              <a:buChar char="•"/>
            </a:pPr>
            <a:r>
              <a:rPr lang="en-AU" sz="1900" dirty="0">
                <a:latin typeface="Roboto" panose="02000000000000000000" pitchFamily="2" charset="0"/>
                <a:ea typeface="Roboto" panose="02000000000000000000" pitchFamily="2" charset="0"/>
                <a:cs typeface="Roboto" panose="02000000000000000000" pitchFamily="2" charset="0"/>
              </a:rPr>
              <a:t>The material is subject to copyright under the Copyright Act 1968 (Cth), and it is owned by the National Justice Project. However, we encourage anyone to copy, distribute, display, download and otherwise freely deal with the material for any legitimate purpose.</a:t>
            </a:r>
          </a:p>
          <a:p>
            <a:pPr marL="457197" indent="-342900" algn="just">
              <a:lnSpc>
                <a:spcPct val="114000"/>
              </a:lnSpc>
              <a:spcAft>
                <a:spcPts val="1200"/>
              </a:spcAft>
              <a:buFont typeface="Arial" panose="020B0604020202020204" pitchFamily="34" charset="0"/>
              <a:buChar char="•"/>
            </a:pPr>
            <a:r>
              <a:rPr lang="en-AU" sz="1900" dirty="0">
                <a:latin typeface="Roboto" panose="02000000000000000000" pitchFamily="2" charset="0"/>
                <a:ea typeface="Roboto" panose="02000000000000000000" pitchFamily="2" charset="0"/>
                <a:cs typeface="Roboto" panose="02000000000000000000" pitchFamily="2" charset="0"/>
              </a:rPr>
              <a:t>This information is provided for information purposes only. The National Justice Project stands by its research into the laws in each Australian state and territory. However, laws do change over time. We will do our best to keep track of any changes. Therefore, while the information contained in the CopWatch website, app and training program has been formulated with all due care, the National Justice Project does not accept any liability to any person for the information (or the use of such information) which is provided.</a:t>
            </a:r>
          </a:p>
        </p:txBody>
      </p:sp>
    </p:spTree>
    <p:extLst>
      <p:ext uri="{BB962C8B-B14F-4D97-AF65-F5344CB8AC3E}">
        <p14:creationId xmlns:p14="http://schemas.microsoft.com/office/powerpoint/2010/main" val="161645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4885E53-218D-BF8A-D404-8B3AE485768B}"/>
              </a:ext>
            </a:extLst>
          </p:cNvPr>
          <p:cNvSpPr>
            <a:spLocks noGrp="1"/>
          </p:cNvSpPr>
          <p:nvPr>
            <p:ph type="title"/>
          </p:nvPr>
        </p:nvSpPr>
        <p:spPr>
          <a:xfrm>
            <a:off x="865141" y="993757"/>
            <a:ext cx="8421734" cy="729724"/>
          </a:xfrm>
        </p:spPr>
        <p:txBody>
          <a:bodyPr vert="horz" lIns="91440" tIns="45720" rIns="91440" bIns="45720" rtlCol="0" anchor="t">
            <a:normAutofit/>
          </a:bodyPr>
          <a:lstStyle/>
          <a:p>
            <a:pPr>
              <a:lnSpc>
                <a:spcPct val="90000"/>
              </a:lnSpc>
            </a:pPr>
            <a:r>
              <a:rPr lang="en-US" sz="4500" b="1" dirty="0">
                <a:latin typeface="Roboto" panose="02000000000000000000" pitchFamily="2" charset="0"/>
                <a:ea typeface="Roboto" panose="02000000000000000000" pitchFamily="2" charset="0"/>
                <a:cs typeface="Roboto" panose="02000000000000000000" pitchFamily="2" charset="0"/>
              </a:rPr>
              <a:t>ABOUT </a:t>
            </a:r>
            <a:r>
              <a:rPr lang="en-US" sz="4500" b="1" kern="1200" dirty="0">
                <a:solidFill>
                  <a:schemeClr val="tx1"/>
                </a:solidFill>
                <a:latin typeface="Roboto" panose="02000000000000000000" pitchFamily="2" charset="0"/>
                <a:ea typeface="Roboto" panose="02000000000000000000" pitchFamily="2" charset="0"/>
                <a:cs typeface="Roboto" panose="02000000000000000000" pitchFamily="2" charset="0"/>
              </a:rPr>
              <a:t>COPWATCH</a:t>
            </a:r>
            <a:endParaRPr lang="en-US" sz="4500" b="1" dirty="0">
              <a:latin typeface="Roboto" panose="02000000000000000000" pitchFamily="2" charset="0"/>
              <a:ea typeface="Roboto" panose="02000000000000000000" pitchFamily="2" charset="0"/>
              <a:cs typeface="Roboto" panose="02000000000000000000" pitchFamily="2" charset="0"/>
            </a:endParaRPr>
          </a:p>
        </p:txBody>
      </p:sp>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10</a:t>
            </a:fld>
            <a:endParaRPr lang="en-AU" dirty="0">
              <a:latin typeface="Roboto" panose="02000000000000000000" pitchFamily="2" charset="0"/>
              <a:ea typeface="Roboto" panose="02000000000000000000" pitchFamily="2" charset="0"/>
              <a:cs typeface="Roboto" panose="02000000000000000000" pitchFamily="2" charset="0"/>
            </a:endParaRPr>
          </a:p>
        </p:txBody>
      </p:sp>
      <p:pic>
        <p:nvPicPr>
          <p:cNvPr id="5" name="Picture 4" descr="Icon&#10;&#10;Description automatically generated">
            <a:extLst>
              <a:ext uri="{FF2B5EF4-FFF2-40B4-BE49-F238E27FC236}">
                <a16:creationId xmlns:a16="http://schemas.microsoft.com/office/drawing/2014/main" id="{D991A552-ADC7-FD77-CF70-754161FF1C23}"/>
              </a:ext>
            </a:extLst>
          </p:cNvPr>
          <p:cNvPicPr>
            <a:picLocks noChangeAspect="1"/>
          </p:cNvPicPr>
          <p:nvPr/>
        </p:nvPicPr>
        <p:blipFill>
          <a:blip r:embed="rId3"/>
          <a:stretch>
            <a:fillRect/>
          </a:stretch>
        </p:blipFill>
        <p:spPr>
          <a:xfrm>
            <a:off x="11353800" y="136525"/>
            <a:ext cx="744152" cy="744152"/>
          </a:xfrm>
          <a:prstGeom prst="rect">
            <a:avLst/>
          </a:prstGeom>
        </p:spPr>
      </p:pic>
      <p:sp>
        <p:nvSpPr>
          <p:cNvPr id="4" name="Content Placeholder 4">
            <a:extLst>
              <a:ext uri="{FF2B5EF4-FFF2-40B4-BE49-F238E27FC236}">
                <a16:creationId xmlns:a16="http://schemas.microsoft.com/office/drawing/2014/main" id="{79CC68BF-1745-D652-420F-A575A1CACCFA}"/>
              </a:ext>
            </a:extLst>
          </p:cNvPr>
          <p:cNvSpPr>
            <a:spLocks noGrp="1"/>
          </p:cNvSpPr>
          <p:nvPr>
            <p:ph sz="quarter" idx="13"/>
          </p:nvPr>
        </p:nvSpPr>
        <p:spPr>
          <a:xfrm>
            <a:off x="697606" y="1980486"/>
            <a:ext cx="9644521" cy="4118859"/>
          </a:xfrm>
        </p:spPr>
        <p:txBody>
          <a:bodyPr vert="horz" lIns="91440" tIns="45720" rIns="91440" bIns="45720" rtlCol="0">
            <a:normAutofit/>
          </a:bodyPr>
          <a:lstStyle/>
          <a:p>
            <a:pPr marL="114297">
              <a:lnSpc>
                <a:spcPct val="114000"/>
              </a:lnSpc>
              <a:spcAft>
                <a:spcPts val="1200"/>
              </a:spcAft>
            </a:pPr>
            <a:r>
              <a:rPr lang="en-US" sz="2400" dirty="0">
                <a:latin typeface="Roboto" panose="02000000000000000000" pitchFamily="2" charset="0"/>
                <a:ea typeface="Roboto" panose="02000000000000000000" pitchFamily="2" charset="0"/>
                <a:cs typeface="Roboto" panose="02000000000000000000" pitchFamily="2" charset="0"/>
              </a:rPr>
              <a:t>CopWatch is a </a:t>
            </a:r>
            <a:r>
              <a:rPr lang="en-US" sz="2400" b="1" dirty="0">
                <a:latin typeface="Roboto" panose="02000000000000000000" pitchFamily="2" charset="0"/>
                <a:ea typeface="Roboto" panose="02000000000000000000" pitchFamily="2" charset="0"/>
                <a:cs typeface="Roboto" panose="02000000000000000000" pitchFamily="2" charset="0"/>
              </a:rPr>
              <a:t>mobile application</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b="1" dirty="0">
                <a:latin typeface="Roboto" panose="02000000000000000000" pitchFamily="2" charset="0"/>
                <a:ea typeface="Roboto" panose="02000000000000000000" pitchFamily="2" charset="0"/>
                <a:cs typeface="Roboto" panose="02000000000000000000" pitchFamily="2" charset="0"/>
              </a:rPr>
              <a:t>website</a:t>
            </a:r>
            <a:r>
              <a:rPr lang="en-US" sz="2400" dirty="0">
                <a:latin typeface="Roboto" panose="02000000000000000000" pitchFamily="2" charset="0"/>
                <a:ea typeface="Roboto" panose="02000000000000000000" pitchFamily="2" charset="0"/>
                <a:cs typeface="Roboto" panose="02000000000000000000" pitchFamily="2" charset="0"/>
              </a:rPr>
              <a:t>, and </a:t>
            </a:r>
            <a:r>
              <a:rPr lang="en-US" sz="2400" b="1" dirty="0">
                <a:latin typeface="Roboto" panose="02000000000000000000" pitchFamily="2" charset="0"/>
                <a:ea typeface="Roboto" panose="02000000000000000000" pitchFamily="2" charset="0"/>
                <a:cs typeface="Roboto" panose="02000000000000000000" pitchFamily="2" charset="0"/>
              </a:rPr>
              <a:t>training package </a:t>
            </a:r>
            <a:r>
              <a:rPr lang="en-US" sz="2400" dirty="0">
                <a:latin typeface="Roboto" panose="02000000000000000000" pitchFamily="2" charset="0"/>
                <a:ea typeface="Roboto" panose="02000000000000000000" pitchFamily="2" charset="0"/>
                <a:cs typeface="Roboto" panose="02000000000000000000" pitchFamily="2" charset="0"/>
              </a:rPr>
              <a:t>designed to help keep communities safe and hold police accountable</a:t>
            </a:r>
          </a:p>
          <a:p>
            <a:pPr marL="114297">
              <a:lnSpc>
                <a:spcPct val="114000"/>
              </a:lnSpc>
              <a:spcAft>
                <a:spcPts val="1200"/>
              </a:spcAft>
            </a:pPr>
            <a:r>
              <a:rPr lang="en-US" sz="2400" dirty="0">
                <a:latin typeface="Roboto" panose="02000000000000000000" pitchFamily="2" charset="0"/>
                <a:ea typeface="Roboto" panose="02000000000000000000" pitchFamily="2" charset="0"/>
                <a:cs typeface="Roboto" panose="02000000000000000000" pitchFamily="2" charset="0"/>
              </a:rPr>
              <a:t>CopWatch was created by the National Justice Project – a proudly independent not-for-profit human rights legal and civil rights service dedicated to eradicating systemic discrimination</a:t>
            </a:r>
          </a:p>
          <a:p>
            <a:pPr marL="114297">
              <a:lnSpc>
                <a:spcPct val="100000"/>
              </a:lnSpc>
              <a:spcAft>
                <a:spcPts val="1200"/>
              </a:spcAft>
            </a:pPr>
            <a:r>
              <a:rPr lang="en-US" sz="2200" b="1" dirty="0">
                <a:latin typeface="Roboto" panose="02000000000000000000" pitchFamily="2" charset="0"/>
                <a:ea typeface="Roboto" panose="02000000000000000000" pitchFamily="2" charset="0"/>
                <a:cs typeface="Roboto" panose="02000000000000000000" pitchFamily="2" charset="0"/>
              </a:rPr>
              <a:t>Website</a:t>
            </a:r>
            <a:r>
              <a:rPr lang="en-US" sz="2200" dirty="0">
                <a:latin typeface="Roboto" panose="02000000000000000000" pitchFamily="2" charset="0"/>
                <a:ea typeface="Roboto" panose="02000000000000000000" pitchFamily="2" charset="0"/>
                <a:cs typeface="Roboto" panose="02000000000000000000" pitchFamily="2" charset="0"/>
              </a:rPr>
              <a:t>: </a:t>
            </a:r>
            <a:r>
              <a:rPr lang="en-US" sz="2200" dirty="0">
                <a:latin typeface="Roboto" panose="02000000000000000000" pitchFamily="2" charset="0"/>
                <a:ea typeface="Roboto" panose="02000000000000000000" pitchFamily="2" charset="0"/>
                <a:cs typeface="Roboto" panose="02000000000000000000" pitchFamily="2" charset="0"/>
                <a:hlinkClick r:id="rId4"/>
              </a:rPr>
              <a:t>copwatch.org.au</a:t>
            </a:r>
            <a:endParaRPr lang="en-US" sz="2200" dirty="0">
              <a:latin typeface="Roboto" panose="02000000000000000000" pitchFamily="2" charset="0"/>
              <a:ea typeface="Roboto" panose="02000000000000000000" pitchFamily="2" charset="0"/>
              <a:cs typeface="Roboto" panose="02000000000000000000" pitchFamily="2" charset="0"/>
            </a:endParaRPr>
          </a:p>
          <a:p>
            <a:pPr marL="114297">
              <a:lnSpc>
                <a:spcPct val="100000"/>
              </a:lnSpc>
              <a:spcAft>
                <a:spcPts val="1200"/>
              </a:spcAft>
            </a:pPr>
            <a:r>
              <a:rPr lang="en-US" sz="2200" b="1" dirty="0">
                <a:latin typeface="Roboto" panose="02000000000000000000" pitchFamily="2" charset="0"/>
                <a:ea typeface="Roboto" panose="02000000000000000000" pitchFamily="2" charset="0"/>
                <a:cs typeface="Roboto" panose="02000000000000000000" pitchFamily="2" charset="0"/>
              </a:rPr>
              <a:t>Contact</a:t>
            </a:r>
            <a:r>
              <a:rPr lang="en-US" sz="2200" dirty="0">
                <a:latin typeface="Roboto" panose="02000000000000000000" pitchFamily="2" charset="0"/>
                <a:ea typeface="Roboto" panose="02000000000000000000" pitchFamily="2" charset="0"/>
                <a:cs typeface="Roboto" panose="02000000000000000000" pitchFamily="2" charset="0"/>
              </a:rPr>
              <a:t>: </a:t>
            </a:r>
            <a:r>
              <a:rPr lang="en-US" sz="2200" dirty="0">
                <a:latin typeface="Roboto" panose="02000000000000000000" pitchFamily="2" charset="0"/>
                <a:ea typeface="Roboto" panose="02000000000000000000" pitchFamily="2" charset="0"/>
                <a:cs typeface="Roboto" panose="02000000000000000000" pitchFamily="2" charset="0"/>
                <a:hlinkClick r:id="rId5"/>
              </a:rPr>
              <a:t>contact@copwatch.org.au</a:t>
            </a:r>
            <a:endParaRPr lang="en-AU" sz="22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20139715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F209EA8-3A96-D3E7-D7E9-CC5422FBC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85187" cy="6857999"/>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703"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352AFB05-A103-8607-4334-597F433340BB}"/>
              </a:ext>
            </a:extLst>
          </p:cNvPr>
          <p:cNvSpPr>
            <a:spLocks noGrp="1"/>
          </p:cNvSpPr>
          <p:nvPr>
            <p:ph sz="quarter" idx="13"/>
          </p:nvPr>
        </p:nvSpPr>
        <p:spPr>
          <a:xfrm>
            <a:off x="5151703" y="2319346"/>
            <a:ext cx="5355876" cy="3778399"/>
          </a:xfrm>
        </p:spPr>
        <p:txBody>
          <a:bodyPr vert="horz" lIns="91440" tIns="45720" rIns="91440" bIns="45720" rtlCol="0">
            <a:normAutofit/>
          </a:bodyPr>
          <a:lstStyle/>
          <a:p>
            <a:pPr>
              <a:lnSpc>
                <a:spcPct val="133000"/>
              </a:lnSpc>
              <a:spcBef>
                <a:spcPts val="0"/>
              </a:spcBef>
              <a:spcAft>
                <a:spcPts val="800"/>
              </a:spcAft>
            </a:pPr>
            <a:r>
              <a:rPr lang="en-AU" sz="1900" dirty="0">
                <a:latin typeface="Roboto" panose="02000000000000000000" pitchFamily="2" charset="0"/>
                <a:ea typeface="Roboto" panose="02000000000000000000" pitchFamily="2" charset="0"/>
                <a:cs typeface="Roboto" panose="02000000000000000000" pitchFamily="2" charset="0"/>
              </a:rPr>
              <a:t>Victorian Equal Opportunity &amp; Human Rights Commission</a:t>
            </a:r>
          </a:p>
          <a:p>
            <a:pPr>
              <a:lnSpc>
                <a:spcPct val="133000"/>
              </a:lnSpc>
              <a:spcBef>
                <a:spcPts val="0"/>
              </a:spcBef>
              <a:spcAft>
                <a:spcPts val="800"/>
              </a:spcAft>
            </a:pPr>
            <a:r>
              <a:rPr lang="en-AU" sz="1900" dirty="0">
                <a:latin typeface="Roboto" panose="02000000000000000000" pitchFamily="2" charset="0"/>
                <a:ea typeface="Roboto" panose="02000000000000000000" pitchFamily="2" charset="0"/>
                <a:cs typeface="Roboto" panose="02000000000000000000" pitchFamily="2" charset="0"/>
              </a:rPr>
              <a:t>1300 292 153</a:t>
            </a:r>
            <a:br>
              <a:rPr lang="en-AU" sz="1900" dirty="0">
                <a:latin typeface="Roboto" panose="02000000000000000000" pitchFamily="2" charset="0"/>
                <a:ea typeface="Roboto" panose="02000000000000000000" pitchFamily="2" charset="0"/>
                <a:cs typeface="Roboto" panose="02000000000000000000" pitchFamily="2" charset="0"/>
              </a:rPr>
            </a:br>
            <a:r>
              <a:rPr lang="en-AU" sz="1900" dirty="0">
                <a:latin typeface="Roboto" panose="02000000000000000000" pitchFamily="2" charset="0"/>
                <a:ea typeface="Roboto" panose="02000000000000000000" pitchFamily="2" charset="0"/>
                <a:cs typeface="Roboto" panose="02000000000000000000" pitchFamily="2" charset="0"/>
                <a:hlinkClick r:id="rId3"/>
              </a:rPr>
              <a:t>https://www.humanrights.vic.gov.au/</a:t>
            </a:r>
            <a:r>
              <a:rPr lang="en-AU" sz="1900" dirty="0">
                <a:latin typeface="Roboto" panose="02000000000000000000" pitchFamily="2" charset="0"/>
                <a:ea typeface="Roboto" panose="02000000000000000000" pitchFamily="2" charset="0"/>
                <a:cs typeface="Roboto" panose="02000000000000000000" pitchFamily="2" charset="0"/>
              </a:rPr>
              <a:t> </a:t>
            </a:r>
          </a:p>
          <a:p>
            <a:pPr>
              <a:lnSpc>
                <a:spcPct val="133000"/>
              </a:lnSpc>
              <a:spcBef>
                <a:spcPts val="0"/>
              </a:spcBef>
              <a:spcAft>
                <a:spcPts val="800"/>
              </a:spcAft>
            </a:pPr>
            <a:endParaRPr lang="en-AU" sz="1900" dirty="0">
              <a:latin typeface="Roboto" panose="02000000000000000000" pitchFamily="2" charset="0"/>
              <a:ea typeface="Roboto" panose="02000000000000000000" pitchFamily="2" charset="0"/>
              <a:cs typeface="Roboto" panose="02000000000000000000" pitchFamily="2" charset="0"/>
            </a:endParaRPr>
          </a:p>
          <a:p>
            <a:pPr>
              <a:lnSpc>
                <a:spcPct val="133000"/>
              </a:lnSpc>
              <a:spcBef>
                <a:spcPts val="0"/>
              </a:spcBef>
              <a:spcAft>
                <a:spcPts val="800"/>
              </a:spcAft>
            </a:pPr>
            <a:r>
              <a:rPr lang="en-AU" sz="1900" b="1" dirty="0">
                <a:latin typeface="Roboto" panose="02000000000000000000" pitchFamily="2" charset="0"/>
                <a:ea typeface="Roboto" panose="02000000000000000000" pitchFamily="2" charset="0"/>
                <a:cs typeface="Roboto" panose="02000000000000000000" pitchFamily="2" charset="0"/>
              </a:rPr>
              <a:t>National</a:t>
            </a:r>
            <a:r>
              <a:rPr lang="en-AU" sz="1900" dirty="0">
                <a:latin typeface="Roboto" panose="02000000000000000000" pitchFamily="2" charset="0"/>
                <a:ea typeface="Roboto" panose="02000000000000000000" pitchFamily="2" charset="0"/>
                <a:cs typeface="Roboto" panose="02000000000000000000" pitchFamily="2" charset="0"/>
              </a:rPr>
              <a:t>: Australian Human Rights Commission</a:t>
            </a:r>
          </a:p>
          <a:p>
            <a:pPr>
              <a:lnSpc>
                <a:spcPct val="133000"/>
              </a:lnSpc>
              <a:spcBef>
                <a:spcPts val="0"/>
              </a:spcBef>
              <a:spcAft>
                <a:spcPts val="800"/>
              </a:spcAft>
            </a:pPr>
            <a:r>
              <a:rPr lang="en-AU" sz="1900" dirty="0">
                <a:latin typeface="Roboto" panose="02000000000000000000" pitchFamily="2" charset="0"/>
                <a:ea typeface="Roboto" panose="02000000000000000000" pitchFamily="2" charset="0"/>
                <a:cs typeface="Roboto" panose="02000000000000000000" pitchFamily="2" charset="0"/>
              </a:rPr>
              <a:t>1300 369 711</a:t>
            </a:r>
            <a:br>
              <a:rPr lang="en-AU" sz="1900" dirty="0">
                <a:latin typeface="Roboto" panose="02000000000000000000" pitchFamily="2" charset="0"/>
                <a:ea typeface="Roboto" panose="02000000000000000000" pitchFamily="2" charset="0"/>
                <a:cs typeface="Roboto" panose="02000000000000000000" pitchFamily="2" charset="0"/>
              </a:rPr>
            </a:br>
            <a:r>
              <a:rPr lang="en-AU" sz="1900" dirty="0">
                <a:latin typeface="Roboto" panose="02000000000000000000" pitchFamily="2" charset="0"/>
                <a:ea typeface="Roboto" panose="02000000000000000000" pitchFamily="2" charset="0"/>
                <a:cs typeface="Roboto" panose="02000000000000000000" pitchFamily="2" charset="0"/>
                <a:hlinkClick r:id="rId4"/>
              </a:rPr>
              <a:t>https://humanrights.gov.au</a:t>
            </a:r>
            <a:r>
              <a:rPr lang="en-AU" sz="1900" dirty="0">
                <a:latin typeface="Roboto" panose="02000000000000000000" pitchFamily="2" charset="0"/>
                <a:ea typeface="Roboto" panose="02000000000000000000" pitchFamily="2" charset="0"/>
                <a:cs typeface="Roboto" panose="02000000000000000000" pitchFamily="2" charset="0"/>
              </a:rPr>
              <a:t> </a:t>
            </a:r>
          </a:p>
        </p:txBody>
      </p:sp>
      <p:sp>
        <p:nvSpPr>
          <p:cNvPr id="3" name="Footer Placeholder 2">
            <a:extLst>
              <a:ext uri="{FF2B5EF4-FFF2-40B4-BE49-F238E27FC236}">
                <a16:creationId xmlns:a16="http://schemas.microsoft.com/office/drawing/2014/main" id="{31A9AA3C-43FB-FF94-74C9-D0AC357A3B2F}"/>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mn-lt"/>
              </a:rPr>
              <a:t>COPWATCH</a:t>
            </a:r>
          </a:p>
        </p:txBody>
      </p:sp>
      <p:sp>
        <p:nvSpPr>
          <p:cNvPr id="6" name="Slide Number Placeholder 3">
            <a:extLst>
              <a:ext uri="{FF2B5EF4-FFF2-40B4-BE49-F238E27FC236}">
                <a16:creationId xmlns:a16="http://schemas.microsoft.com/office/drawing/2014/main" id="{013B0A15-48CC-DF4B-1151-5DF39539297A}"/>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pPr algn="l"/>
              <a:t>100</a:t>
            </a:fld>
            <a:endParaRPr lang="en-AU" dirty="0"/>
          </a:p>
        </p:txBody>
      </p:sp>
      <p:pic>
        <p:nvPicPr>
          <p:cNvPr id="8" name="Picture 7" descr="Icon&#10;&#10;Description automatically generated">
            <a:extLst>
              <a:ext uri="{FF2B5EF4-FFF2-40B4-BE49-F238E27FC236}">
                <a16:creationId xmlns:a16="http://schemas.microsoft.com/office/drawing/2014/main" id="{533BB0C8-64A7-1C6D-2A8E-A3A9B6AB43D7}"/>
              </a:ext>
            </a:extLst>
          </p:cNvPr>
          <p:cNvPicPr>
            <a:picLocks noChangeAspect="1"/>
          </p:cNvPicPr>
          <p:nvPr/>
        </p:nvPicPr>
        <p:blipFill>
          <a:blip r:embed="rId5"/>
          <a:stretch>
            <a:fillRect/>
          </a:stretch>
        </p:blipFill>
        <p:spPr>
          <a:xfrm>
            <a:off x="11353800" y="136525"/>
            <a:ext cx="744152" cy="744152"/>
          </a:xfrm>
          <a:prstGeom prst="rect">
            <a:avLst/>
          </a:prstGeom>
        </p:spPr>
      </p:pic>
      <p:pic>
        <p:nvPicPr>
          <p:cNvPr id="4" name="Picture 3" descr="A black background with a black square&#10;&#10;Description automatically generated">
            <a:extLst>
              <a:ext uri="{FF2B5EF4-FFF2-40B4-BE49-F238E27FC236}">
                <a16:creationId xmlns:a16="http://schemas.microsoft.com/office/drawing/2014/main" id="{D9F5CAD8-5192-34BF-35DC-CABC026C0ADE}"/>
              </a:ext>
            </a:extLst>
          </p:cNvPr>
          <p:cNvPicPr>
            <a:picLocks noChangeAspect="1"/>
          </p:cNvPicPr>
          <p:nvPr/>
        </p:nvPicPr>
        <p:blipFill>
          <a:blip r:embed="rId6"/>
          <a:stretch>
            <a:fillRect/>
          </a:stretch>
        </p:blipFill>
        <p:spPr>
          <a:xfrm>
            <a:off x="752592" y="1988999"/>
            <a:ext cx="2880000" cy="2880000"/>
          </a:xfrm>
          <a:prstGeom prst="rect">
            <a:avLst/>
          </a:prstGeom>
        </p:spPr>
      </p:pic>
      <p:sp>
        <p:nvSpPr>
          <p:cNvPr id="10" name="Title 1">
            <a:extLst>
              <a:ext uri="{FF2B5EF4-FFF2-40B4-BE49-F238E27FC236}">
                <a16:creationId xmlns:a16="http://schemas.microsoft.com/office/drawing/2014/main" id="{15879BE6-7708-F580-F533-25C976EDFD04}"/>
              </a:ext>
            </a:extLst>
          </p:cNvPr>
          <p:cNvSpPr txBox="1">
            <a:spLocks/>
          </p:cNvSpPr>
          <p:nvPr/>
        </p:nvSpPr>
        <p:spPr>
          <a:xfrm>
            <a:off x="5151703" y="1014073"/>
            <a:ext cx="4574764" cy="744152"/>
          </a:xfrm>
          <a:prstGeom prst="rect">
            <a:avLst/>
          </a:prstGeom>
        </p:spPr>
        <p:txBody>
          <a:bodyPr vert="horz" wrap="none" lIns="91440" tIns="45720" rIns="91440" bIns="45720" rtlCol="0" anchor="t">
            <a:noAutofit/>
          </a:bodyPr>
          <a:lstStyle>
            <a:lvl1pPr algn="l" defTabSz="914377"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pPr>
              <a:lnSpc>
                <a:spcPct val="113000"/>
              </a:lnSpc>
              <a:spcBef>
                <a:spcPts val="0"/>
              </a:spcBef>
              <a:spcAft>
                <a:spcPts val="800"/>
              </a:spcAft>
            </a:pPr>
            <a:r>
              <a:rPr lang="en-US" sz="4000" b="1" cap="all" dirty="0">
                <a:highlight>
                  <a:srgbClr val="F3E4D7"/>
                </a:highlight>
                <a:latin typeface="Roboto" panose="02000000000000000000" pitchFamily="2" charset="0"/>
                <a:ea typeface="Roboto" panose="02000000000000000000" pitchFamily="2" charset="0"/>
                <a:cs typeface="Roboto" panose="02000000000000000000" pitchFamily="2" charset="0"/>
              </a:rPr>
              <a:t>Victoria (VIC)</a:t>
            </a:r>
            <a:endParaRPr lang="en-US" sz="4000" b="1" cap="all"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6537923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F209EA8-3A96-D3E7-D7E9-CC5422FBC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85187" cy="6857999"/>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703"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352AFB05-A103-8607-4334-597F433340BB}"/>
              </a:ext>
            </a:extLst>
          </p:cNvPr>
          <p:cNvSpPr>
            <a:spLocks noGrp="1"/>
          </p:cNvSpPr>
          <p:nvPr>
            <p:ph sz="quarter" idx="13"/>
          </p:nvPr>
        </p:nvSpPr>
        <p:spPr>
          <a:xfrm>
            <a:off x="5151703" y="2692546"/>
            <a:ext cx="5355876" cy="3846366"/>
          </a:xfrm>
        </p:spPr>
        <p:txBody>
          <a:bodyPr vert="horz" lIns="91440" tIns="45720" rIns="91440" bIns="45720" rtlCol="0">
            <a:normAutofit/>
          </a:bodyPr>
          <a:lstStyle/>
          <a:p>
            <a:pPr>
              <a:lnSpc>
                <a:spcPct val="133000"/>
              </a:lnSpc>
              <a:spcBef>
                <a:spcPts val="0"/>
              </a:spcBef>
              <a:spcAft>
                <a:spcPts val="800"/>
              </a:spcAft>
            </a:pPr>
            <a:r>
              <a:rPr lang="en-AU" sz="1900" dirty="0">
                <a:latin typeface="Roboto" panose="02000000000000000000" pitchFamily="2" charset="0"/>
                <a:ea typeface="Roboto" panose="02000000000000000000" pitchFamily="2" charset="0"/>
                <a:cs typeface="Roboto" panose="02000000000000000000" pitchFamily="2" charset="0"/>
              </a:rPr>
              <a:t>Equal Opportunity Commission WA</a:t>
            </a:r>
          </a:p>
          <a:p>
            <a:pPr>
              <a:lnSpc>
                <a:spcPct val="133000"/>
              </a:lnSpc>
              <a:spcBef>
                <a:spcPts val="0"/>
              </a:spcBef>
              <a:spcAft>
                <a:spcPts val="800"/>
              </a:spcAft>
            </a:pPr>
            <a:r>
              <a:rPr lang="en-AU" sz="1900" dirty="0">
                <a:latin typeface="Roboto" panose="02000000000000000000" pitchFamily="2" charset="0"/>
                <a:ea typeface="Roboto" panose="02000000000000000000" pitchFamily="2" charset="0"/>
                <a:cs typeface="Roboto" panose="02000000000000000000" pitchFamily="2" charset="0"/>
              </a:rPr>
              <a:t>1800 198 149</a:t>
            </a:r>
            <a:br>
              <a:rPr lang="en-AU" sz="1900" dirty="0">
                <a:latin typeface="Roboto" panose="02000000000000000000" pitchFamily="2" charset="0"/>
                <a:ea typeface="Roboto" panose="02000000000000000000" pitchFamily="2" charset="0"/>
                <a:cs typeface="Roboto" panose="02000000000000000000" pitchFamily="2" charset="0"/>
              </a:rPr>
            </a:br>
            <a:r>
              <a:rPr lang="en-AU" sz="1900" dirty="0">
                <a:latin typeface="Roboto" panose="02000000000000000000" pitchFamily="2" charset="0"/>
                <a:ea typeface="Roboto" panose="02000000000000000000" pitchFamily="2" charset="0"/>
                <a:cs typeface="Roboto" panose="02000000000000000000" pitchFamily="2" charset="0"/>
                <a:hlinkClick r:id="rId3"/>
              </a:rPr>
              <a:t>https://www.wa.gov.au/organisation/equal-opportunity-commission</a:t>
            </a:r>
            <a:r>
              <a:rPr lang="en-AU" sz="1900" dirty="0">
                <a:latin typeface="Roboto" panose="02000000000000000000" pitchFamily="2" charset="0"/>
                <a:ea typeface="Roboto" panose="02000000000000000000" pitchFamily="2" charset="0"/>
                <a:cs typeface="Roboto" panose="02000000000000000000" pitchFamily="2" charset="0"/>
              </a:rPr>
              <a:t> </a:t>
            </a:r>
          </a:p>
          <a:p>
            <a:pPr>
              <a:lnSpc>
                <a:spcPct val="133000"/>
              </a:lnSpc>
              <a:spcBef>
                <a:spcPts val="0"/>
              </a:spcBef>
              <a:spcAft>
                <a:spcPts val="0"/>
              </a:spcAft>
            </a:pPr>
            <a:endParaRPr lang="en-AU" sz="1900" dirty="0">
              <a:latin typeface="Roboto" panose="02000000000000000000" pitchFamily="2" charset="0"/>
              <a:ea typeface="Roboto" panose="02000000000000000000" pitchFamily="2" charset="0"/>
              <a:cs typeface="Roboto" panose="02000000000000000000" pitchFamily="2" charset="0"/>
            </a:endParaRPr>
          </a:p>
          <a:p>
            <a:pPr>
              <a:lnSpc>
                <a:spcPct val="133000"/>
              </a:lnSpc>
              <a:spcBef>
                <a:spcPts val="0"/>
              </a:spcBef>
              <a:spcAft>
                <a:spcPts val="800"/>
              </a:spcAft>
            </a:pPr>
            <a:r>
              <a:rPr lang="en-AU" sz="1900" b="1" dirty="0">
                <a:latin typeface="Roboto" panose="02000000000000000000" pitchFamily="2" charset="0"/>
                <a:ea typeface="Roboto" panose="02000000000000000000" pitchFamily="2" charset="0"/>
                <a:cs typeface="Roboto" panose="02000000000000000000" pitchFamily="2" charset="0"/>
              </a:rPr>
              <a:t>National</a:t>
            </a:r>
            <a:r>
              <a:rPr lang="en-AU" sz="1900" dirty="0">
                <a:latin typeface="Roboto" panose="02000000000000000000" pitchFamily="2" charset="0"/>
                <a:ea typeface="Roboto" panose="02000000000000000000" pitchFamily="2" charset="0"/>
                <a:cs typeface="Roboto" panose="02000000000000000000" pitchFamily="2" charset="0"/>
              </a:rPr>
              <a:t>: Australian Human Rights Commission</a:t>
            </a:r>
          </a:p>
          <a:p>
            <a:pPr>
              <a:lnSpc>
                <a:spcPct val="133000"/>
              </a:lnSpc>
              <a:spcBef>
                <a:spcPts val="0"/>
              </a:spcBef>
              <a:spcAft>
                <a:spcPts val="800"/>
              </a:spcAft>
            </a:pPr>
            <a:r>
              <a:rPr lang="en-AU" sz="1900" dirty="0">
                <a:latin typeface="Roboto" panose="02000000000000000000" pitchFamily="2" charset="0"/>
                <a:ea typeface="Roboto" panose="02000000000000000000" pitchFamily="2" charset="0"/>
                <a:cs typeface="Roboto" panose="02000000000000000000" pitchFamily="2" charset="0"/>
              </a:rPr>
              <a:t>1300 369 711</a:t>
            </a:r>
            <a:br>
              <a:rPr lang="en-AU" sz="1900" dirty="0">
                <a:latin typeface="Roboto" panose="02000000000000000000" pitchFamily="2" charset="0"/>
                <a:ea typeface="Roboto" panose="02000000000000000000" pitchFamily="2" charset="0"/>
                <a:cs typeface="Roboto" panose="02000000000000000000" pitchFamily="2" charset="0"/>
              </a:rPr>
            </a:br>
            <a:r>
              <a:rPr lang="en-AU" sz="1900" dirty="0">
                <a:latin typeface="Roboto" panose="02000000000000000000" pitchFamily="2" charset="0"/>
                <a:ea typeface="Roboto" panose="02000000000000000000" pitchFamily="2" charset="0"/>
                <a:cs typeface="Roboto" panose="02000000000000000000" pitchFamily="2" charset="0"/>
                <a:hlinkClick r:id="rId4"/>
              </a:rPr>
              <a:t>https://humanrights.gov.au</a:t>
            </a:r>
            <a:r>
              <a:rPr lang="en-AU" sz="1900" dirty="0">
                <a:latin typeface="Roboto" panose="02000000000000000000" pitchFamily="2" charset="0"/>
                <a:ea typeface="Roboto" panose="02000000000000000000" pitchFamily="2" charset="0"/>
                <a:cs typeface="Roboto" panose="02000000000000000000" pitchFamily="2" charset="0"/>
              </a:rPr>
              <a:t> </a:t>
            </a:r>
          </a:p>
        </p:txBody>
      </p:sp>
      <p:sp>
        <p:nvSpPr>
          <p:cNvPr id="3" name="Footer Placeholder 2">
            <a:extLst>
              <a:ext uri="{FF2B5EF4-FFF2-40B4-BE49-F238E27FC236}">
                <a16:creationId xmlns:a16="http://schemas.microsoft.com/office/drawing/2014/main" id="{31A9AA3C-43FB-FF94-74C9-D0AC357A3B2F}"/>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mn-lt"/>
              </a:rPr>
              <a:t>COPWATCH</a:t>
            </a:r>
          </a:p>
        </p:txBody>
      </p:sp>
      <p:sp>
        <p:nvSpPr>
          <p:cNvPr id="6" name="Slide Number Placeholder 3">
            <a:extLst>
              <a:ext uri="{FF2B5EF4-FFF2-40B4-BE49-F238E27FC236}">
                <a16:creationId xmlns:a16="http://schemas.microsoft.com/office/drawing/2014/main" id="{013B0A15-48CC-DF4B-1151-5DF39539297A}"/>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pPr algn="l"/>
              <a:t>101</a:t>
            </a:fld>
            <a:endParaRPr lang="en-AU" dirty="0"/>
          </a:p>
        </p:txBody>
      </p:sp>
      <p:pic>
        <p:nvPicPr>
          <p:cNvPr id="8" name="Picture 7" descr="Icon&#10;&#10;Description automatically generated">
            <a:extLst>
              <a:ext uri="{FF2B5EF4-FFF2-40B4-BE49-F238E27FC236}">
                <a16:creationId xmlns:a16="http://schemas.microsoft.com/office/drawing/2014/main" id="{533BB0C8-64A7-1C6D-2A8E-A3A9B6AB43D7}"/>
              </a:ext>
            </a:extLst>
          </p:cNvPr>
          <p:cNvPicPr>
            <a:picLocks noChangeAspect="1"/>
          </p:cNvPicPr>
          <p:nvPr/>
        </p:nvPicPr>
        <p:blipFill>
          <a:blip r:embed="rId5"/>
          <a:stretch>
            <a:fillRect/>
          </a:stretch>
        </p:blipFill>
        <p:spPr>
          <a:xfrm>
            <a:off x="11353800" y="136525"/>
            <a:ext cx="744152" cy="744152"/>
          </a:xfrm>
          <a:prstGeom prst="rect">
            <a:avLst/>
          </a:prstGeom>
        </p:spPr>
      </p:pic>
      <p:pic>
        <p:nvPicPr>
          <p:cNvPr id="4" name="Picture 3" descr="A black background with a black square&#10;&#10;Description automatically generated">
            <a:extLst>
              <a:ext uri="{FF2B5EF4-FFF2-40B4-BE49-F238E27FC236}">
                <a16:creationId xmlns:a16="http://schemas.microsoft.com/office/drawing/2014/main" id="{7314C5FE-8529-2488-B5E8-231EBF6A34FE}"/>
              </a:ext>
            </a:extLst>
          </p:cNvPr>
          <p:cNvPicPr>
            <a:picLocks noChangeAspect="1"/>
          </p:cNvPicPr>
          <p:nvPr/>
        </p:nvPicPr>
        <p:blipFill>
          <a:blip r:embed="rId6"/>
          <a:stretch>
            <a:fillRect/>
          </a:stretch>
        </p:blipFill>
        <p:spPr>
          <a:xfrm>
            <a:off x="752592" y="1988999"/>
            <a:ext cx="2880000" cy="2880000"/>
          </a:xfrm>
          <a:prstGeom prst="rect">
            <a:avLst/>
          </a:prstGeom>
        </p:spPr>
      </p:pic>
      <p:sp>
        <p:nvSpPr>
          <p:cNvPr id="7" name="Title 1">
            <a:extLst>
              <a:ext uri="{FF2B5EF4-FFF2-40B4-BE49-F238E27FC236}">
                <a16:creationId xmlns:a16="http://schemas.microsoft.com/office/drawing/2014/main" id="{6DF98E00-29F3-8A19-45EA-E4994F229601}"/>
              </a:ext>
            </a:extLst>
          </p:cNvPr>
          <p:cNvSpPr txBox="1">
            <a:spLocks/>
          </p:cNvSpPr>
          <p:nvPr/>
        </p:nvSpPr>
        <p:spPr>
          <a:xfrm>
            <a:off x="5151703" y="997274"/>
            <a:ext cx="6387954" cy="744152"/>
          </a:xfrm>
          <a:prstGeom prst="rect">
            <a:avLst/>
          </a:prstGeom>
        </p:spPr>
        <p:txBody>
          <a:bodyPr vert="horz" wrap="none" lIns="91440" tIns="45720" rIns="91440" bIns="45720" rtlCol="0" anchor="t">
            <a:noAutofit/>
          </a:bodyPr>
          <a:lstStyle>
            <a:lvl1pPr algn="l" defTabSz="914377"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pPr>
              <a:lnSpc>
                <a:spcPct val="113000"/>
              </a:lnSpc>
              <a:spcBef>
                <a:spcPts val="0"/>
              </a:spcBef>
              <a:spcAft>
                <a:spcPts val="800"/>
              </a:spcAft>
            </a:pPr>
            <a:r>
              <a:rPr lang="en-US" sz="4000" b="1" cap="all" dirty="0">
                <a:highlight>
                  <a:srgbClr val="8DCCFF"/>
                </a:highlight>
                <a:latin typeface="Roboto" panose="02000000000000000000" pitchFamily="2" charset="0"/>
                <a:ea typeface="Roboto" panose="02000000000000000000" pitchFamily="2" charset="0"/>
                <a:cs typeface="Roboto" panose="02000000000000000000" pitchFamily="2" charset="0"/>
              </a:rPr>
              <a:t>Western Australia </a:t>
            </a:r>
          </a:p>
          <a:p>
            <a:pPr>
              <a:lnSpc>
                <a:spcPct val="113000"/>
              </a:lnSpc>
              <a:spcBef>
                <a:spcPts val="0"/>
              </a:spcBef>
              <a:spcAft>
                <a:spcPts val="800"/>
              </a:spcAft>
            </a:pPr>
            <a:r>
              <a:rPr lang="en-US" sz="4000" b="1" cap="all" dirty="0">
                <a:highlight>
                  <a:srgbClr val="8DCCFF"/>
                </a:highlight>
                <a:latin typeface="Roboto" panose="02000000000000000000" pitchFamily="2" charset="0"/>
                <a:ea typeface="Roboto" panose="02000000000000000000" pitchFamily="2" charset="0"/>
                <a:cs typeface="Roboto" panose="02000000000000000000" pitchFamily="2" charset="0"/>
              </a:rPr>
              <a:t>(WA)</a:t>
            </a:r>
            <a:endParaRPr lang="en-US" sz="4000" b="1" cap="all"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69899053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B8D7E6"/>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4885E53-218D-BF8A-D404-8B3AE485768B}"/>
              </a:ext>
            </a:extLst>
          </p:cNvPr>
          <p:cNvSpPr>
            <a:spLocks noGrp="1"/>
          </p:cNvSpPr>
          <p:nvPr>
            <p:ph type="title"/>
          </p:nvPr>
        </p:nvSpPr>
        <p:spPr>
          <a:xfrm>
            <a:off x="915843" y="880677"/>
            <a:ext cx="9680147" cy="1025615"/>
          </a:xfrm>
        </p:spPr>
        <p:txBody>
          <a:bodyPr vert="horz" wrap="none" lIns="91440" tIns="45720" rIns="91440" bIns="45720" rtlCol="0" anchor="t">
            <a:noAutofit/>
          </a:bodyPr>
          <a:lstStyle/>
          <a:p>
            <a:pPr>
              <a:lnSpc>
                <a:spcPct val="90000"/>
              </a:lnSpc>
            </a:pPr>
            <a:r>
              <a:rPr lang="en-US" sz="7000" b="1" dirty="0">
                <a:latin typeface="Roboto" panose="02000000000000000000" pitchFamily="2" charset="0"/>
                <a:ea typeface="Roboto" panose="02000000000000000000" pitchFamily="2" charset="0"/>
                <a:cs typeface="Roboto" panose="02000000000000000000" pitchFamily="2" charset="0"/>
              </a:rPr>
              <a:t>LEGAL SERVICES</a:t>
            </a:r>
          </a:p>
        </p:txBody>
      </p: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100" normalizeH="0" baseline="0" noProof="0" dirty="0">
                <a:ln>
                  <a:noFill/>
                </a:ln>
                <a:solidFill>
                  <a:srgbClr val="000000">
                    <a:lumMod val="50000"/>
                    <a:lumOff val="50000"/>
                  </a:srgbClr>
                </a:solidFill>
                <a:effectLst/>
                <a:uLnTx/>
                <a:uFillTx/>
                <a:latin typeface="Roboto Condensed Regular"/>
                <a:ea typeface="+mn-ea"/>
                <a:cs typeface="+mn-cs"/>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fld id="{844C296D-B57D-C34D-923D-154E4CE5CC2A}" type="slidenum">
              <a:rPr kumimoji="0" lang="en-AU" sz="800" b="0" i="0" u="none" strike="noStrike" kern="1200" cap="none" spc="100" normalizeH="0" baseline="0" noProof="0">
                <a:ln>
                  <a:noFill/>
                </a:ln>
                <a:solidFill>
                  <a:srgbClr val="000000">
                    <a:lumMod val="50000"/>
                    <a:lumOff val="50000"/>
                  </a:srgbClr>
                </a:solidFill>
                <a:effectLst/>
                <a:uLnTx/>
                <a:uFillTx/>
                <a:latin typeface="Roboto Condensed Regular"/>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102</a:t>
            </a:fld>
            <a:endParaRPr kumimoji="0" lang="en-AU" sz="800" b="0" i="0" u="none" strike="noStrike" kern="1200" cap="none" spc="100" normalizeH="0" baseline="0" noProof="0" dirty="0">
              <a:ln>
                <a:noFill/>
              </a:ln>
              <a:solidFill>
                <a:srgbClr val="000000">
                  <a:lumMod val="50000"/>
                  <a:lumOff val="50000"/>
                </a:srgbClr>
              </a:solidFill>
              <a:effectLst/>
              <a:uLnTx/>
              <a:uFillTx/>
              <a:latin typeface="Roboto Condensed Regular"/>
              <a:ea typeface="+mn-ea"/>
              <a:cs typeface="+mn-cs"/>
            </a:endParaRP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Tree>
    <p:extLst>
      <p:ext uri="{BB962C8B-B14F-4D97-AF65-F5344CB8AC3E}">
        <p14:creationId xmlns:p14="http://schemas.microsoft.com/office/powerpoint/2010/main" val="41151744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F209EA8-3A96-D3E7-D7E9-CC5422FBC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85187" cy="6857999"/>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703"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31A9AA3C-43FB-FF94-74C9-D0AC357A3B2F}"/>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mn-lt"/>
              </a:rPr>
              <a:t>COPWATCH</a:t>
            </a:r>
          </a:p>
        </p:txBody>
      </p:sp>
      <p:sp>
        <p:nvSpPr>
          <p:cNvPr id="6" name="Slide Number Placeholder 3">
            <a:extLst>
              <a:ext uri="{FF2B5EF4-FFF2-40B4-BE49-F238E27FC236}">
                <a16:creationId xmlns:a16="http://schemas.microsoft.com/office/drawing/2014/main" id="{013B0A15-48CC-DF4B-1151-5DF39539297A}"/>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pPr algn="l"/>
              <a:t>103</a:t>
            </a:fld>
            <a:endParaRPr lang="en-AU" dirty="0"/>
          </a:p>
        </p:txBody>
      </p:sp>
      <p:pic>
        <p:nvPicPr>
          <p:cNvPr id="8" name="Picture 7" descr="Icon&#10;&#10;Description automatically generated">
            <a:extLst>
              <a:ext uri="{FF2B5EF4-FFF2-40B4-BE49-F238E27FC236}">
                <a16:creationId xmlns:a16="http://schemas.microsoft.com/office/drawing/2014/main" id="{533BB0C8-64A7-1C6D-2A8E-A3A9B6AB43D7}"/>
              </a:ext>
            </a:extLst>
          </p:cNvPr>
          <p:cNvPicPr>
            <a:picLocks noChangeAspect="1"/>
          </p:cNvPicPr>
          <p:nvPr/>
        </p:nvPicPr>
        <p:blipFill>
          <a:blip r:embed="rId3"/>
          <a:stretch>
            <a:fillRect/>
          </a:stretch>
        </p:blipFill>
        <p:spPr>
          <a:xfrm>
            <a:off x="11353800" y="136525"/>
            <a:ext cx="744152" cy="744152"/>
          </a:xfrm>
          <a:prstGeom prst="rect">
            <a:avLst/>
          </a:prstGeom>
        </p:spPr>
      </p:pic>
      <p:pic>
        <p:nvPicPr>
          <p:cNvPr id="7" name="Picture Placeholder 13" descr="A black background with a black square&#10;&#10;Description automatically generated with medium confidence">
            <a:extLst>
              <a:ext uri="{FF2B5EF4-FFF2-40B4-BE49-F238E27FC236}">
                <a16:creationId xmlns:a16="http://schemas.microsoft.com/office/drawing/2014/main" id="{A9ACC4FC-6B8E-2BE8-B20B-D094A9F53C94}"/>
              </a:ext>
            </a:extLst>
          </p:cNvPr>
          <p:cNvPicPr>
            <a:picLocks noChangeAspect="1"/>
          </p:cNvPicPr>
          <p:nvPr/>
        </p:nvPicPr>
        <p:blipFill rotWithShape="1">
          <a:blip r:embed="rId4"/>
          <a:srcRect l="-159" r="368"/>
          <a:stretch/>
        </p:blipFill>
        <p:spPr>
          <a:xfrm>
            <a:off x="755585" y="1988999"/>
            <a:ext cx="2874014" cy="2880000"/>
          </a:xfrm>
          <a:prstGeom prst="rect">
            <a:avLst/>
          </a:prstGeom>
        </p:spPr>
      </p:pic>
      <p:sp>
        <p:nvSpPr>
          <p:cNvPr id="16" name="Content Placeholder 4">
            <a:extLst>
              <a:ext uri="{FF2B5EF4-FFF2-40B4-BE49-F238E27FC236}">
                <a16:creationId xmlns:a16="http://schemas.microsoft.com/office/drawing/2014/main" id="{AC6B6C0A-58EB-8B74-8515-C561CD6910CC}"/>
              </a:ext>
            </a:extLst>
          </p:cNvPr>
          <p:cNvSpPr>
            <a:spLocks noGrp="1"/>
          </p:cNvSpPr>
          <p:nvPr>
            <p:ph sz="quarter" idx="13"/>
          </p:nvPr>
        </p:nvSpPr>
        <p:spPr>
          <a:xfrm>
            <a:off x="5151704" y="2241336"/>
            <a:ext cx="6510028" cy="4209894"/>
          </a:xfrm>
        </p:spPr>
        <p:txBody>
          <a:bodyPr vert="horz" lIns="91440" tIns="45720" rIns="91440" bIns="45720" rtlCol="0">
            <a:normAutofit/>
          </a:bodyPr>
          <a:lstStyle/>
          <a:p>
            <a:pPr>
              <a:lnSpc>
                <a:spcPct val="113000"/>
              </a:lnSpc>
              <a:spcAft>
                <a:spcPts val="200"/>
              </a:spcAft>
            </a:pPr>
            <a:r>
              <a:rPr lang="en-US" sz="1800" b="1" dirty="0">
                <a:latin typeface="Roboto" panose="02000000000000000000" pitchFamily="2" charset="0"/>
                <a:ea typeface="Roboto" panose="02000000000000000000" pitchFamily="2" charset="0"/>
                <a:cs typeface="Roboto" panose="02000000000000000000" pitchFamily="2" charset="0"/>
              </a:rPr>
              <a:t>Legal Aid</a:t>
            </a:r>
          </a:p>
          <a:p>
            <a:pPr>
              <a:lnSpc>
                <a:spcPct val="113000"/>
              </a:lnSpc>
              <a:spcAft>
                <a:spcPts val="200"/>
              </a:spcAft>
            </a:pPr>
            <a:r>
              <a:rPr lang="en-US" sz="1800" dirty="0">
                <a:latin typeface="Roboto" panose="02000000000000000000" pitchFamily="2" charset="0"/>
                <a:ea typeface="Roboto" panose="02000000000000000000" pitchFamily="2" charset="0"/>
                <a:cs typeface="Roboto" panose="02000000000000000000" pitchFamily="2" charset="0"/>
              </a:rPr>
              <a:t>1300 654 314 (free-call) or 02 6243 3411</a:t>
            </a:r>
            <a:br>
              <a:rPr lang="en-US" sz="1800" dirty="0">
                <a:latin typeface="Roboto" panose="02000000000000000000" pitchFamily="2" charset="0"/>
                <a:ea typeface="Roboto" panose="02000000000000000000" pitchFamily="2" charset="0"/>
                <a:cs typeface="Roboto" panose="02000000000000000000" pitchFamily="2" charset="0"/>
              </a:rPr>
            </a:br>
            <a:r>
              <a:rPr lang="en-US" sz="1800" dirty="0">
                <a:latin typeface="Roboto" panose="02000000000000000000" pitchFamily="2" charset="0"/>
                <a:ea typeface="Roboto" panose="02000000000000000000" pitchFamily="2" charset="0"/>
                <a:cs typeface="Roboto" panose="02000000000000000000" pitchFamily="2" charset="0"/>
                <a:hlinkClick r:id="rId5"/>
              </a:rPr>
              <a:t>www.legalaidact.org.au</a:t>
            </a:r>
            <a:r>
              <a:rPr lang="en-US" sz="1800" dirty="0">
                <a:latin typeface="Roboto" panose="02000000000000000000" pitchFamily="2" charset="0"/>
                <a:ea typeface="Roboto" panose="02000000000000000000" pitchFamily="2" charset="0"/>
                <a:cs typeface="Roboto" panose="02000000000000000000" pitchFamily="2" charset="0"/>
              </a:rPr>
              <a:t> </a:t>
            </a:r>
          </a:p>
          <a:p>
            <a:pPr>
              <a:lnSpc>
                <a:spcPct val="113000"/>
              </a:lnSpc>
              <a:spcBef>
                <a:spcPts val="1200"/>
              </a:spcBef>
              <a:spcAft>
                <a:spcPts val="200"/>
              </a:spcAft>
            </a:pPr>
            <a:r>
              <a:rPr lang="en-US" sz="1800" b="1" dirty="0">
                <a:latin typeface="Roboto" panose="02000000000000000000" pitchFamily="2" charset="0"/>
                <a:ea typeface="Roboto" panose="02000000000000000000" pitchFamily="2" charset="0"/>
                <a:cs typeface="Roboto" panose="02000000000000000000" pitchFamily="2" charset="0"/>
              </a:rPr>
              <a:t>Aboriginal Legal Service</a:t>
            </a:r>
          </a:p>
          <a:p>
            <a:pPr>
              <a:lnSpc>
                <a:spcPct val="113000"/>
              </a:lnSpc>
              <a:spcAft>
                <a:spcPts val="200"/>
              </a:spcAft>
            </a:pPr>
            <a:r>
              <a:rPr lang="en-US" sz="1800" dirty="0">
                <a:latin typeface="Roboto" panose="02000000000000000000" pitchFamily="2" charset="0"/>
                <a:ea typeface="Roboto" panose="02000000000000000000" pitchFamily="2" charset="0"/>
                <a:cs typeface="Roboto" panose="02000000000000000000" pitchFamily="2" charset="0"/>
              </a:rPr>
              <a:t>Police charges and court matters: 1800 765 767</a:t>
            </a:r>
            <a:br>
              <a:rPr lang="en-US" sz="1800" dirty="0">
                <a:latin typeface="Roboto" panose="02000000000000000000" pitchFamily="2" charset="0"/>
                <a:ea typeface="Roboto" panose="02000000000000000000" pitchFamily="2" charset="0"/>
                <a:cs typeface="Roboto" panose="02000000000000000000" pitchFamily="2" charset="0"/>
              </a:rPr>
            </a:br>
            <a:r>
              <a:rPr lang="en-US" sz="1800" dirty="0">
                <a:latin typeface="Roboto" panose="02000000000000000000" pitchFamily="2" charset="0"/>
                <a:ea typeface="Roboto" panose="02000000000000000000" pitchFamily="2" charset="0"/>
                <a:cs typeface="Roboto" panose="02000000000000000000" pitchFamily="2" charset="0"/>
              </a:rPr>
              <a:t>Care and protection and family matters: 1800733 233</a:t>
            </a:r>
          </a:p>
          <a:p>
            <a:pPr>
              <a:lnSpc>
                <a:spcPct val="113000"/>
              </a:lnSpc>
              <a:spcAft>
                <a:spcPts val="200"/>
              </a:spcAft>
            </a:pPr>
            <a:r>
              <a:rPr lang="en-US" sz="1800" dirty="0">
                <a:latin typeface="Roboto" panose="02000000000000000000" pitchFamily="2" charset="0"/>
                <a:ea typeface="Roboto" panose="02000000000000000000" pitchFamily="2" charset="0"/>
                <a:cs typeface="Roboto" panose="02000000000000000000" pitchFamily="2" charset="0"/>
                <a:hlinkClick r:id="rId6"/>
              </a:rPr>
              <a:t>www.alsnswact.org.au</a:t>
            </a:r>
            <a:r>
              <a:rPr lang="en-US" sz="1800" dirty="0">
                <a:latin typeface="Roboto" panose="02000000000000000000" pitchFamily="2" charset="0"/>
                <a:ea typeface="Roboto" panose="02000000000000000000" pitchFamily="2" charset="0"/>
                <a:cs typeface="Roboto" panose="02000000000000000000" pitchFamily="2" charset="0"/>
              </a:rPr>
              <a:t> </a:t>
            </a:r>
          </a:p>
          <a:p>
            <a:pPr>
              <a:lnSpc>
                <a:spcPct val="113000"/>
              </a:lnSpc>
              <a:spcBef>
                <a:spcPts val="1200"/>
              </a:spcBef>
              <a:spcAft>
                <a:spcPts val="200"/>
              </a:spcAft>
            </a:pPr>
            <a:r>
              <a:rPr lang="en-US" sz="1800" b="1" dirty="0">
                <a:latin typeface="Roboto" panose="02000000000000000000" pitchFamily="2" charset="0"/>
                <a:ea typeface="Roboto" panose="02000000000000000000" pitchFamily="2" charset="0"/>
                <a:cs typeface="Roboto" panose="02000000000000000000" pitchFamily="2" charset="0"/>
              </a:rPr>
              <a:t>Community Legal Centres</a:t>
            </a:r>
          </a:p>
          <a:p>
            <a:pPr>
              <a:lnSpc>
                <a:spcPct val="113000"/>
              </a:lnSpc>
              <a:spcAft>
                <a:spcPts val="200"/>
              </a:spcAft>
            </a:pPr>
            <a:r>
              <a:rPr lang="en-US" sz="1800" dirty="0">
                <a:latin typeface="Roboto" panose="02000000000000000000" pitchFamily="2" charset="0"/>
                <a:ea typeface="Roboto" panose="02000000000000000000" pitchFamily="2" charset="0"/>
                <a:cs typeface="Roboto" panose="02000000000000000000" pitchFamily="2" charset="0"/>
              </a:rPr>
              <a:t>02 6218 7900</a:t>
            </a:r>
            <a:br>
              <a:rPr lang="en-US" sz="1800" dirty="0">
                <a:latin typeface="Roboto" panose="02000000000000000000" pitchFamily="2" charset="0"/>
                <a:ea typeface="Roboto" panose="02000000000000000000" pitchFamily="2" charset="0"/>
                <a:cs typeface="Roboto" panose="02000000000000000000" pitchFamily="2" charset="0"/>
              </a:rPr>
            </a:br>
            <a:r>
              <a:rPr lang="en-US" sz="1800" dirty="0">
                <a:latin typeface="Roboto" panose="02000000000000000000" pitchFamily="2" charset="0"/>
                <a:ea typeface="Roboto" panose="02000000000000000000" pitchFamily="2" charset="0"/>
                <a:cs typeface="Roboto" panose="02000000000000000000" pitchFamily="2" charset="0"/>
                <a:hlinkClick r:id="rId7"/>
              </a:rPr>
              <a:t>https://canberracommunitylaw.org.au/our-legal-services/</a:t>
            </a:r>
            <a:r>
              <a:rPr lang="en-US" sz="1800" dirty="0">
                <a:latin typeface="Roboto" panose="02000000000000000000" pitchFamily="2" charset="0"/>
                <a:ea typeface="Roboto" panose="02000000000000000000" pitchFamily="2" charset="0"/>
                <a:cs typeface="Roboto" panose="02000000000000000000" pitchFamily="2" charset="0"/>
              </a:rPr>
              <a:t> </a:t>
            </a:r>
          </a:p>
        </p:txBody>
      </p:sp>
      <p:sp>
        <p:nvSpPr>
          <p:cNvPr id="2" name="TextBox 1">
            <a:extLst>
              <a:ext uri="{FF2B5EF4-FFF2-40B4-BE49-F238E27FC236}">
                <a16:creationId xmlns:a16="http://schemas.microsoft.com/office/drawing/2014/main" id="{DEA43AB1-3ABA-81B9-92D3-DF098D0C3698}"/>
              </a:ext>
            </a:extLst>
          </p:cNvPr>
          <p:cNvSpPr txBox="1"/>
          <p:nvPr/>
        </p:nvSpPr>
        <p:spPr>
          <a:xfrm>
            <a:off x="5151703" y="1008354"/>
            <a:ext cx="5973815" cy="1200329"/>
          </a:xfrm>
          <a:prstGeom prst="rect">
            <a:avLst/>
          </a:prstGeom>
          <a:noFill/>
        </p:spPr>
        <p:txBody>
          <a:bodyPr wrap="none">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4000" b="1" i="0" u="none" strike="noStrike" kern="1200" cap="all" spc="0" normalizeH="0" baseline="0" noProof="0" dirty="0">
                <a:ln>
                  <a:noFill/>
                </a:ln>
                <a:solidFill>
                  <a:srgbClr val="000000"/>
                </a:solidFill>
                <a:effectLst/>
                <a:highlight>
                  <a:srgbClr val="BFDBE6"/>
                </a:highlight>
                <a:uLnTx/>
                <a:uFillTx/>
                <a:latin typeface="Roboto" panose="02000000000000000000" pitchFamily="2" charset="0"/>
                <a:ea typeface="Roboto" panose="02000000000000000000" pitchFamily="2" charset="0"/>
                <a:cs typeface="Roboto" panose="02000000000000000000" pitchFamily="2" charset="0"/>
              </a:rPr>
              <a:t>Australian Capital </a:t>
            </a: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4000" b="1" i="0" u="none" strike="noStrike" kern="1200" cap="all" spc="0" normalizeH="0" baseline="0" noProof="0" dirty="0">
                <a:ln>
                  <a:noFill/>
                </a:ln>
                <a:solidFill>
                  <a:srgbClr val="000000"/>
                </a:solidFill>
                <a:effectLst/>
                <a:highlight>
                  <a:srgbClr val="BFDBE6"/>
                </a:highlight>
                <a:uLnTx/>
                <a:uFillTx/>
                <a:latin typeface="Roboto" panose="02000000000000000000" pitchFamily="2" charset="0"/>
                <a:ea typeface="Roboto" panose="02000000000000000000" pitchFamily="2" charset="0"/>
                <a:cs typeface="Roboto" panose="02000000000000000000" pitchFamily="2" charset="0"/>
              </a:rPr>
              <a:t>Territory (ACT)</a:t>
            </a:r>
            <a:endParaRPr kumimoji="0" lang="en-US" sz="40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5627454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F209EA8-3A96-D3E7-D7E9-CC5422FBC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85187" cy="6857999"/>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703"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31A9AA3C-43FB-FF94-74C9-D0AC357A3B2F}"/>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mn-lt"/>
              </a:rPr>
              <a:t>COPWATCH</a:t>
            </a:r>
          </a:p>
        </p:txBody>
      </p:sp>
      <p:sp>
        <p:nvSpPr>
          <p:cNvPr id="6" name="Slide Number Placeholder 3">
            <a:extLst>
              <a:ext uri="{FF2B5EF4-FFF2-40B4-BE49-F238E27FC236}">
                <a16:creationId xmlns:a16="http://schemas.microsoft.com/office/drawing/2014/main" id="{013B0A15-48CC-DF4B-1151-5DF39539297A}"/>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pPr algn="l"/>
              <a:t>104</a:t>
            </a:fld>
            <a:endParaRPr lang="en-AU" dirty="0"/>
          </a:p>
        </p:txBody>
      </p:sp>
      <p:pic>
        <p:nvPicPr>
          <p:cNvPr id="8" name="Picture 7" descr="Icon&#10;&#10;Description automatically generated">
            <a:extLst>
              <a:ext uri="{FF2B5EF4-FFF2-40B4-BE49-F238E27FC236}">
                <a16:creationId xmlns:a16="http://schemas.microsoft.com/office/drawing/2014/main" id="{533BB0C8-64A7-1C6D-2A8E-A3A9B6AB43D7}"/>
              </a:ext>
            </a:extLst>
          </p:cNvPr>
          <p:cNvPicPr>
            <a:picLocks noChangeAspect="1"/>
          </p:cNvPicPr>
          <p:nvPr/>
        </p:nvPicPr>
        <p:blipFill>
          <a:blip r:embed="rId3"/>
          <a:stretch>
            <a:fillRect/>
          </a:stretch>
        </p:blipFill>
        <p:spPr>
          <a:xfrm>
            <a:off x="11353800" y="136525"/>
            <a:ext cx="744152" cy="744152"/>
          </a:xfrm>
          <a:prstGeom prst="rect">
            <a:avLst/>
          </a:prstGeom>
        </p:spPr>
      </p:pic>
      <p:sp>
        <p:nvSpPr>
          <p:cNvPr id="16" name="Content Placeholder 4">
            <a:extLst>
              <a:ext uri="{FF2B5EF4-FFF2-40B4-BE49-F238E27FC236}">
                <a16:creationId xmlns:a16="http://schemas.microsoft.com/office/drawing/2014/main" id="{AC6B6C0A-58EB-8B74-8515-C561CD6910CC}"/>
              </a:ext>
            </a:extLst>
          </p:cNvPr>
          <p:cNvSpPr>
            <a:spLocks noGrp="1"/>
          </p:cNvSpPr>
          <p:nvPr>
            <p:ph sz="quarter" idx="13"/>
          </p:nvPr>
        </p:nvSpPr>
        <p:spPr>
          <a:xfrm>
            <a:off x="5151703" y="2490103"/>
            <a:ext cx="6022575" cy="3927716"/>
          </a:xfrm>
        </p:spPr>
        <p:txBody>
          <a:bodyPr vert="horz" lIns="91440" tIns="45720" rIns="91440" bIns="45720" rtlCol="0">
            <a:normAutofit/>
          </a:bodyPr>
          <a:lstStyle/>
          <a:p>
            <a:pPr>
              <a:lnSpc>
                <a:spcPct val="113000"/>
              </a:lnSpc>
              <a:spcAft>
                <a:spcPts val="800"/>
              </a:spcAft>
            </a:pPr>
            <a:r>
              <a:rPr lang="en-US" sz="1800" b="1" dirty="0">
                <a:latin typeface="Roboto" panose="02000000000000000000" pitchFamily="2" charset="0"/>
                <a:ea typeface="Roboto" panose="02000000000000000000" pitchFamily="2" charset="0"/>
                <a:cs typeface="Roboto" panose="02000000000000000000" pitchFamily="2" charset="0"/>
              </a:rPr>
              <a:t>Legal Aid</a:t>
            </a:r>
          </a:p>
          <a:p>
            <a:pPr>
              <a:lnSpc>
                <a:spcPct val="113000"/>
              </a:lnSpc>
              <a:spcAft>
                <a:spcPts val="800"/>
              </a:spcAft>
            </a:pPr>
            <a:r>
              <a:rPr lang="en-US" sz="1800" dirty="0">
                <a:latin typeface="Roboto" panose="02000000000000000000" pitchFamily="2" charset="0"/>
                <a:ea typeface="Roboto" panose="02000000000000000000" pitchFamily="2" charset="0"/>
                <a:cs typeface="Roboto" panose="02000000000000000000" pitchFamily="2" charset="0"/>
              </a:rPr>
              <a:t>1300 888 529 (free-call)</a:t>
            </a:r>
            <a:br>
              <a:rPr lang="en-US" sz="1800" dirty="0">
                <a:latin typeface="Roboto" panose="02000000000000000000" pitchFamily="2" charset="0"/>
                <a:ea typeface="Roboto" panose="02000000000000000000" pitchFamily="2" charset="0"/>
                <a:cs typeface="Roboto" panose="02000000000000000000" pitchFamily="2" charset="0"/>
              </a:rPr>
            </a:br>
            <a:r>
              <a:rPr lang="en-US" sz="1800" dirty="0">
                <a:latin typeface="Roboto" panose="02000000000000000000" pitchFamily="2" charset="0"/>
                <a:ea typeface="Roboto" panose="02000000000000000000" pitchFamily="2" charset="0"/>
                <a:cs typeface="Roboto" panose="02000000000000000000" pitchFamily="2" charset="0"/>
                <a:hlinkClick r:id="rId4"/>
              </a:rPr>
              <a:t>www.legalaid.nsw.gov.au</a:t>
            </a:r>
            <a:endParaRPr lang="en-US" sz="1800" dirty="0">
              <a:latin typeface="Roboto" panose="02000000000000000000" pitchFamily="2" charset="0"/>
              <a:ea typeface="Roboto" panose="02000000000000000000" pitchFamily="2" charset="0"/>
              <a:cs typeface="Roboto" panose="02000000000000000000" pitchFamily="2" charset="0"/>
            </a:endParaRPr>
          </a:p>
          <a:p>
            <a:pPr>
              <a:lnSpc>
                <a:spcPct val="113000"/>
              </a:lnSpc>
              <a:spcBef>
                <a:spcPts val="1200"/>
              </a:spcBef>
              <a:spcAft>
                <a:spcPts val="800"/>
              </a:spcAft>
            </a:pPr>
            <a:r>
              <a:rPr lang="en-US" sz="1800" b="1" dirty="0">
                <a:latin typeface="Roboto" panose="02000000000000000000" pitchFamily="2" charset="0"/>
                <a:ea typeface="Roboto" panose="02000000000000000000" pitchFamily="2" charset="0"/>
                <a:cs typeface="Roboto" panose="02000000000000000000" pitchFamily="2" charset="0"/>
              </a:rPr>
              <a:t>Aboriginal Legal Service</a:t>
            </a:r>
          </a:p>
          <a:p>
            <a:pPr>
              <a:lnSpc>
                <a:spcPct val="113000"/>
              </a:lnSpc>
              <a:spcAft>
                <a:spcPts val="800"/>
              </a:spcAft>
            </a:pPr>
            <a:r>
              <a:rPr lang="en-US" sz="1800" dirty="0">
                <a:latin typeface="Roboto" panose="02000000000000000000" pitchFamily="2" charset="0"/>
                <a:ea typeface="Roboto" panose="02000000000000000000" pitchFamily="2" charset="0"/>
                <a:cs typeface="Roboto" panose="02000000000000000000" pitchFamily="2" charset="0"/>
              </a:rPr>
              <a:t>Police charges and court matters: 1800 765 767</a:t>
            </a:r>
            <a:br>
              <a:rPr lang="en-US" sz="1800" dirty="0">
                <a:latin typeface="Roboto" panose="02000000000000000000" pitchFamily="2" charset="0"/>
                <a:ea typeface="Roboto" panose="02000000000000000000" pitchFamily="2" charset="0"/>
                <a:cs typeface="Roboto" panose="02000000000000000000" pitchFamily="2" charset="0"/>
              </a:rPr>
            </a:br>
            <a:r>
              <a:rPr lang="en-US" sz="1800" dirty="0">
                <a:latin typeface="Roboto" panose="02000000000000000000" pitchFamily="2" charset="0"/>
                <a:ea typeface="Roboto" panose="02000000000000000000" pitchFamily="2" charset="0"/>
                <a:cs typeface="Roboto" panose="02000000000000000000" pitchFamily="2" charset="0"/>
              </a:rPr>
              <a:t>Care and protection and family matters: 1800 733 233</a:t>
            </a:r>
            <a:br>
              <a:rPr lang="en-US" sz="1800" dirty="0">
                <a:latin typeface="Roboto" panose="02000000000000000000" pitchFamily="2" charset="0"/>
                <a:ea typeface="Roboto" panose="02000000000000000000" pitchFamily="2" charset="0"/>
                <a:cs typeface="Roboto" panose="02000000000000000000" pitchFamily="2" charset="0"/>
              </a:rPr>
            </a:br>
            <a:r>
              <a:rPr lang="en-US" sz="1800" dirty="0">
                <a:latin typeface="Roboto" panose="02000000000000000000" pitchFamily="2" charset="0"/>
                <a:ea typeface="Roboto" panose="02000000000000000000" pitchFamily="2" charset="0"/>
                <a:cs typeface="Roboto" panose="02000000000000000000" pitchFamily="2" charset="0"/>
                <a:hlinkClick r:id="rId5"/>
              </a:rPr>
              <a:t>www.alsnswact.org.au</a:t>
            </a:r>
            <a:endParaRPr lang="en-US" sz="1800" dirty="0">
              <a:latin typeface="Roboto" panose="02000000000000000000" pitchFamily="2" charset="0"/>
              <a:ea typeface="Roboto" panose="02000000000000000000" pitchFamily="2" charset="0"/>
              <a:cs typeface="Roboto" panose="02000000000000000000" pitchFamily="2" charset="0"/>
            </a:endParaRPr>
          </a:p>
          <a:p>
            <a:pPr>
              <a:lnSpc>
                <a:spcPct val="113000"/>
              </a:lnSpc>
              <a:spcBef>
                <a:spcPts val="1200"/>
              </a:spcBef>
              <a:spcAft>
                <a:spcPts val="800"/>
              </a:spcAft>
            </a:pPr>
            <a:r>
              <a:rPr lang="en-US" sz="1800" b="1" dirty="0">
                <a:latin typeface="Roboto" panose="02000000000000000000" pitchFamily="2" charset="0"/>
                <a:ea typeface="Roboto" panose="02000000000000000000" pitchFamily="2" charset="0"/>
                <a:cs typeface="Roboto" panose="02000000000000000000" pitchFamily="2" charset="0"/>
              </a:rPr>
              <a:t>Community Legal Centres</a:t>
            </a:r>
          </a:p>
          <a:p>
            <a:pPr>
              <a:lnSpc>
                <a:spcPct val="113000"/>
              </a:lnSpc>
              <a:spcAft>
                <a:spcPts val="800"/>
              </a:spcAft>
            </a:pPr>
            <a:r>
              <a:rPr lang="en-US" sz="1800" dirty="0">
                <a:latin typeface="Roboto" panose="02000000000000000000" pitchFamily="2" charset="0"/>
                <a:ea typeface="Roboto" panose="02000000000000000000" pitchFamily="2" charset="0"/>
                <a:cs typeface="Roboto" panose="02000000000000000000" pitchFamily="2" charset="0"/>
                <a:hlinkClick r:id="rId6"/>
              </a:rPr>
              <a:t>www.clcnsw.org.au/find-legal-help</a:t>
            </a:r>
            <a:r>
              <a:rPr lang="en-US" sz="1800" dirty="0">
                <a:latin typeface="Roboto" panose="02000000000000000000" pitchFamily="2" charset="0"/>
                <a:ea typeface="Roboto" panose="02000000000000000000" pitchFamily="2" charset="0"/>
                <a:cs typeface="Roboto" panose="02000000000000000000" pitchFamily="2" charset="0"/>
              </a:rPr>
              <a:t> </a:t>
            </a:r>
          </a:p>
        </p:txBody>
      </p:sp>
      <p:pic>
        <p:nvPicPr>
          <p:cNvPr id="2" name="Picture Placeholder 13" descr="A black background with a black square&#10;&#10;Description automatically generated with medium confidence">
            <a:extLst>
              <a:ext uri="{FF2B5EF4-FFF2-40B4-BE49-F238E27FC236}">
                <a16:creationId xmlns:a16="http://schemas.microsoft.com/office/drawing/2014/main" id="{DACD844E-7E01-36B0-77A2-5A1E1E142F8E}"/>
              </a:ext>
            </a:extLst>
          </p:cNvPr>
          <p:cNvPicPr>
            <a:picLocks noChangeAspect="1"/>
          </p:cNvPicPr>
          <p:nvPr/>
        </p:nvPicPr>
        <p:blipFill rotWithShape="1">
          <a:blip r:embed="rId7"/>
          <a:srcRect l="-159" r="368"/>
          <a:stretch/>
        </p:blipFill>
        <p:spPr>
          <a:xfrm>
            <a:off x="755585" y="1988999"/>
            <a:ext cx="2874014" cy="2880000"/>
          </a:xfrm>
          <a:prstGeom prst="rect">
            <a:avLst/>
          </a:prstGeom>
        </p:spPr>
      </p:pic>
      <p:sp>
        <p:nvSpPr>
          <p:cNvPr id="4" name="TextBox 3">
            <a:extLst>
              <a:ext uri="{FF2B5EF4-FFF2-40B4-BE49-F238E27FC236}">
                <a16:creationId xmlns:a16="http://schemas.microsoft.com/office/drawing/2014/main" id="{85E8EE88-AA76-30A6-6EA0-D0277879E405}"/>
              </a:ext>
            </a:extLst>
          </p:cNvPr>
          <p:cNvSpPr txBox="1"/>
          <p:nvPr/>
        </p:nvSpPr>
        <p:spPr>
          <a:xfrm>
            <a:off x="5151703" y="1007071"/>
            <a:ext cx="5423857" cy="1323439"/>
          </a:xfrm>
          <a:prstGeom prst="rect">
            <a:avLst/>
          </a:prstGeom>
          <a:noFill/>
        </p:spPr>
        <p:txBody>
          <a:bodyPr wrap="none">
            <a:spAutoFit/>
          </a:bodyPr>
          <a:lstStyle/>
          <a:p>
            <a:r>
              <a:rPr kumimoji="0" lang="en-US" sz="4000" b="1" i="0" u="none" strike="noStrike" kern="1200" cap="all" spc="0" normalizeH="0" baseline="0" noProof="0" dirty="0">
                <a:ln>
                  <a:noFill/>
                </a:ln>
                <a:solidFill>
                  <a:srgbClr val="000000"/>
                </a:solidFill>
                <a:effectLst/>
                <a:highlight>
                  <a:srgbClr val="B7EDCE"/>
                </a:highlight>
                <a:uLnTx/>
                <a:uFillTx/>
                <a:latin typeface="Roboto" panose="02000000000000000000" pitchFamily="2" charset="0"/>
                <a:ea typeface="Roboto" panose="02000000000000000000" pitchFamily="2" charset="0"/>
                <a:cs typeface="Roboto" panose="02000000000000000000" pitchFamily="2" charset="0"/>
              </a:rPr>
              <a:t>New South Wales </a:t>
            </a:r>
          </a:p>
          <a:p>
            <a:r>
              <a:rPr kumimoji="0" lang="en-US" sz="4000" b="1" i="0" u="none" strike="noStrike" kern="1200" cap="all" spc="0" normalizeH="0" baseline="0" noProof="0" dirty="0">
                <a:ln>
                  <a:noFill/>
                </a:ln>
                <a:solidFill>
                  <a:srgbClr val="000000"/>
                </a:solidFill>
                <a:effectLst/>
                <a:highlight>
                  <a:srgbClr val="B7EDCE"/>
                </a:highlight>
                <a:uLnTx/>
                <a:uFillTx/>
                <a:latin typeface="Roboto" panose="02000000000000000000" pitchFamily="2" charset="0"/>
                <a:ea typeface="Roboto" panose="02000000000000000000" pitchFamily="2" charset="0"/>
                <a:cs typeface="Roboto" panose="02000000000000000000" pitchFamily="2" charset="0"/>
              </a:rPr>
              <a:t>(NSW)</a:t>
            </a:r>
            <a:endParaRPr lang="en-US" sz="4000" dirty="0"/>
          </a:p>
        </p:txBody>
      </p:sp>
    </p:spTree>
    <p:extLst>
      <p:ext uri="{BB962C8B-B14F-4D97-AF65-F5344CB8AC3E}">
        <p14:creationId xmlns:p14="http://schemas.microsoft.com/office/powerpoint/2010/main" val="222963032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F209EA8-3A96-D3E7-D7E9-CC5422FBC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85187" cy="6857999"/>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703"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31A9AA3C-43FB-FF94-74C9-D0AC357A3B2F}"/>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mn-lt"/>
              </a:rPr>
              <a:t>COPWATCH</a:t>
            </a:r>
          </a:p>
        </p:txBody>
      </p:sp>
      <p:sp>
        <p:nvSpPr>
          <p:cNvPr id="6" name="Slide Number Placeholder 3">
            <a:extLst>
              <a:ext uri="{FF2B5EF4-FFF2-40B4-BE49-F238E27FC236}">
                <a16:creationId xmlns:a16="http://schemas.microsoft.com/office/drawing/2014/main" id="{013B0A15-48CC-DF4B-1151-5DF39539297A}"/>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pPr algn="l"/>
              <a:t>105</a:t>
            </a:fld>
            <a:endParaRPr lang="en-AU" dirty="0"/>
          </a:p>
        </p:txBody>
      </p:sp>
      <p:pic>
        <p:nvPicPr>
          <p:cNvPr id="8" name="Picture 7" descr="Icon&#10;&#10;Description automatically generated">
            <a:extLst>
              <a:ext uri="{FF2B5EF4-FFF2-40B4-BE49-F238E27FC236}">
                <a16:creationId xmlns:a16="http://schemas.microsoft.com/office/drawing/2014/main" id="{533BB0C8-64A7-1C6D-2A8E-A3A9B6AB43D7}"/>
              </a:ext>
            </a:extLst>
          </p:cNvPr>
          <p:cNvPicPr>
            <a:picLocks noChangeAspect="1"/>
          </p:cNvPicPr>
          <p:nvPr/>
        </p:nvPicPr>
        <p:blipFill>
          <a:blip r:embed="rId3"/>
          <a:stretch>
            <a:fillRect/>
          </a:stretch>
        </p:blipFill>
        <p:spPr>
          <a:xfrm>
            <a:off x="11353800" y="136525"/>
            <a:ext cx="744152" cy="744152"/>
          </a:xfrm>
          <a:prstGeom prst="rect">
            <a:avLst/>
          </a:prstGeom>
        </p:spPr>
      </p:pic>
      <p:sp>
        <p:nvSpPr>
          <p:cNvPr id="16" name="Content Placeholder 4">
            <a:extLst>
              <a:ext uri="{FF2B5EF4-FFF2-40B4-BE49-F238E27FC236}">
                <a16:creationId xmlns:a16="http://schemas.microsoft.com/office/drawing/2014/main" id="{AC6B6C0A-58EB-8B74-8515-C561CD6910CC}"/>
              </a:ext>
            </a:extLst>
          </p:cNvPr>
          <p:cNvSpPr>
            <a:spLocks noGrp="1"/>
          </p:cNvSpPr>
          <p:nvPr>
            <p:ph sz="quarter" idx="13"/>
          </p:nvPr>
        </p:nvSpPr>
        <p:spPr>
          <a:xfrm>
            <a:off x="5151703" y="2611626"/>
            <a:ext cx="5424920" cy="3927286"/>
          </a:xfrm>
        </p:spPr>
        <p:txBody>
          <a:bodyPr vert="horz" lIns="91440" tIns="45720" rIns="91440" bIns="45720" rtlCol="0">
            <a:normAutofit/>
          </a:bodyPr>
          <a:lstStyle/>
          <a:p>
            <a:pPr>
              <a:lnSpc>
                <a:spcPct val="113000"/>
              </a:lnSpc>
              <a:spcAft>
                <a:spcPts val="800"/>
              </a:spcAft>
            </a:pPr>
            <a:r>
              <a:rPr lang="en-US" sz="1800" b="1" dirty="0">
                <a:latin typeface="Roboto" panose="02000000000000000000" pitchFamily="2" charset="0"/>
                <a:ea typeface="Roboto" panose="02000000000000000000" pitchFamily="2" charset="0"/>
                <a:cs typeface="Roboto" panose="02000000000000000000" pitchFamily="2" charset="0"/>
              </a:rPr>
              <a:t>Legal Aid</a:t>
            </a:r>
          </a:p>
          <a:p>
            <a:pPr>
              <a:lnSpc>
                <a:spcPct val="113000"/>
              </a:lnSpc>
              <a:spcAft>
                <a:spcPts val="800"/>
              </a:spcAft>
            </a:pPr>
            <a:r>
              <a:rPr lang="en-US" sz="1800" dirty="0">
                <a:latin typeface="Roboto" panose="02000000000000000000" pitchFamily="2" charset="0"/>
                <a:ea typeface="Roboto" panose="02000000000000000000" pitchFamily="2" charset="0"/>
                <a:cs typeface="Roboto" panose="02000000000000000000" pitchFamily="2" charset="0"/>
              </a:rPr>
              <a:t>1800 019 343 (free-call)</a:t>
            </a:r>
            <a:br>
              <a:rPr lang="en-US" sz="1800" dirty="0">
                <a:latin typeface="Roboto" panose="02000000000000000000" pitchFamily="2" charset="0"/>
                <a:ea typeface="Roboto" panose="02000000000000000000" pitchFamily="2" charset="0"/>
                <a:cs typeface="Roboto" panose="02000000000000000000" pitchFamily="2" charset="0"/>
              </a:rPr>
            </a:br>
            <a:r>
              <a:rPr lang="en-US" sz="1800" dirty="0">
                <a:latin typeface="Roboto" panose="02000000000000000000" pitchFamily="2" charset="0"/>
                <a:ea typeface="Roboto" panose="02000000000000000000" pitchFamily="2" charset="0"/>
                <a:cs typeface="Roboto" panose="02000000000000000000" pitchFamily="2" charset="0"/>
                <a:hlinkClick r:id="rId4"/>
              </a:rPr>
              <a:t>www.legalaid.nt.gov.au</a:t>
            </a:r>
            <a:r>
              <a:rPr lang="en-US" sz="1800" dirty="0">
                <a:latin typeface="Roboto" panose="02000000000000000000" pitchFamily="2" charset="0"/>
                <a:ea typeface="Roboto" panose="02000000000000000000" pitchFamily="2" charset="0"/>
                <a:cs typeface="Roboto" panose="02000000000000000000" pitchFamily="2" charset="0"/>
              </a:rPr>
              <a:t> </a:t>
            </a:r>
          </a:p>
          <a:p>
            <a:pPr>
              <a:lnSpc>
                <a:spcPct val="113000"/>
              </a:lnSpc>
              <a:spcBef>
                <a:spcPts val="1200"/>
              </a:spcBef>
              <a:spcAft>
                <a:spcPts val="800"/>
              </a:spcAft>
            </a:pPr>
            <a:r>
              <a:rPr lang="en-US" sz="1800" b="1" dirty="0">
                <a:latin typeface="Roboto" panose="02000000000000000000" pitchFamily="2" charset="0"/>
                <a:ea typeface="Roboto" panose="02000000000000000000" pitchFamily="2" charset="0"/>
                <a:cs typeface="Roboto" panose="02000000000000000000" pitchFamily="2" charset="0"/>
              </a:rPr>
              <a:t>North Australian Aboriginal Justice Agency</a:t>
            </a:r>
          </a:p>
          <a:p>
            <a:pPr>
              <a:lnSpc>
                <a:spcPct val="113000"/>
              </a:lnSpc>
              <a:spcAft>
                <a:spcPts val="800"/>
              </a:spcAft>
            </a:pPr>
            <a:r>
              <a:rPr lang="en-US" sz="1800" dirty="0">
                <a:latin typeface="Roboto" panose="02000000000000000000" pitchFamily="2" charset="0"/>
                <a:ea typeface="Roboto" panose="02000000000000000000" pitchFamily="2" charset="0"/>
                <a:cs typeface="Roboto" panose="02000000000000000000" pitchFamily="2" charset="0"/>
              </a:rPr>
              <a:t>1800 898 251 (free call)</a:t>
            </a:r>
            <a:br>
              <a:rPr lang="en-US" sz="1800" dirty="0">
                <a:latin typeface="Roboto" panose="02000000000000000000" pitchFamily="2" charset="0"/>
                <a:ea typeface="Roboto" panose="02000000000000000000" pitchFamily="2" charset="0"/>
                <a:cs typeface="Roboto" panose="02000000000000000000" pitchFamily="2" charset="0"/>
              </a:rPr>
            </a:br>
            <a:r>
              <a:rPr lang="en-US" sz="1800" dirty="0">
                <a:latin typeface="Roboto" panose="02000000000000000000" pitchFamily="2" charset="0"/>
                <a:ea typeface="Roboto" panose="02000000000000000000" pitchFamily="2" charset="0"/>
                <a:cs typeface="Roboto" panose="02000000000000000000" pitchFamily="2" charset="0"/>
                <a:hlinkClick r:id="rId5"/>
              </a:rPr>
              <a:t>www.naaja.org.au</a:t>
            </a:r>
            <a:r>
              <a:rPr lang="en-US" sz="1800" dirty="0">
                <a:latin typeface="Roboto" panose="02000000000000000000" pitchFamily="2" charset="0"/>
                <a:ea typeface="Roboto" panose="02000000000000000000" pitchFamily="2" charset="0"/>
                <a:cs typeface="Roboto" panose="02000000000000000000" pitchFamily="2" charset="0"/>
              </a:rPr>
              <a:t> </a:t>
            </a:r>
          </a:p>
          <a:p>
            <a:pPr>
              <a:lnSpc>
                <a:spcPct val="113000"/>
              </a:lnSpc>
              <a:spcBef>
                <a:spcPts val="1200"/>
              </a:spcBef>
              <a:spcAft>
                <a:spcPts val="800"/>
              </a:spcAft>
            </a:pPr>
            <a:r>
              <a:rPr lang="en-US" sz="1800" b="1" dirty="0">
                <a:latin typeface="Roboto" panose="02000000000000000000" pitchFamily="2" charset="0"/>
                <a:ea typeface="Roboto" panose="02000000000000000000" pitchFamily="2" charset="0"/>
                <a:cs typeface="Roboto" panose="02000000000000000000" pitchFamily="2" charset="0"/>
              </a:rPr>
              <a:t>Community Legal Centre</a:t>
            </a:r>
          </a:p>
          <a:p>
            <a:pPr>
              <a:lnSpc>
                <a:spcPct val="113000"/>
              </a:lnSpc>
              <a:spcAft>
                <a:spcPts val="800"/>
              </a:spcAft>
            </a:pPr>
            <a:r>
              <a:rPr lang="en-US" sz="1800" dirty="0">
                <a:latin typeface="Roboto" panose="02000000000000000000" pitchFamily="2" charset="0"/>
                <a:ea typeface="Roboto" panose="02000000000000000000" pitchFamily="2" charset="0"/>
                <a:cs typeface="Roboto" panose="02000000000000000000" pitchFamily="2" charset="0"/>
                <a:hlinkClick r:id="rId6"/>
              </a:rPr>
              <a:t>https://lawsocietynt.asn.au/nt-legal-directory/other-legal-links-1.html</a:t>
            </a:r>
            <a:r>
              <a:rPr lang="en-US" sz="1800" dirty="0">
                <a:latin typeface="Roboto" panose="02000000000000000000" pitchFamily="2" charset="0"/>
                <a:ea typeface="Roboto" panose="02000000000000000000" pitchFamily="2" charset="0"/>
                <a:cs typeface="Roboto" panose="02000000000000000000" pitchFamily="2" charset="0"/>
              </a:rPr>
              <a:t> </a:t>
            </a:r>
          </a:p>
          <a:p>
            <a:pPr>
              <a:lnSpc>
                <a:spcPct val="113000"/>
              </a:lnSpc>
              <a:spcAft>
                <a:spcPts val="800"/>
              </a:spcAft>
            </a:pPr>
            <a:endParaRPr lang="en-US" sz="1800" dirty="0">
              <a:latin typeface="Roboto" panose="02000000000000000000" pitchFamily="2" charset="0"/>
              <a:ea typeface="Roboto" panose="02000000000000000000" pitchFamily="2" charset="0"/>
              <a:cs typeface="Roboto" panose="02000000000000000000" pitchFamily="2" charset="0"/>
            </a:endParaRPr>
          </a:p>
        </p:txBody>
      </p:sp>
      <p:pic>
        <p:nvPicPr>
          <p:cNvPr id="2" name="Picture Placeholder 13" descr="A black background with a black square&#10;&#10;Description automatically generated with medium confidence">
            <a:extLst>
              <a:ext uri="{FF2B5EF4-FFF2-40B4-BE49-F238E27FC236}">
                <a16:creationId xmlns:a16="http://schemas.microsoft.com/office/drawing/2014/main" id="{B588A456-D6FD-D7D1-01EE-81271199A5FC}"/>
              </a:ext>
            </a:extLst>
          </p:cNvPr>
          <p:cNvPicPr>
            <a:picLocks noChangeAspect="1"/>
          </p:cNvPicPr>
          <p:nvPr/>
        </p:nvPicPr>
        <p:blipFill rotWithShape="1">
          <a:blip r:embed="rId7"/>
          <a:srcRect l="-159" r="368"/>
          <a:stretch/>
        </p:blipFill>
        <p:spPr>
          <a:xfrm>
            <a:off x="755585" y="1988999"/>
            <a:ext cx="2874014" cy="2880000"/>
          </a:xfrm>
          <a:prstGeom prst="rect">
            <a:avLst/>
          </a:prstGeom>
        </p:spPr>
      </p:pic>
      <p:sp>
        <p:nvSpPr>
          <p:cNvPr id="4" name="Title 1">
            <a:extLst>
              <a:ext uri="{FF2B5EF4-FFF2-40B4-BE49-F238E27FC236}">
                <a16:creationId xmlns:a16="http://schemas.microsoft.com/office/drawing/2014/main" id="{8E93901A-F831-5B81-CA89-6C0EB621B58E}"/>
              </a:ext>
            </a:extLst>
          </p:cNvPr>
          <p:cNvSpPr txBox="1">
            <a:spLocks/>
          </p:cNvSpPr>
          <p:nvPr/>
        </p:nvSpPr>
        <p:spPr>
          <a:xfrm>
            <a:off x="5151703" y="1019716"/>
            <a:ext cx="6549517" cy="744152"/>
          </a:xfrm>
          <a:prstGeom prst="rect">
            <a:avLst/>
          </a:prstGeom>
        </p:spPr>
        <p:txBody>
          <a:bodyPr vert="horz" wrap="none" lIns="91440" tIns="45720" rIns="91440" bIns="45720" rtlCol="0" anchor="t">
            <a:noAutofit/>
          </a:bodyPr>
          <a:lstStyle>
            <a:lvl1pPr algn="l" defTabSz="914377"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pPr>
              <a:lnSpc>
                <a:spcPct val="113000"/>
              </a:lnSpc>
              <a:spcBef>
                <a:spcPts val="0"/>
              </a:spcBef>
              <a:spcAft>
                <a:spcPts val="800"/>
              </a:spcAft>
            </a:pPr>
            <a:r>
              <a:rPr lang="en-US" sz="4000" b="1" cap="all" dirty="0">
                <a:highlight>
                  <a:srgbClr val="FFB7C4"/>
                </a:highlight>
                <a:latin typeface="Roboto" panose="02000000000000000000" pitchFamily="2" charset="0"/>
                <a:ea typeface="Roboto" panose="02000000000000000000" pitchFamily="2" charset="0"/>
                <a:cs typeface="Roboto" panose="02000000000000000000" pitchFamily="2" charset="0"/>
              </a:rPr>
              <a:t>Northern Territory </a:t>
            </a:r>
          </a:p>
          <a:p>
            <a:pPr>
              <a:lnSpc>
                <a:spcPct val="113000"/>
              </a:lnSpc>
              <a:spcBef>
                <a:spcPts val="0"/>
              </a:spcBef>
              <a:spcAft>
                <a:spcPts val="800"/>
              </a:spcAft>
            </a:pPr>
            <a:r>
              <a:rPr lang="en-US" sz="4000" b="1" cap="all" dirty="0">
                <a:highlight>
                  <a:srgbClr val="FFB7C4"/>
                </a:highlight>
                <a:latin typeface="Roboto" panose="02000000000000000000" pitchFamily="2" charset="0"/>
                <a:ea typeface="Roboto" panose="02000000000000000000" pitchFamily="2" charset="0"/>
                <a:cs typeface="Roboto" panose="02000000000000000000" pitchFamily="2" charset="0"/>
              </a:rPr>
              <a:t>(NT)</a:t>
            </a:r>
            <a:endParaRPr lang="en-US" sz="4000" b="1" cap="all"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5853905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F209EA8-3A96-D3E7-D7E9-CC5422FBC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85187" cy="6857999"/>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703"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31A9AA3C-43FB-FF94-74C9-D0AC357A3B2F}"/>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mn-lt"/>
              </a:rPr>
              <a:t>COPWATCH</a:t>
            </a:r>
          </a:p>
        </p:txBody>
      </p:sp>
      <p:sp>
        <p:nvSpPr>
          <p:cNvPr id="6" name="Slide Number Placeholder 3">
            <a:extLst>
              <a:ext uri="{FF2B5EF4-FFF2-40B4-BE49-F238E27FC236}">
                <a16:creationId xmlns:a16="http://schemas.microsoft.com/office/drawing/2014/main" id="{013B0A15-48CC-DF4B-1151-5DF39539297A}"/>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pPr algn="l"/>
              <a:t>106</a:t>
            </a:fld>
            <a:endParaRPr lang="en-AU" dirty="0"/>
          </a:p>
        </p:txBody>
      </p:sp>
      <p:pic>
        <p:nvPicPr>
          <p:cNvPr id="8" name="Picture 7" descr="Icon&#10;&#10;Description automatically generated">
            <a:extLst>
              <a:ext uri="{FF2B5EF4-FFF2-40B4-BE49-F238E27FC236}">
                <a16:creationId xmlns:a16="http://schemas.microsoft.com/office/drawing/2014/main" id="{533BB0C8-64A7-1C6D-2A8E-A3A9B6AB43D7}"/>
              </a:ext>
            </a:extLst>
          </p:cNvPr>
          <p:cNvPicPr>
            <a:picLocks noChangeAspect="1"/>
          </p:cNvPicPr>
          <p:nvPr/>
        </p:nvPicPr>
        <p:blipFill>
          <a:blip r:embed="rId3"/>
          <a:stretch>
            <a:fillRect/>
          </a:stretch>
        </p:blipFill>
        <p:spPr>
          <a:xfrm>
            <a:off x="11353800" y="136525"/>
            <a:ext cx="744152" cy="744152"/>
          </a:xfrm>
          <a:prstGeom prst="rect">
            <a:avLst/>
          </a:prstGeom>
        </p:spPr>
      </p:pic>
      <p:sp>
        <p:nvSpPr>
          <p:cNvPr id="16" name="Content Placeholder 4">
            <a:extLst>
              <a:ext uri="{FF2B5EF4-FFF2-40B4-BE49-F238E27FC236}">
                <a16:creationId xmlns:a16="http://schemas.microsoft.com/office/drawing/2014/main" id="{AC6B6C0A-58EB-8B74-8515-C561CD6910CC}"/>
              </a:ext>
            </a:extLst>
          </p:cNvPr>
          <p:cNvSpPr>
            <a:spLocks noGrp="1"/>
          </p:cNvSpPr>
          <p:nvPr>
            <p:ph sz="quarter" idx="13"/>
          </p:nvPr>
        </p:nvSpPr>
        <p:spPr>
          <a:xfrm>
            <a:off x="5151703" y="1988999"/>
            <a:ext cx="5356148" cy="4086124"/>
          </a:xfrm>
        </p:spPr>
        <p:txBody>
          <a:bodyPr vert="horz" lIns="91440" tIns="45720" rIns="91440" bIns="45720" rtlCol="0">
            <a:normAutofit/>
          </a:bodyPr>
          <a:lstStyle/>
          <a:p>
            <a:pPr>
              <a:lnSpc>
                <a:spcPct val="113000"/>
              </a:lnSpc>
              <a:spcAft>
                <a:spcPts val="800"/>
              </a:spcAft>
            </a:pPr>
            <a:r>
              <a:rPr lang="en-US" sz="1800" b="1" dirty="0">
                <a:latin typeface="Roboto" panose="02000000000000000000" pitchFamily="2" charset="0"/>
                <a:ea typeface="Roboto" panose="02000000000000000000" pitchFamily="2" charset="0"/>
                <a:cs typeface="Roboto" panose="02000000000000000000" pitchFamily="2" charset="0"/>
              </a:rPr>
              <a:t>Legal Aid</a:t>
            </a:r>
          </a:p>
          <a:p>
            <a:pPr>
              <a:lnSpc>
                <a:spcPct val="113000"/>
              </a:lnSpc>
              <a:spcAft>
                <a:spcPts val="800"/>
              </a:spcAft>
            </a:pPr>
            <a:r>
              <a:rPr lang="en-US" sz="1800" dirty="0">
                <a:latin typeface="Roboto" panose="02000000000000000000" pitchFamily="2" charset="0"/>
                <a:ea typeface="Roboto" panose="02000000000000000000" pitchFamily="2" charset="0"/>
                <a:cs typeface="Roboto" panose="02000000000000000000" pitchFamily="2" charset="0"/>
              </a:rPr>
              <a:t>1300 651 188 (free call)</a:t>
            </a:r>
            <a:br>
              <a:rPr lang="en-US" sz="1800" dirty="0">
                <a:latin typeface="Roboto" panose="02000000000000000000" pitchFamily="2" charset="0"/>
                <a:ea typeface="Roboto" panose="02000000000000000000" pitchFamily="2" charset="0"/>
                <a:cs typeface="Roboto" panose="02000000000000000000" pitchFamily="2" charset="0"/>
              </a:rPr>
            </a:br>
            <a:r>
              <a:rPr lang="en-US" sz="1800" dirty="0">
                <a:latin typeface="Roboto" panose="02000000000000000000" pitchFamily="2" charset="0"/>
                <a:ea typeface="Roboto" panose="02000000000000000000" pitchFamily="2" charset="0"/>
                <a:cs typeface="Roboto" panose="02000000000000000000" pitchFamily="2" charset="0"/>
                <a:hlinkClick r:id="rId4"/>
              </a:rPr>
              <a:t>www.legalaid.qld.gov.au/Home</a:t>
            </a:r>
            <a:r>
              <a:rPr lang="en-US" sz="1800" dirty="0">
                <a:latin typeface="Roboto" panose="02000000000000000000" pitchFamily="2" charset="0"/>
                <a:ea typeface="Roboto" panose="02000000000000000000" pitchFamily="2" charset="0"/>
                <a:cs typeface="Roboto" panose="02000000000000000000" pitchFamily="2" charset="0"/>
              </a:rPr>
              <a:t> </a:t>
            </a:r>
          </a:p>
          <a:p>
            <a:pPr>
              <a:lnSpc>
                <a:spcPct val="113000"/>
              </a:lnSpc>
              <a:spcBef>
                <a:spcPts val="1200"/>
              </a:spcBef>
              <a:spcAft>
                <a:spcPts val="800"/>
              </a:spcAft>
            </a:pPr>
            <a:r>
              <a:rPr lang="en-US" sz="1800" b="1" dirty="0">
                <a:latin typeface="Roboto" panose="02000000000000000000" pitchFamily="2" charset="0"/>
                <a:ea typeface="Roboto" panose="02000000000000000000" pitchFamily="2" charset="0"/>
                <a:cs typeface="Roboto" panose="02000000000000000000" pitchFamily="2" charset="0"/>
              </a:rPr>
              <a:t>Aboriginal &amp; Torres Strait Islander Legal Service</a:t>
            </a:r>
          </a:p>
          <a:p>
            <a:pPr>
              <a:lnSpc>
                <a:spcPct val="113000"/>
              </a:lnSpc>
              <a:spcAft>
                <a:spcPts val="800"/>
              </a:spcAft>
            </a:pPr>
            <a:r>
              <a:rPr lang="en-US" sz="1800" dirty="0">
                <a:latin typeface="Roboto" panose="02000000000000000000" pitchFamily="2" charset="0"/>
                <a:ea typeface="Roboto" panose="02000000000000000000" pitchFamily="2" charset="0"/>
                <a:cs typeface="Roboto" panose="02000000000000000000" pitchFamily="2" charset="0"/>
              </a:rPr>
              <a:t>1800 012 255 (free call)</a:t>
            </a:r>
            <a:br>
              <a:rPr lang="en-US" sz="1800" dirty="0">
                <a:latin typeface="Roboto" panose="02000000000000000000" pitchFamily="2" charset="0"/>
                <a:ea typeface="Roboto" panose="02000000000000000000" pitchFamily="2" charset="0"/>
                <a:cs typeface="Roboto" panose="02000000000000000000" pitchFamily="2" charset="0"/>
              </a:rPr>
            </a:br>
            <a:r>
              <a:rPr lang="en-US" sz="1800" dirty="0">
                <a:latin typeface="Roboto" panose="02000000000000000000" pitchFamily="2" charset="0"/>
                <a:ea typeface="Roboto" panose="02000000000000000000" pitchFamily="2" charset="0"/>
                <a:cs typeface="Roboto" panose="02000000000000000000" pitchFamily="2" charset="0"/>
                <a:hlinkClick r:id="rId5"/>
              </a:rPr>
              <a:t>www.atsils.org.au</a:t>
            </a:r>
            <a:r>
              <a:rPr lang="en-US" sz="1800" dirty="0">
                <a:latin typeface="Roboto" panose="02000000000000000000" pitchFamily="2" charset="0"/>
                <a:ea typeface="Roboto" panose="02000000000000000000" pitchFamily="2" charset="0"/>
                <a:cs typeface="Roboto" panose="02000000000000000000" pitchFamily="2" charset="0"/>
              </a:rPr>
              <a:t> </a:t>
            </a:r>
          </a:p>
          <a:p>
            <a:pPr>
              <a:lnSpc>
                <a:spcPct val="113000"/>
              </a:lnSpc>
              <a:spcBef>
                <a:spcPts val="1200"/>
              </a:spcBef>
              <a:spcAft>
                <a:spcPts val="800"/>
              </a:spcAft>
            </a:pPr>
            <a:r>
              <a:rPr lang="en-US" sz="1800" b="1" dirty="0">
                <a:latin typeface="Roboto" panose="02000000000000000000" pitchFamily="2" charset="0"/>
                <a:ea typeface="Roboto" panose="02000000000000000000" pitchFamily="2" charset="0"/>
                <a:cs typeface="Roboto" panose="02000000000000000000" pitchFamily="2" charset="0"/>
              </a:rPr>
              <a:t>Community Legal Centre</a:t>
            </a:r>
          </a:p>
          <a:p>
            <a:pPr>
              <a:lnSpc>
                <a:spcPct val="113000"/>
              </a:lnSpc>
              <a:spcAft>
                <a:spcPts val="800"/>
              </a:spcAft>
            </a:pPr>
            <a:r>
              <a:rPr lang="en-US" sz="1800" dirty="0">
                <a:latin typeface="Roboto" panose="02000000000000000000" pitchFamily="2" charset="0"/>
                <a:ea typeface="Roboto" panose="02000000000000000000" pitchFamily="2" charset="0"/>
                <a:cs typeface="Roboto" panose="02000000000000000000" pitchFamily="2" charset="0"/>
                <a:hlinkClick r:id="rId6"/>
              </a:rPr>
              <a:t>www.communitylegalqld.org.au/find-legal-help/</a:t>
            </a:r>
            <a:r>
              <a:rPr lang="en-US" sz="1800" dirty="0">
                <a:latin typeface="Roboto" panose="02000000000000000000" pitchFamily="2" charset="0"/>
                <a:ea typeface="Roboto" panose="02000000000000000000" pitchFamily="2" charset="0"/>
                <a:cs typeface="Roboto" panose="02000000000000000000" pitchFamily="2" charset="0"/>
              </a:rPr>
              <a:t> </a:t>
            </a:r>
          </a:p>
        </p:txBody>
      </p:sp>
      <p:pic>
        <p:nvPicPr>
          <p:cNvPr id="2" name="Picture Placeholder 13" descr="A black background with a black square&#10;&#10;Description automatically generated with medium confidence">
            <a:extLst>
              <a:ext uri="{FF2B5EF4-FFF2-40B4-BE49-F238E27FC236}">
                <a16:creationId xmlns:a16="http://schemas.microsoft.com/office/drawing/2014/main" id="{B7003F7F-9721-FB0E-0870-1E2F36D736DD}"/>
              </a:ext>
            </a:extLst>
          </p:cNvPr>
          <p:cNvPicPr>
            <a:picLocks noChangeAspect="1"/>
          </p:cNvPicPr>
          <p:nvPr/>
        </p:nvPicPr>
        <p:blipFill rotWithShape="1">
          <a:blip r:embed="rId7"/>
          <a:srcRect l="-159" r="368"/>
          <a:stretch/>
        </p:blipFill>
        <p:spPr>
          <a:xfrm>
            <a:off x="755585" y="1988999"/>
            <a:ext cx="2874014" cy="2880000"/>
          </a:xfrm>
          <a:prstGeom prst="rect">
            <a:avLst/>
          </a:prstGeom>
        </p:spPr>
      </p:pic>
      <p:sp>
        <p:nvSpPr>
          <p:cNvPr id="4" name="Title 1">
            <a:extLst>
              <a:ext uri="{FF2B5EF4-FFF2-40B4-BE49-F238E27FC236}">
                <a16:creationId xmlns:a16="http://schemas.microsoft.com/office/drawing/2014/main" id="{C7EB5A62-3148-160C-DFCD-79761DDD92CA}"/>
              </a:ext>
            </a:extLst>
          </p:cNvPr>
          <p:cNvSpPr txBox="1">
            <a:spLocks/>
          </p:cNvSpPr>
          <p:nvPr/>
        </p:nvSpPr>
        <p:spPr>
          <a:xfrm>
            <a:off x="5151703" y="971120"/>
            <a:ext cx="4884730" cy="744152"/>
          </a:xfrm>
          <a:prstGeom prst="rect">
            <a:avLst/>
          </a:prstGeom>
        </p:spPr>
        <p:txBody>
          <a:bodyPr vert="horz" wrap="none" lIns="91440" tIns="45720" rIns="91440" bIns="45720" rtlCol="0" anchor="t">
            <a:noAutofit/>
          </a:bodyPr>
          <a:lstStyle>
            <a:lvl1pPr algn="l" defTabSz="914377"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pPr>
              <a:lnSpc>
                <a:spcPct val="113000"/>
              </a:lnSpc>
              <a:spcBef>
                <a:spcPts val="0"/>
              </a:spcBef>
              <a:spcAft>
                <a:spcPts val="800"/>
              </a:spcAft>
            </a:pPr>
            <a:r>
              <a:rPr lang="en-US" sz="4000" b="1" cap="all" dirty="0">
                <a:highlight>
                  <a:srgbClr val="FFC61F"/>
                </a:highlight>
                <a:latin typeface="Roboto" panose="02000000000000000000" pitchFamily="2" charset="0"/>
                <a:ea typeface="Roboto" panose="02000000000000000000" pitchFamily="2" charset="0"/>
                <a:cs typeface="Roboto" panose="02000000000000000000" pitchFamily="2" charset="0"/>
              </a:rPr>
              <a:t>Queensland (QLD)</a:t>
            </a:r>
            <a:endParaRPr lang="en-US" sz="4000" b="1" cap="all"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74574430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F209EA8-3A96-D3E7-D7E9-CC5422FBC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85187" cy="6857999"/>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703"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31A9AA3C-43FB-FF94-74C9-D0AC357A3B2F}"/>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mn-lt"/>
              </a:rPr>
              <a:t>COPWATCH</a:t>
            </a:r>
          </a:p>
        </p:txBody>
      </p:sp>
      <p:sp>
        <p:nvSpPr>
          <p:cNvPr id="6" name="Slide Number Placeholder 3">
            <a:extLst>
              <a:ext uri="{FF2B5EF4-FFF2-40B4-BE49-F238E27FC236}">
                <a16:creationId xmlns:a16="http://schemas.microsoft.com/office/drawing/2014/main" id="{013B0A15-48CC-DF4B-1151-5DF39539297A}"/>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pPr algn="l"/>
              <a:t>107</a:t>
            </a:fld>
            <a:endParaRPr lang="en-AU" dirty="0"/>
          </a:p>
        </p:txBody>
      </p:sp>
      <p:pic>
        <p:nvPicPr>
          <p:cNvPr id="8" name="Picture 7" descr="Icon&#10;&#10;Description automatically generated">
            <a:extLst>
              <a:ext uri="{FF2B5EF4-FFF2-40B4-BE49-F238E27FC236}">
                <a16:creationId xmlns:a16="http://schemas.microsoft.com/office/drawing/2014/main" id="{533BB0C8-64A7-1C6D-2A8E-A3A9B6AB43D7}"/>
              </a:ext>
            </a:extLst>
          </p:cNvPr>
          <p:cNvPicPr>
            <a:picLocks noChangeAspect="1"/>
          </p:cNvPicPr>
          <p:nvPr/>
        </p:nvPicPr>
        <p:blipFill>
          <a:blip r:embed="rId3"/>
          <a:stretch>
            <a:fillRect/>
          </a:stretch>
        </p:blipFill>
        <p:spPr>
          <a:xfrm>
            <a:off x="11353800" y="136525"/>
            <a:ext cx="744152" cy="744152"/>
          </a:xfrm>
          <a:prstGeom prst="rect">
            <a:avLst/>
          </a:prstGeom>
        </p:spPr>
      </p:pic>
      <p:sp>
        <p:nvSpPr>
          <p:cNvPr id="16" name="Content Placeholder 4">
            <a:extLst>
              <a:ext uri="{FF2B5EF4-FFF2-40B4-BE49-F238E27FC236}">
                <a16:creationId xmlns:a16="http://schemas.microsoft.com/office/drawing/2014/main" id="{AC6B6C0A-58EB-8B74-8515-C561CD6910CC}"/>
              </a:ext>
            </a:extLst>
          </p:cNvPr>
          <p:cNvSpPr>
            <a:spLocks noGrp="1"/>
          </p:cNvSpPr>
          <p:nvPr>
            <p:ph sz="quarter" idx="13"/>
          </p:nvPr>
        </p:nvSpPr>
        <p:spPr>
          <a:xfrm>
            <a:off x="5140772" y="2182162"/>
            <a:ext cx="5356148" cy="3955166"/>
          </a:xfrm>
        </p:spPr>
        <p:txBody>
          <a:bodyPr vert="horz" lIns="91440" tIns="45720" rIns="91440" bIns="45720" rtlCol="0">
            <a:normAutofit/>
          </a:bodyPr>
          <a:lstStyle/>
          <a:p>
            <a:pPr>
              <a:lnSpc>
                <a:spcPct val="113000"/>
              </a:lnSpc>
              <a:spcAft>
                <a:spcPts val="800"/>
              </a:spcAft>
            </a:pPr>
            <a:r>
              <a:rPr lang="en-US" sz="1800" b="1" dirty="0">
                <a:latin typeface="Roboto" panose="02000000000000000000" pitchFamily="2" charset="0"/>
                <a:ea typeface="Roboto" panose="02000000000000000000" pitchFamily="2" charset="0"/>
                <a:cs typeface="Roboto" panose="02000000000000000000" pitchFamily="2" charset="0"/>
              </a:rPr>
              <a:t>Legal Aid</a:t>
            </a:r>
          </a:p>
          <a:p>
            <a:pPr>
              <a:lnSpc>
                <a:spcPct val="113000"/>
              </a:lnSpc>
              <a:spcAft>
                <a:spcPts val="800"/>
              </a:spcAft>
            </a:pPr>
            <a:r>
              <a:rPr lang="en-US" sz="1800" dirty="0">
                <a:latin typeface="Roboto" panose="02000000000000000000" pitchFamily="2" charset="0"/>
                <a:ea typeface="Roboto" panose="02000000000000000000" pitchFamily="2" charset="0"/>
                <a:cs typeface="Roboto" panose="02000000000000000000" pitchFamily="2" charset="0"/>
              </a:rPr>
              <a:t>1300 366 424 (free call)</a:t>
            </a:r>
            <a:br>
              <a:rPr lang="en-US" sz="1800" dirty="0">
                <a:latin typeface="Roboto" panose="02000000000000000000" pitchFamily="2" charset="0"/>
                <a:ea typeface="Roboto" panose="02000000000000000000" pitchFamily="2" charset="0"/>
                <a:cs typeface="Roboto" panose="02000000000000000000" pitchFamily="2" charset="0"/>
              </a:rPr>
            </a:br>
            <a:r>
              <a:rPr lang="en-US" sz="1800" dirty="0">
                <a:latin typeface="Roboto" panose="02000000000000000000" pitchFamily="2" charset="0"/>
                <a:ea typeface="Roboto" panose="02000000000000000000" pitchFamily="2" charset="0"/>
                <a:cs typeface="Roboto" panose="02000000000000000000" pitchFamily="2" charset="0"/>
                <a:hlinkClick r:id="rId4"/>
              </a:rPr>
              <a:t>https://lsc.sa.gov.au/</a:t>
            </a:r>
            <a:r>
              <a:rPr lang="en-US" sz="1800" dirty="0">
                <a:latin typeface="Roboto" panose="02000000000000000000" pitchFamily="2" charset="0"/>
                <a:ea typeface="Roboto" panose="02000000000000000000" pitchFamily="2" charset="0"/>
                <a:cs typeface="Roboto" panose="02000000000000000000" pitchFamily="2" charset="0"/>
              </a:rPr>
              <a:t> </a:t>
            </a:r>
          </a:p>
          <a:p>
            <a:pPr>
              <a:lnSpc>
                <a:spcPct val="113000"/>
              </a:lnSpc>
              <a:spcBef>
                <a:spcPts val="1200"/>
              </a:spcBef>
              <a:spcAft>
                <a:spcPts val="800"/>
              </a:spcAft>
            </a:pPr>
            <a:r>
              <a:rPr lang="en-US" sz="1800" b="1" dirty="0">
                <a:latin typeface="Roboto" panose="02000000000000000000" pitchFamily="2" charset="0"/>
                <a:ea typeface="Roboto" panose="02000000000000000000" pitchFamily="2" charset="0"/>
                <a:cs typeface="Roboto" panose="02000000000000000000" pitchFamily="2" charset="0"/>
              </a:rPr>
              <a:t>Aboriginal Legal Rights Movement</a:t>
            </a:r>
          </a:p>
          <a:p>
            <a:pPr>
              <a:lnSpc>
                <a:spcPct val="113000"/>
              </a:lnSpc>
              <a:spcAft>
                <a:spcPts val="800"/>
              </a:spcAft>
            </a:pPr>
            <a:r>
              <a:rPr lang="en-US" sz="1800" dirty="0">
                <a:latin typeface="Roboto" panose="02000000000000000000" pitchFamily="2" charset="0"/>
                <a:ea typeface="Roboto" panose="02000000000000000000" pitchFamily="2" charset="0"/>
                <a:cs typeface="Roboto" panose="02000000000000000000" pitchFamily="2" charset="0"/>
              </a:rPr>
              <a:t>1800 643 222 (free call)</a:t>
            </a:r>
            <a:br>
              <a:rPr lang="en-US" sz="1800" dirty="0">
                <a:latin typeface="Roboto" panose="02000000000000000000" pitchFamily="2" charset="0"/>
                <a:ea typeface="Roboto" panose="02000000000000000000" pitchFamily="2" charset="0"/>
                <a:cs typeface="Roboto" panose="02000000000000000000" pitchFamily="2" charset="0"/>
              </a:rPr>
            </a:br>
            <a:r>
              <a:rPr lang="en-US" sz="1800" dirty="0">
                <a:latin typeface="Roboto" panose="02000000000000000000" pitchFamily="2" charset="0"/>
                <a:ea typeface="Roboto" panose="02000000000000000000" pitchFamily="2" charset="0"/>
                <a:cs typeface="Roboto" panose="02000000000000000000" pitchFamily="2" charset="0"/>
                <a:hlinkClick r:id="rId5"/>
              </a:rPr>
              <a:t>www.alrm.org.au</a:t>
            </a:r>
            <a:r>
              <a:rPr lang="en-US" sz="1800" dirty="0">
                <a:latin typeface="Roboto" panose="02000000000000000000" pitchFamily="2" charset="0"/>
                <a:ea typeface="Roboto" panose="02000000000000000000" pitchFamily="2" charset="0"/>
                <a:cs typeface="Roboto" panose="02000000000000000000" pitchFamily="2" charset="0"/>
              </a:rPr>
              <a:t> </a:t>
            </a:r>
          </a:p>
          <a:p>
            <a:pPr>
              <a:lnSpc>
                <a:spcPct val="113000"/>
              </a:lnSpc>
              <a:spcBef>
                <a:spcPts val="1200"/>
              </a:spcBef>
              <a:spcAft>
                <a:spcPts val="800"/>
              </a:spcAft>
            </a:pPr>
            <a:r>
              <a:rPr lang="en-US" sz="1800" b="1" dirty="0">
                <a:latin typeface="Roboto" panose="02000000000000000000" pitchFamily="2" charset="0"/>
                <a:ea typeface="Roboto" panose="02000000000000000000" pitchFamily="2" charset="0"/>
                <a:cs typeface="Roboto" panose="02000000000000000000" pitchFamily="2" charset="0"/>
              </a:rPr>
              <a:t>Community Legal Centres</a:t>
            </a:r>
          </a:p>
          <a:p>
            <a:pPr>
              <a:lnSpc>
                <a:spcPct val="113000"/>
              </a:lnSpc>
              <a:spcAft>
                <a:spcPts val="800"/>
              </a:spcAft>
            </a:pPr>
            <a:r>
              <a:rPr lang="en-US" sz="1800" dirty="0">
                <a:latin typeface="Roboto" panose="02000000000000000000" pitchFamily="2" charset="0"/>
                <a:ea typeface="Roboto" panose="02000000000000000000" pitchFamily="2" charset="0"/>
                <a:cs typeface="Roboto" panose="02000000000000000000" pitchFamily="2" charset="0"/>
              </a:rPr>
              <a:t>1800 860 529 (free call)</a:t>
            </a:r>
            <a:br>
              <a:rPr lang="en-US" sz="1800" dirty="0">
                <a:latin typeface="Roboto" panose="02000000000000000000" pitchFamily="2" charset="0"/>
                <a:ea typeface="Roboto" panose="02000000000000000000" pitchFamily="2" charset="0"/>
                <a:cs typeface="Roboto" panose="02000000000000000000" pitchFamily="2" charset="0"/>
              </a:rPr>
            </a:br>
            <a:r>
              <a:rPr lang="en-US" sz="1800" dirty="0">
                <a:latin typeface="Roboto" panose="02000000000000000000" pitchFamily="2" charset="0"/>
                <a:ea typeface="Roboto" panose="02000000000000000000" pitchFamily="2" charset="0"/>
                <a:cs typeface="Roboto" panose="02000000000000000000" pitchFamily="2" charset="0"/>
                <a:hlinkClick r:id="rId6"/>
              </a:rPr>
              <a:t>www.clcsa.org.au</a:t>
            </a:r>
            <a:r>
              <a:rPr lang="en-US" sz="1800" dirty="0">
                <a:latin typeface="Roboto" panose="02000000000000000000" pitchFamily="2" charset="0"/>
                <a:ea typeface="Roboto" panose="02000000000000000000" pitchFamily="2" charset="0"/>
                <a:cs typeface="Roboto" panose="02000000000000000000" pitchFamily="2" charset="0"/>
              </a:rPr>
              <a:t> </a:t>
            </a:r>
          </a:p>
        </p:txBody>
      </p:sp>
      <p:pic>
        <p:nvPicPr>
          <p:cNvPr id="2" name="Picture Placeholder 13" descr="A black background with a black square&#10;&#10;Description automatically generated with medium confidence">
            <a:extLst>
              <a:ext uri="{FF2B5EF4-FFF2-40B4-BE49-F238E27FC236}">
                <a16:creationId xmlns:a16="http://schemas.microsoft.com/office/drawing/2014/main" id="{3DD7CBAD-386C-E8B2-EE7E-39AAC402A495}"/>
              </a:ext>
            </a:extLst>
          </p:cNvPr>
          <p:cNvPicPr>
            <a:picLocks noChangeAspect="1"/>
          </p:cNvPicPr>
          <p:nvPr/>
        </p:nvPicPr>
        <p:blipFill rotWithShape="1">
          <a:blip r:embed="rId7"/>
          <a:srcRect l="-159" r="368"/>
          <a:stretch/>
        </p:blipFill>
        <p:spPr>
          <a:xfrm>
            <a:off x="755585" y="1988999"/>
            <a:ext cx="2874014" cy="2880000"/>
          </a:xfrm>
          <a:prstGeom prst="rect">
            <a:avLst/>
          </a:prstGeom>
        </p:spPr>
      </p:pic>
      <p:sp>
        <p:nvSpPr>
          <p:cNvPr id="4" name="Title 1">
            <a:extLst>
              <a:ext uri="{FF2B5EF4-FFF2-40B4-BE49-F238E27FC236}">
                <a16:creationId xmlns:a16="http://schemas.microsoft.com/office/drawing/2014/main" id="{01671722-F1CB-00FD-62F5-57076DCD2036}"/>
              </a:ext>
            </a:extLst>
          </p:cNvPr>
          <p:cNvSpPr txBox="1">
            <a:spLocks/>
          </p:cNvSpPr>
          <p:nvPr/>
        </p:nvSpPr>
        <p:spPr>
          <a:xfrm>
            <a:off x="5151702" y="963483"/>
            <a:ext cx="6202097" cy="744152"/>
          </a:xfrm>
          <a:prstGeom prst="rect">
            <a:avLst/>
          </a:prstGeom>
        </p:spPr>
        <p:txBody>
          <a:bodyPr vert="horz" wrap="none" lIns="91440" tIns="45720" rIns="91440" bIns="45720" rtlCol="0" anchor="t">
            <a:noAutofit/>
          </a:bodyPr>
          <a:lstStyle>
            <a:lvl1pPr algn="l" defTabSz="914377"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pPr>
              <a:lnSpc>
                <a:spcPct val="113000"/>
              </a:lnSpc>
              <a:spcBef>
                <a:spcPts val="0"/>
              </a:spcBef>
              <a:spcAft>
                <a:spcPts val="800"/>
              </a:spcAft>
            </a:pPr>
            <a:r>
              <a:rPr lang="en-US" sz="4000" b="1" cap="all" dirty="0">
                <a:highlight>
                  <a:srgbClr val="F9E8F3"/>
                </a:highlight>
                <a:latin typeface="Roboto" panose="02000000000000000000" pitchFamily="2" charset="0"/>
                <a:ea typeface="Roboto" panose="02000000000000000000" pitchFamily="2" charset="0"/>
                <a:cs typeface="Roboto" panose="02000000000000000000" pitchFamily="2" charset="0"/>
              </a:rPr>
              <a:t>South Australia (SA)</a:t>
            </a:r>
            <a:endParaRPr lang="en-US" sz="4000" b="1" cap="all"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73380561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F209EA8-3A96-D3E7-D7E9-CC5422FBC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85187" cy="6857999"/>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703"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31A9AA3C-43FB-FF94-74C9-D0AC357A3B2F}"/>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mn-lt"/>
              </a:rPr>
              <a:t>COPWATCH</a:t>
            </a:r>
          </a:p>
        </p:txBody>
      </p:sp>
      <p:sp>
        <p:nvSpPr>
          <p:cNvPr id="6" name="Slide Number Placeholder 3">
            <a:extLst>
              <a:ext uri="{FF2B5EF4-FFF2-40B4-BE49-F238E27FC236}">
                <a16:creationId xmlns:a16="http://schemas.microsoft.com/office/drawing/2014/main" id="{013B0A15-48CC-DF4B-1151-5DF39539297A}"/>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pPr algn="l"/>
              <a:t>108</a:t>
            </a:fld>
            <a:endParaRPr lang="en-AU" dirty="0"/>
          </a:p>
        </p:txBody>
      </p:sp>
      <p:pic>
        <p:nvPicPr>
          <p:cNvPr id="8" name="Picture 7" descr="Icon&#10;&#10;Description automatically generated">
            <a:extLst>
              <a:ext uri="{FF2B5EF4-FFF2-40B4-BE49-F238E27FC236}">
                <a16:creationId xmlns:a16="http://schemas.microsoft.com/office/drawing/2014/main" id="{533BB0C8-64A7-1C6D-2A8E-A3A9B6AB43D7}"/>
              </a:ext>
            </a:extLst>
          </p:cNvPr>
          <p:cNvPicPr>
            <a:picLocks noChangeAspect="1"/>
          </p:cNvPicPr>
          <p:nvPr/>
        </p:nvPicPr>
        <p:blipFill>
          <a:blip r:embed="rId3"/>
          <a:stretch>
            <a:fillRect/>
          </a:stretch>
        </p:blipFill>
        <p:spPr>
          <a:xfrm>
            <a:off x="11353800" y="136525"/>
            <a:ext cx="744152" cy="744152"/>
          </a:xfrm>
          <a:prstGeom prst="rect">
            <a:avLst/>
          </a:prstGeom>
        </p:spPr>
      </p:pic>
      <p:sp>
        <p:nvSpPr>
          <p:cNvPr id="16" name="Content Placeholder 4">
            <a:extLst>
              <a:ext uri="{FF2B5EF4-FFF2-40B4-BE49-F238E27FC236}">
                <a16:creationId xmlns:a16="http://schemas.microsoft.com/office/drawing/2014/main" id="{AC6B6C0A-58EB-8B74-8515-C561CD6910CC}"/>
              </a:ext>
            </a:extLst>
          </p:cNvPr>
          <p:cNvSpPr>
            <a:spLocks noGrp="1"/>
          </p:cNvSpPr>
          <p:nvPr>
            <p:ph sz="quarter" idx="13"/>
          </p:nvPr>
        </p:nvSpPr>
        <p:spPr>
          <a:xfrm>
            <a:off x="5151703" y="2322041"/>
            <a:ext cx="5340650" cy="3664812"/>
          </a:xfrm>
        </p:spPr>
        <p:txBody>
          <a:bodyPr vert="horz" lIns="91440" tIns="45720" rIns="91440" bIns="45720" rtlCol="0">
            <a:normAutofit/>
          </a:bodyPr>
          <a:lstStyle/>
          <a:p>
            <a:pPr>
              <a:lnSpc>
                <a:spcPct val="113000"/>
              </a:lnSpc>
              <a:spcAft>
                <a:spcPts val="800"/>
              </a:spcAft>
            </a:pPr>
            <a:r>
              <a:rPr lang="en-US" sz="1800" b="1" dirty="0">
                <a:latin typeface="Roboto" panose="02000000000000000000" pitchFamily="2" charset="0"/>
                <a:ea typeface="Roboto" panose="02000000000000000000" pitchFamily="2" charset="0"/>
                <a:cs typeface="Roboto" panose="02000000000000000000" pitchFamily="2" charset="0"/>
              </a:rPr>
              <a:t>Legal Aid</a:t>
            </a:r>
          </a:p>
          <a:p>
            <a:pPr>
              <a:lnSpc>
                <a:spcPct val="113000"/>
              </a:lnSpc>
              <a:spcAft>
                <a:spcPts val="800"/>
              </a:spcAft>
            </a:pPr>
            <a:r>
              <a:rPr lang="en-US" sz="1800" dirty="0">
                <a:latin typeface="Roboto" panose="02000000000000000000" pitchFamily="2" charset="0"/>
                <a:ea typeface="Roboto" panose="02000000000000000000" pitchFamily="2" charset="0"/>
                <a:cs typeface="Roboto" panose="02000000000000000000" pitchFamily="2" charset="0"/>
              </a:rPr>
              <a:t>1300 366 611 (free call)</a:t>
            </a:r>
            <a:br>
              <a:rPr lang="en-US" sz="1800" dirty="0">
                <a:latin typeface="Roboto" panose="02000000000000000000" pitchFamily="2" charset="0"/>
                <a:ea typeface="Roboto" panose="02000000000000000000" pitchFamily="2" charset="0"/>
                <a:cs typeface="Roboto" panose="02000000000000000000" pitchFamily="2" charset="0"/>
              </a:rPr>
            </a:br>
            <a:r>
              <a:rPr lang="en-US" sz="1800" dirty="0">
                <a:latin typeface="Roboto" panose="02000000000000000000" pitchFamily="2" charset="0"/>
                <a:ea typeface="Roboto" panose="02000000000000000000" pitchFamily="2" charset="0"/>
                <a:cs typeface="Roboto" panose="02000000000000000000" pitchFamily="2" charset="0"/>
                <a:hlinkClick r:id="rId4"/>
              </a:rPr>
              <a:t>www.legalaid.tas.gov.au</a:t>
            </a:r>
            <a:r>
              <a:rPr lang="en-US" sz="1800" dirty="0">
                <a:latin typeface="Roboto" panose="02000000000000000000" pitchFamily="2" charset="0"/>
                <a:ea typeface="Roboto" panose="02000000000000000000" pitchFamily="2" charset="0"/>
                <a:cs typeface="Roboto" panose="02000000000000000000" pitchFamily="2" charset="0"/>
              </a:rPr>
              <a:t> </a:t>
            </a:r>
          </a:p>
          <a:p>
            <a:pPr>
              <a:lnSpc>
                <a:spcPct val="113000"/>
              </a:lnSpc>
              <a:spcBef>
                <a:spcPts val="1200"/>
              </a:spcBef>
              <a:spcAft>
                <a:spcPts val="800"/>
              </a:spcAft>
            </a:pPr>
            <a:r>
              <a:rPr lang="en-US" sz="1800" b="1" dirty="0">
                <a:latin typeface="Roboto" panose="02000000000000000000" pitchFamily="2" charset="0"/>
                <a:ea typeface="Roboto" panose="02000000000000000000" pitchFamily="2" charset="0"/>
                <a:cs typeface="Roboto" panose="02000000000000000000" pitchFamily="2" charset="0"/>
              </a:rPr>
              <a:t>Tasmanian Aboriginal Legal Service</a:t>
            </a:r>
          </a:p>
          <a:p>
            <a:pPr>
              <a:lnSpc>
                <a:spcPct val="113000"/>
              </a:lnSpc>
              <a:spcAft>
                <a:spcPts val="800"/>
              </a:spcAft>
            </a:pPr>
            <a:r>
              <a:rPr lang="en-US" sz="1800" dirty="0">
                <a:latin typeface="Roboto" panose="02000000000000000000" pitchFamily="2" charset="0"/>
                <a:ea typeface="Roboto" panose="02000000000000000000" pitchFamily="2" charset="0"/>
                <a:cs typeface="Roboto" panose="02000000000000000000" pitchFamily="2" charset="0"/>
              </a:rPr>
              <a:t>1800 595 162 (free call)</a:t>
            </a:r>
            <a:br>
              <a:rPr lang="en-US" sz="1800" dirty="0">
                <a:latin typeface="Roboto" panose="02000000000000000000" pitchFamily="2" charset="0"/>
                <a:ea typeface="Roboto" panose="02000000000000000000" pitchFamily="2" charset="0"/>
                <a:cs typeface="Roboto" panose="02000000000000000000" pitchFamily="2" charset="0"/>
              </a:rPr>
            </a:br>
            <a:r>
              <a:rPr lang="en-US" sz="1800" dirty="0">
                <a:latin typeface="Roboto" panose="02000000000000000000" pitchFamily="2" charset="0"/>
                <a:ea typeface="Roboto" panose="02000000000000000000" pitchFamily="2" charset="0"/>
                <a:cs typeface="Roboto" panose="02000000000000000000" pitchFamily="2" charset="0"/>
                <a:hlinkClick r:id="rId5"/>
              </a:rPr>
              <a:t>www.tals.net.au</a:t>
            </a:r>
            <a:r>
              <a:rPr lang="en-US" sz="1800" dirty="0">
                <a:latin typeface="Roboto" panose="02000000000000000000" pitchFamily="2" charset="0"/>
                <a:ea typeface="Roboto" panose="02000000000000000000" pitchFamily="2" charset="0"/>
                <a:cs typeface="Roboto" panose="02000000000000000000" pitchFamily="2" charset="0"/>
              </a:rPr>
              <a:t> </a:t>
            </a:r>
          </a:p>
          <a:p>
            <a:pPr>
              <a:lnSpc>
                <a:spcPct val="113000"/>
              </a:lnSpc>
              <a:spcBef>
                <a:spcPts val="1200"/>
              </a:spcBef>
              <a:spcAft>
                <a:spcPts val="800"/>
              </a:spcAft>
            </a:pPr>
            <a:r>
              <a:rPr lang="en-US" sz="1800" b="1" dirty="0">
                <a:latin typeface="Roboto" panose="02000000000000000000" pitchFamily="2" charset="0"/>
                <a:ea typeface="Roboto" panose="02000000000000000000" pitchFamily="2" charset="0"/>
                <a:cs typeface="Roboto" panose="02000000000000000000" pitchFamily="2" charset="0"/>
              </a:rPr>
              <a:t>Community Legal Service</a:t>
            </a:r>
          </a:p>
          <a:p>
            <a:pPr>
              <a:lnSpc>
                <a:spcPct val="113000"/>
              </a:lnSpc>
              <a:spcAft>
                <a:spcPts val="800"/>
              </a:spcAft>
            </a:pPr>
            <a:r>
              <a:rPr lang="en-US" sz="1800" dirty="0">
                <a:latin typeface="Roboto" panose="02000000000000000000" pitchFamily="2" charset="0"/>
                <a:ea typeface="Roboto" panose="02000000000000000000" pitchFamily="2" charset="0"/>
                <a:cs typeface="Roboto" panose="02000000000000000000" pitchFamily="2" charset="0"/>
                <a:hlinkClick r:id="rId6"/>
              </a:rPr>
              <a:t>www.clctas.org.au</a:t>
            </a:r>
            <a:r>
              <a:rPr lang="en-US" sz="1800" dirty="0">
                <a:latin typeface="Roboto" panose="02000000000000000000" pitchFamily="2" charset="0"/>
                <a:ea typeface="Roboto" panose="02000000000000000000" pitchFamily="2" charset="0"/>
                <a:cs typeface="Roboto" panose="02000000000000000000" pitchFamily="2" charset="0"/>
              </a:rPr>
              <a:t> </a:t>
            </a:r>
          </a:p>
          <a:p>
            <a:pPr>
              <a:lnSpc>
                <a:spcPct val="113000"/>
              </a:lnSpc>
              <a:spcAft>
                <a:spcPts val="800"/>
              </a:spcAft>
            </a:pPr>
            <a:endParaRPr lang="en-US" sz="1800" dirty="0">
              <a:latin typeface="Roboto" panose="02000000000000000000" pitchFamily="2" charset="0"/>
              <a:ea typeface="Roboto" panose="02000000000000000000" pitchFamily="2" charset="0"/>
              <a:cs typeface="Roboto" panose="02000000000000000000" pitchFamily="2" charset="0"/>
            </a:endParaRPr>
          </a:p>
        </p:txBody>
      </p:sp>
      <p:pic>
        <p:nvPicPr>
          <p:cNvPr id="2" name="Picture Placeholder 13" descr="A black background with a black square&#10;&#10;Description automatically generated with medium confidence">
            <a:extLst>
              <a:ext uri="{FF2B5EF4-FFF2-40B4-BE49-F238E27FC236}">
                <a16:creationId xmlns:a16="http://schemas.microsoft.com/office/drawing/2014/main" id="{591FB241-E650-C52B-9DC4-BCA8A206721A}"/>
              </a:ext>
            </a:extLst>
          </p:cNvPr>
          <p:cNvPicPr>
            <a:picLocks noChangeAspect="1"/>
          </p:cNvPicPr>
          <p:nvPr/>
        </p:nvPicPr>
        <p:blipFill rotWithShape="1">
          <a:blip r:embed="rId7"/>
          <a:srcRect l="-159" r="368"/>
          <a:stretch/>
        </p:blipFill>
        <p:spPr>
          <a:xfrm>
            <a:off x="755585" y="1988999"/>
            <a:ext cx="2874014" cy="2880000"/>
          </a:xfrm>
          <a:prstGeom prst="rect">
            <a:avLst/>
          </a:prstGeom>
        </p:spPr>
      </p:pic>
      <p:sp>
        <p:nvSpPr>
          <p:cNvPr id="4" name="Title 1">
            <a:extLst>
              <a:ext uri="{FF2B5EF4-FFF2-40B4-BE49-F238E27FC236}">
                <a16:creationId xmlns:a16="http://schemas.microsoft.com/office/drawing/2014/main" id="{E9CD7738-3371-F32D-FAF5-AA298DAC345C}"/>
              </a:ext>
            </a:extLst>
          </p:cNvPr>
          <p:cNvSpPr txBox="1">
            <a:spLocks/>
          </p:cNvSpPr>
          <p:nvPr/>
        </p:nvSpPr>
        <p:spPr>
          <a:xfrm>
            <a:off x="5151703" y="996855"/>
            <a:ext cx="4570557" cy="744153"/>
          </a:xfrm>
          <a:prstGeom prst="rect">
            <a:avLst/>
          </a:prstGeom>
        </p:spPr>
        <p:txBody>
          <a:bodyPr vert="horz" wrap="none" lIns="91440" tIns="45720" rIns="91440" bIns="45720" rtlCol="0" anchor="t">
            <a:noAutofit/>
          </a:bodyPr>
          <a:lstStyle>
            <a:lvl1pPr algn="l" defTabSz="914377"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pPr>
              <a:lnSpc>
                <a:spcPct val="113000"/>
              </a:lnSpc>
              <a:spcBef>
                <a:spcPts val="0"/>
              </a:spcBef>
              <a:spcAft>
                <a:spcPts val="800"/>
              </a:spcAft>
            </a:pPr>
            <a:r>
              <a:rPr lang="en-US" sz="4000" b="1" cap="all" dirty="0">
                <a:highlight>
                  <a:srgbClr val="FFFFC8"/>
                </a:highlight>
                <a:latin typeface="Roboto" panose="02000000000000000000" pitchFamily="2" charset="0"/>
                <a:ea typeface="Roboto" panose="02000000000000000000" pitchFamily="2" charset="0"/>
                <a:cs typeface="Roboto" panose="02000000000000000000" pitchFamily="2" charset="0"/>
              </a:rPr>
              <a:t>Tasmania (TAS)</a:t>
            </a:r>
            <a:endParaRPr lang="en-US" sz="4000" b="1" cap="all"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1962571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F209EA8-3A96-D3E7-D7E9-CC5422FBC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85187" cy="6857999"/>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703"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31A9AA3C-43FB-FF94-74C9-D0AC357A3B2F}"/>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mn-lt"/>
              </a:rPr>
              <a:t>COPWATCH</a:t>
            </a:r>
          </a:p>
        </p:txBody>
      </p:sp>
      <p:sp>
        <p:nvSpPr>
          <p:cNvPr id="6" name="Slide Number Placeholder 3">
            <a:extLst>
              <a:ext uri="{FF2B5EF4-FFF2-40B4-BE49-F238E27FC236}">
                <a16:creationId xmlns:a16="http://schemas.microsoft.com/office/drawing/2014/main" id="{013B0A15-48CC-DF4B-1151-5DF39539297A}"/>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pPr algn="l"/>
              <a:t>109</a:t>
            </a:fld>
            <a:endParaRPr lang="en-AU" dirty="0"/>
          </a:p>
        </p:txBody>
      </p:sp>
      <p:pic>
        <p:nvPicPr>
          <p:cNvPr id="8" name="Picture 7" descr="Icon&#10;&#10;Description automatically generated">
            <a:extLst>
              <a:ext uri="{FF2B5EF4-FFF2-40B4-BE49-F238E27FC236}">
                <a16:creationId xmlns:a16="http://schemas.microsoft.com/office/drawing/2014/main" id="{533BB0C8-64A7-1C6D-2A8E-A3A9B6AB43D7}"/>
              </a:ext>
            </a:extLst>
          </p:cNvPr>
          <p:cNvPicPr>
            <a:picLocks noChangeAspect="1"/>
          </p:cNvPicPr>
          <p:nvPr/>
        </p:nvPicPr>
        <p:blipFill>
          <a:blip r:embed="rId3"/>
          <a:stretch>
            <a:fillRect/>
          </a:stretch>
        </p:blipFill>
        <p:spPr>
          <a:xfrm>
            <a:off x="11353800" y="136525"/>
            <a:ext cx="744152" cy="744152"/>
          </a:xfrm>
          <a:prstGeom prst="rect">
            <a:avLst/>
          </a:prstGeom>
        </p:spPr>
      </p:pic>
      <p:sp>
        <p:nvSpPr>
          <p:cNvPr id="16" name="Content Placeholder 4">
            <a:extLst>
              <a:ext uri="{FF2B5EF4-FFF2-40B4-BE49-F238E27FC236}">
                <a16:creationId xmlns:a16="http://schemas.microsoft.com/office/drawing/2014/main" id="{AC6B6C0A-58EB-8B74-8515-C561CD6910CC}"/>
              </a:ext>
            </a:extLst>
          </p:cNvPr>
          <p:cNvSpPr>
            <a:spLocks noGrp="1"/>
          </p:cNvSpPr>
          <p:nvPr>
            <p:ph sz="quarter" idx="13"/>
          </p:nvPr>
        </p:nvSpPr>
        <p:spPr>
          <a:xfrm>
            <a:off x="5151703" y="2305932"/>
            <a:ext cx="5340650" cy="3680921"/>
          </a:xfrm>
        </p:spPr>
        <p:txBody>
          <a:bodyPr vert="horz" lIns="91440" tIns="45720" rIns="91440" bIns="45720" rtlCol="0">
            <a:normAutofit/>
          </a:bodyPr>
          <a:lstStyle/>
          <a:p>
            <a:pPr>
              <a:lnSpc>
                <a:spcPct val="113000"/>
              </a:lnSpc>
              <a:spcAft>
                <a:spcPts val="800"/>
              </a:spcAft>
            </a:pPr>
            <a:r>
              <a:rPr lang="en-US" sz="1800" b="1" dirty="0">
                <a:latin typeface="Roboto" panose="02000000000000000000" pitchFamily="2" charset="0"/>
                <a:ea typeface="Roboto" panose="02000000000000000000" pitchFamily="2" charset="0"/>
                <a:cs typeface="Roboto" panose="02000000000000000000" pitchFamily="2" charset="0"/>
              </a:rPr>
              <a:t>Legal Aid</a:t>
            </a:r>
          </a:p>
          <a:p>
            <a:pPr>
              <a:lnSpc>
                <a:spcPct val="113000"/>
              </a:lnSpc>
              <a:spcAft>
                <a:spcPts val="800"/>
              </a:spcAft>
            </a:pPr>
            <a:r>
              <a:rPr lang="en-US" sz="1800" dirty="0">
                <a:latin typeface="Roboto" panose="02000000000000000000" pitchFamily="2" charset="0"/>
                <a:ea typeface="Roboto" panose="02000000000000000000" pitchFamily="2" charset="0"/>
                <a:cs typeface="Roboto" panose="02000000000000000000" pitchFamily="2" charset="0"/>
              </a:rPr>
              <a:t>1300 792 387 (free call)</a:t>
            </a:r>
            <a:br>
              <a:rPr lang="en-US" sz="1800" dirty="0">
                <a:latin typeface="Roboto" panose="02000000000000000000" pitchFamily="2" charset="0"/>
                <a:ea typeface="Roboto" panose="02000000000000000000" pitchFamily="2" charset="0"/>
                <a:cs typeface="Roboto" panose="02000000000000000000" pitchFamily="2" charset="0"/>
              </a:rPr>
            </a:br>
            <a:r>
              <a:rPr lang="en-US" sz="1800" dirty="0">
                <a:latin typeface="Roboto" panose="02000000000000000000" pitchFamily="2" charset="0"/>
                <a:ea typeface="Roboto" panose="02000000000000000000" pitchFamily="2" charset="0"/>
                <a:cs typeface="Roboto" panose="02000000000000000000" pitchFamily="2" charset="0"/>
                <a:hlinkClick r:id="rId4"/>
              </a:rPr>
              <a:t>www.legalaid.vic.gov.au</a:t>
            </a:r>
            <a:r>
              <a:rPr lang="en-US" sz="1800" dirty="0">
                <a:latin typeface="Roboto" panose="02000000000000000000" pitchFamily="2" charset="0"/>
                <a:ea typeface="Roboto" panose="02000000000000000000" pitchFamily="2" charset="0"/>
                <a:cs typeface="Roboto" panose="02000000000000000000" pitchFamily="2" charset="0"/>
              </a:rPr>
              <a:t> </a:t>
            </a:r>
          </a:p>
          <a:p>
            <a:pPr>
              <a:lnSpc>
                <a:spcPct val="113000"/>
              </a:lnSpc>
              <a:spcBef>
                <a:spcPts val="1200"/>
              </a:spcBef>
              <a:spcAft>
                <a:spcPts val="800"/>
              </a:spcAft>
            </a:pPr>
            <a:r>
              <a:rPr lang="en-US" sz="1800" b="1" dirty="0">
                <a:latin typeface="Roboto" panose="02000000000000000000" pitchFamily="2" charset="0"/>
                <a:ea typeface="Roboto" panose="02000000000000000000" pitchFamily="2" charset="0"/>
                <a:cs typeface="Roboto" panose="02000000000000000000" pitchFamily="2" charset="0"/>
              </a:rPr>
              <a:t>Victorian Aboriginal Legal Services</a:t>
            </a:r>
          </a:p>
          <a:p>
            <a:pPr>
              <a:lnSpc>
                <a:spcPct val="113000"/>
              </a:lnSpc>
              <a:spcAft>
                <a:spcPts val="800"/>
              </a:spcAft>
            </a:pPr>
            <a:r>
              <a:rPr lang="en-US" sz="1800" dirty="0">
                <a:latin typeface="Roboto" panose="02000000000000000000" pitchFamily="2" charset="0"/>
                <a:ea typeface="Roboto" panose="02000000000000000000" pitchFamily="2" charset="0"/>
                <a:cs typeface="Roboto" panose="02000000000000000000" pitchFamily="2" charset="0"/>
              </a:rPr>
              <a:t>1800 064 865 (free call)</a:t>
            </a:r>
            <a:br>
              <a:rPr lang="en-US" sz="1800" dirty="0">
                <a:latin typeface="Roboto" panose="02000000000000000000" pitchFamily="2" charset="0"/>
                <a:ea typeface="Roboto" panose="02000000000000000000" pitchFamily="2" charset="0"/>
                <a:cs typeface="Roboto" panose="02000000000000000000" pitchFamily="2" charset="0"/>
              </a:rPr>
            </a:br>
            <a:r>
              <a:rPr lang="en-US" sz="1800" dirty="0">
                <a:latin typeface="Roboto" panose="02000000000000000000" pitchFamily="2" charset="0"/>
                <a:ea typeface="Roboto" panose="02000000000000000000" pitchFamily="2" charset="0"/>
                <a:cs typeface="Roboto" panose="02000000000000000000" pitchFamily="2" charset="0"/>
                <a:hlinkClick r:id="rId5"/>
              </a:rPr>
              <a:t>www.vals.org.au</a:t>
            </a:r>
            <a:r>
              <a:rPr lang="en-US" sz="1800" dirty="0">
                <a:latin typeface="Roboto" panose="02000000000000000000" pitchFamily="2" charset="0"/>
                <a:ea typeface="Roboto" panose="02000000000000000000" pitchFamily="2" charset="0"/>
                <a:cs typeface="Roboto" panose="02000000000000000000" pitchFamily="2" charset="0"/>
              </a:rPr>
              <a:t> </a:t>
            </a:r>
          </a:p>
          <a:p>
            <a:pPr>
              <a:lnSpc>
                <a:spcPct val="113000"/>
              </a:lnSpc>
              <a:spcBef>
                <a:spcPts val="1200"/>
              </a:spcBef>
              <a:spcAft>
                <a:spcPts val="800"/>
              </a:spcAft>
            </a:pPr>
            <a:r>
              <a:rPr lang="en-US" sz="1800" b="1" dirty="0">
                <a:latin typeface="Roboto" panose="02000000000000000000" pitchFamily="2" charset="0"/>
                <a:ea typeface="Roboto" panose="02000000000000000000" pitchFamily="2" charset="0"/>
                <a:cs typeface="Roboto" panose="02000000000000000000" pitchFamily="2" charset="0"/>
              </a:rPr>
              <a:t>Community Legal Service</a:t>
            </a:r>
          </a:p>
          <a:p>
            <a:pPr>
              <a:lnSpc>
                <a:spcPct val="113000"/>
              </a:lnSpc>
              <a:spcAft>
                <a:spcPts val="800"/>
              </a:spcAft>
            </a:pPr>
            <a:r>
              <a:rPr lang="en-US" sz="1800" dirty="0">
                <a:latin typeface="Roboto" panose="02000000000000000000" pitchFamily="2" charset="0"/>
                <a:ea typeface="Roboto" panose="02000000000000000000" pitchFamily="2" charset="0"/>
                <a:cs typeface="Roboto" panose="02000000000000000000" pitchFamily="2" charset="0"/>
                <a:hlinkClick r:id="rId6"/>
              </a:rPr>
              <a:t>www.fclc.org.au/find_a_community_legal_centre</a:t>
            </a:r>
            <a:r>
              <a:rPr lang="en-US" sz="1800" dirty="0">
                <a:latin typeface="Roboto" panose="02000000000000000000" pitchFamily="2" charset="0"/>
                <a:ea typeface="Roboto" panose="02000000000000000000" pitchFamily="2" charset="0"/>
                <a:cs typeface="Roboto" panose="02000000000000000000" pitchFamily="2" charset="0"/>
              </a:rPr>
              <a:t> </a:t>
            </a:r>
          </a:p>
        </p:txBody>
      </p:sp>
      <p:pic>
        <p:nvPicPr>
          <p:cNvPr id="2" name="Picture Placeholder 13" descr="A black background with a black square&#10;&#10;Description automatically generated with medium confidence">
            <a:extLst>
              <a:ext uri="{FF2B5EF4-FFF2-40B4-BE49-F238E27FC236}">
                <a16:creationId xmlns:a16="http://schemas.microsoft.com/office/drawing/2014/main" id="{39DFD2A1-04B5-EB72-CB7C-04E54A831400}"/>
              </a:ext>
            </a:extLst>
          </p:cNvPr>
          <p:cNvPicPr>
            <a:picLocks noChangeAspect="1"/>
          </p:cNvPicPr>
          <p:nvPr/>
        </p:nvPicPr>
        <p:blipFill rotWithShape="1">
          <a:blip r:embed="rId7"/>
          <a:srcRect l="-159" r="368"/>
          <a:stretch/>
        </p:blipFill>
        <p:spPr>
          <a:xfrm>
            <a:off x="755585" y="1988999"/>
            <a:ext cx="2874014" cy="2880000"/>
          </a:xfrm>
          <a:prstGeom prst="rect">
            <a:avLst/>
          </a:prstGeom>
        </p:spPr>
      </p:pic>
      <p:sp>
        <p:nvSpPr>
          <p:cNvPr id="4" name="Title 1">
            <a:extLst>
              <a:ext uri="{FF2B5EF4-FFF2-40B4-BE49-F238E27FC236}">
                <a16:creationId xmlns:a16="http://schemas.microsoft.com/office/drawing/2014/main" id="{B7E1E697-C945-0015-4101-5AF2F6D22DB5}"/>
              </a:ext>
            </a:extLst>
          </p:cNvPr>
          <p:cNvSpPr txBox="1">
            <a:spLocks/>
          </p:cNvSpPr>
          <p:nvPr/>
        </p:nvSpPr>
        <p:spPr>
          <a:xfrm>
            <a:off x="5151703" y="1014073"/>
            <a:ext cx="4574764" cy="744152"/>
          </a:xfrm>
          <a:prstGeom prst="rect">
            <a:avLst/>
          </a:prstGeom>
        </p:spPr>
        <p:txBody>
          <a:bodyPr vert="horz" wrap="none" lIns="91440" tIns="45720" rIns="91440" bIns="45720" rtlCol="0" anchor="t">
            <a:noAutofit/>
          </a:bodyPr>
          <a:lstStyle>
            <a:lvl1pPr algn="l" defTabSz="914377"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pPr>
              <a:lnSpc>
                <a:spcPct val="113000"/>
              </a:lnSpc>
              <a:spcBef>
                <a:spcPts val="0"/>
              </a:spcBef>
              <a:spcAft>
                <a:spcPts val="800"/>
              </a:spcAft>
            </a:pPr>
            <a:r>
              <a:rPr lang="en-US" sz="4000" b="1" cap="all" dirty="0">
                <a:highlight>
                  <a:srgbClr val="F3E4D7"/>
                </a:highlight>
                <a:latin typeface="Roboto" panose="02000000000000000000" pitchFamily="2" charset="0"/>
                <a:ea typeface="Roboto" panose="02000000000000000000" pitchFamily="2" charset="0"/>
                <a:cs typeface="Roboto" panose="02000000000000000000" pitchFamily="2" charset="0"/>
              </a:rPr>
              <a:t>Victoria (VIC)</a:t>
            </a:r>
            <a:endParaRPr lang="en-US" sz="4000" b="1" cap="all"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597966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4885E53-218D-BF8A-D404-8B3AE485768B}"/>
              </a:ext>
            </a:extLst>
          </p:cNvPr>
          <p:cNvSpPr>
            <a:spLocks noGrp="1"/>
          </p:cNvSpPr>
          <p:nvPr>
            <p:ph type="title"/>
          </p:nvPr>
        </p:nvSpPr>
        <p:spPr>
          <a:xfrm>
            <a:off x="865140" y="993757"/>
            <a:ext cx="8898791" cy="729724"/>
          </a:xfrm>
        </p:spPr>
        <p:txBody>
          <a:bodyPr vert="horz" wrap="none" lIns="91440" tIns="45720" rIns="91440" bIns="45720" rtlCol="0" anchor="t">
            <a:noAutofit/>
          </a:bodyPr>
          <a:lstStyle/>
          <a:p>
            <a:pPr>
              <a:lnSpc>
                <a:spcPct val="90000"/>
              </a:lnSpc>
            </a:pPr>
            <a:r>
              <a:rPr lang="en-US" sz="4500" b="1" dirty="0">
                <a:latin typeface="Roboto" panose="02000000000000000000" pitchFamily="2" charset="0"/>
                <a:ea typeface="Roboto" panose="02000000000000000000" pitchFamily="2" charset="0"/>
                <a:cs typeface="Roboto" panose="02000000000000000000" pitchFamily="2" charset="0"/>
              </a:rPr>
              <a:t>WHY COPWATCH WAS CREATED</a:t>
            </a:r>
          </a:p>
        </p:txBody>
      </p:sp>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11</a:t>
            </a:fld>
            <a:endParaRPr lang="en-AU" dirty="0">
              <a:latin typeface="Roboto" panose="02000000000000000000" pitchFamily="2" charset="0"/>
              <a:ea typeface="Roboto" panose="02000000000000000000" pitchFamily="2" charset="0"/>
              <a:cs typeface="Roboto" panose="02000000000000000000" pitchFamily="2" charset="0"/>
            </a:endParaRPr>
          </a:p>
        </p:txBody>
      </p:sp>
      <p:pic>
        <p:nvPicPr>
          <p:cNvPr id="5" name="Picture 4" descr="Icon&#10;&#10;Description automatically generated">
            <a:extLst>
              <a:ext uri="{FF2B5EF4-FFF2-40B4-BE49-F238E27FC236}">
                <a16:creationId xmlns:a16="http://schemas.microsoft.com/office/drawing/2014/main" id="{D991A552-ADC7-FD77-CF70-754161FF1C23}"/>
              </a:ext>
            </a:extLst>
          </p:cNvPr>
          <p:cNvPicPr>
            <a:picLocks noChangeAspect="1"/>
          </p:cNvPicPr>
          <p:nvPr/>
        </p:nvPicPr>
        <p:blipFill>
          <a:blip r:embed="rId3"/>
          <a:stretch>
            <a:fillRect/>
          </a:stretch>
        </p:blipFill>
        <p:spPr>
          <a:xfrm>
            <a:off x="11353800" y="136525"/>
            <a:ext cx="744152" cy="744152"/>
          </a:xfrm>
          <a:prstGeom prst="rect">
            <a:avLst/>
          </a:prstGeom>
        </p:spPr>
      </p:pic>
      <p:sp>
        <p:nvSpPr>
          <p:cNvPr id="4" name="Content Placeholder 4">
            <a:extLst>
              <a:ext uri="{FF2B5EF4-FFF2-40B4-BE49-F238E27FC236}">
                <a16:creationId xmlns:a16="http://schemas.microsoft.com/office/drawing/2014/main" id="{79CC68BF-1745-D652-420F-A575A1CACCFA}"/>
              </a:ext>
            </a:extLst>
          </p:cNvPr>
          <p:cNvSpPr>
            <a:spLocks noGrp="1"/>
          </p:cNvSpPr>
          <p:nvPr>
            <p:ph sz="quarter" idx="13"/>
          </p:nvPr>
        </p:nvSpPr>
        <p:spPr>
          <a:xfrm>
            <a:off x="865140" y="1980486"/>
            <a:ext cx="9533919" cy="4118859"/>
          </a:xfrm>
        </p:spPr>
        <p:txBody>
          <a:bodyPr vert="horz" wrap="none" lIns="91440" tIns="45720" rIns="91440" bIns="45720" rtlCol="0">
            <a:noAutofit/>
          </a:bodyPr>
          <a:lstStyle/>
          <a:p>
            <a:pPr>
              <a:spcAft>
                <a:spcPts val="1200"/>
              </a:spcAft>
            </a:pPr>
            <a:r>
              <a:rPr lang="en-US" sz="2400" b="1" dirty="0">
                <a:latin typeface="Roboto" panose="02000000000000000000" pitchFamily="2" charset="0"/>
                <a:ea typeface="Roboto" panose="02000000000000000000" pitchFamily="2" charset="0"/>
                <a:cs typeface="Roboto" panose="02000000000000000000" pitchFamily="2" charset="0"/>
              </a:rPr>
              <a:t>CopWatch was created to:</a:t>
            </a:r>
          </a:p>
          <a:p>
            <a:pPr marL="342891" indent="-342891">
              <a:lnSpc>
                <a:spcPct val="113000"/>
              </a:lnSpc>
              <a:spcAft>
                <a:spcPts val="600"/>
              </a:spcAft>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Empower local communities</a:t>
            </a:r>
          </a:p>
          <a:p>
            <a:pPr marL="342891" indent="-342891">
              <a:lnSpc>
                <a:spcPct val="113000"/>
              </a:lnSpc>
              <a:spcAft>
                <a:spcPts val="600"/>
              </a:spcAft>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Hold police accountable</a:t>
            </a:r>
          </a:p>
          <a:p>
            <a:pPr marL="342891" indent="-342891">
              <a:lnSpc>
                <a:spcPct val="113000"/>
              </a:lnSpc>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Help people film police safely</a:t>
            </a:r>
          </a:p>
          <a:p>
            <a:pPr marL="342891" indent="-342891">
              <a:lnSpc>
                <a:spcPct val="113000"/>
              </a:lnSpc>
              <a:spcAft>
                <a:spcPts val="600"/>
              </a:spcAft>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Keep people and communities safe</a:t>
            </a:r>
          </a:p>
          <a:p>
            <a:pPr marL="342891" indent="-342891">
              <a:lnSpc>
                <a:spcPct val="113000"/>
              </a:lnSpc>
              <a:spcAft>
                <a:spcPts val="600"/>
              </a:spcAft>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Reduce negative interactions with police</a:t>
            </a:r>
          </a:p>
          <a:p>
            <a:pPr marL="342891" indent="-342891">
              <a:lnSpc>
                <a:spcPct val="113000"/>
              </a:lnSpc>
              <a:spcAft>
                <a:spcPts val="600"/>
              </a:spcAft>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Improve police-community relations and rebuild trust</a:t>
            </a:r>
          </a:p>
          <a:p>
            <a:pPr marL="342891" indent="-342891">
              <a:lnSpc>
                <a:spcPct val="113000"/>
              </a:lnSpc>
              <a:spcAft>
                <a:spcPts val="600"/>
              </a:spcAft>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Reduce incarceration rates and criminalisation</a:t>
            </a:r>
            <a:endParaRPr lang="en-AU" sz="2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75362351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F209EA8-3A96-D3E7-D7E9-CC5422FBC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85187" cy="6857999"/>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703"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31A9AA3C-43FB-FF94-74C9-D0AC357A3B2F}"/>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mn-lt"/>
              </a:rPr>
              <a:t>COPWATCH</a:t>
            </a:r>
          </a:p>
        </p:txBody>
      </p:sp>
      <p:sp>
        <p:nvSpPr>
          <p:cNvPr id="6" name="Slide Number Placeholder 3">
            <a:extLst>
              <a:ext uri="{FF2B5EF4-FFF2-40B4-BE49-F238E27FC236}">
                <a16:creationId xmlns:a16="http://schemas.microsoft.com/office/drawing/2014/main" id="{013B0A15-48CC-DF4B-1151-5DF39539297A}"/>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pPr algn="l"/>
              <a:t>110</a:t>
            </a:fld>
            <a:endParaRPr lang="en-AU" dirty="0"/>
          </a:p>
        </p:txBody>
      </p:sp>
      <p:pic>
        <p:nvPicPr>
          <p:cNvPr id="8" name="Picture 7" descr="Icon&#10;&#10;Description automatically generated">
            <a:extLst>
              <a:ext uri="{FF2B5EF4-FFF2-40B4-BE49-F238E27FC236}">
                <a16:creationId xmlns:a16="http://schemas.microsoft.com/office/drawing/2014/main" id="{533BB0C8-64A7-1C6D-2A8E-A3A9B6AB43D7}"/>
              </a:ext>
            </a:extLst>
          </p:cNvPr>
          <p:cNvPicPr>
            <a:picLocks noChangeAspect="1"/>
          </p:cNvPicPr>
          <p:nvPr/>
        </p:nvPicPr>
        <p:blipFill>
          <a:blip r:embed="rId3"/>
          <a:stretch>
            <a:fillRect/>
          </a:stretch>
        </p:blipFill>
        <p:spPr>
          <a:xfrm>
            <a:off x="11353800" y="136525"/>
            <a:ext cx="744152" cy="744152"/>
          </a:xfrm>
          <a:prstGeom prst="rect">
            <a:avLst/>
          </a:prstGeom>
        </p:spPr>
      </p:pic>
      <p:sp>
        <p:nvSpPr>
          <p:cNvPr id="16" name="Content Placeholder 4">
            <a:extLst>
              <a:ext uri="{FF2B5EF4-FFF2-40B4-BE49-F238E27FC236}">
                <a16:creationId xmlns:a16="http://schemas.microsoft.com/office/drawing/2014/main" id="{AC6B6C0A-58EB-8B74-8515-C561CD6910CC}"/>
              </a:ext>
            </a:extLst>
          </p:cNvPr>
          <p:cNvSpPr>
            <a:spLocks noGrp="1"/>
          </p:cNvSpPr>
          <p:nvPr>
            <p:ph sz="quarter" idx="13"/>
          </p:nvPr>
        </p:nvSpPr>
        <p:spPr>
          <a:xfrm>
            <a:off x="5151703" y="2692976"/>
            <a:ext cx="5402643" cy="3663374"/>
          </a:xfrm>
        </p:spPr>
        <p:txBody>
          <a:bodyPr vert="horz" lIns="91440" tIns="45720" rIns="91440" bIns="45720" rtlCol="0">
            <a:normAutofit/>
          </a:bodyPr>
          <a:lstStyle/>
          <a:p>
            <a:pPr>
              <a:lnSpc>
                <a:spcPct val="113000"/>
              </a:lnSpc>
              <a:spcAft>
                <a:spcPts val="800"/>
              </a:spcAft>
            </a:pPr>
            <a:r>
              <a:rPr lang="en-US" sz="1800" b="1" dirty="0">
                <a:latin typeface="Roboto" panose="02000000000000000000" pitchFamily="2" charset="0"/>
                <a:ea typeface="Roboto" panose="02000000000000000000" pitchFamily="2" charset="0"/>
                <a:cs typeface="Roboto" panose="02000000000000000000" pitchFamily="2" charset="0"/>
              </a:rPr>
              <a:t>Legal Aid</a:t>
            </a:r>
          </a:p>
          <a:p>
            <a:pPr>
              <a:lnSpc>
                <a:spcPct val="113000"/>
              </a:lnSpc>
              <a:spcAft>
                <a:spcPts val="800"/>
              </a:spcAft>
            </a:pPr>
            <a:r>
              <a:rPr lang="en-US" sz="1800" dirty="0">
                <a:latin typeface="Roboto" panose="02000000000000000000" pitchFamily="2" charset="0"/>
                <a:ea typeface="Roboto" panose="02000000000000000000" pitchFamily="2" charset="0"/>
                <a:cs typeface="Roboto" panose="02000000000000000000" pitchFamily="2" charset="0"/>
              </a:rPr>
              <a:t>1300 650 579 (free call)</a:t>
            </a:r>
            <a:br>
              <a:rPr lang="en-US" sz="1800" dirty="0">
                <a:latin typeface="Roboto" panose="02000000000000000000" pitchFamily="2" charset="0"/>
                <a:ea typeface="Roboto" panose="02000000000000000000" pitchFamily="2" charset="0"/>
                <a:cs typeface="Roboto" panose="02000000000000000000" pitchFamily="2" charset="0"/>
              </a:rPr>
            </a:br>
            <a:r>
              <a:rPr lang="en-US" sz="1800" dirty="0">
                <a:latin typeface="Roboto" panose="02000000000000000000" pitchFamily="2" charset="0"/>
                <a:ea typeface="Roboto" panose="02000000000000000000" pitchFamily="2" charset="0"/>
                <a:cs typeface="Roboto" panose="02000000000000000000" pitchFamily="2" charset="0"/>
                <a:hlinkClick r:id="rId4"/>
              </a:rPr>
              <a:t>www.legalaid.wa.gov.au</a:t>
            </a:r>
            <a:r>
              <a:rPr lang="en-US" sz="1800" dirty="0">
                <a:latin typeface="Roboto" panose="02000000000000000000" pitchFamily="2" charset="0"/>
                <a:ea typeface="Roboto" panose="02000000000000000000" pitchFamily="2" charset="0"/>
                <a:cs typeface="Roboto" panose="02000000000000000000" pitchFamily="2" charset="0"/>
              </a:rPr>
              <a:t> </a:t>
            </a:r>
          </a:p>
          <a:p>
            <a:pPr>
              <a:lnSpc>
                <a:spcPct val="113000"/>
              </a:lnSpc>
              <a:spcBef>
                <a:spcPts val="1200"/>
              </a:spcBef>
              <a:spcAft>
                <a:spcPts val="800"/>
              </a:spcAft>
            </a:pPr>
            <a:r>
              <a:rPr lang="en-US" sz="1800" b="1" dirty="0">
                <a:latin typeface="Roboto" panose="02000000000000000000" pitchFamily="2" charset="0"/>
                <a:ea typeface="Roboto" panose="02000000000000000000" pitchFamily="2" charset="0"/>
                <a:cs typeface="Roboto" panose="02000000000000000000" pitchFamily="2" charset="0"/>
              </a:rPr>
              <a:t>Aboriginal Legal Service</a:t>
            </a:r>
          </a:p>
          <a:p>
            <a:pPr>
              <a:lnSpc>
                <a:spcPct val="113000"/>
              </a:lnSpc>
              <a:spcAft>
                <a:spcPts val="800"/>
              </a:spcAft>
            </a:pPr>
            <a:r>
              <a:rPr lang="en-US" sz="1800" dirty="0">
                <a:latin typeface="Roboto" panose="02000000000000000000" pitchFamily="2" charset="0"/>
                <a:ea typeface="Roboto" panose="02000000000000000000" pitchFamily="2" charset="0"/>
                <a:cs typeface="Roboto" panose="02000000000000000000" pitchFamily="2" charset="0"/>
              </a:rPr>
              <a:t>1800 019 900 (free call)</a:t>
            </a:r>
            <a:br>
              <a:rPr lang="en-US" sz="1800" dirty="0">
                <a:latin typeface="Roboto" panose="02000000000000000000" pitchFamily="2" charset="0"/>
                <a:ea typeface="Roboto" panose="02000000000000000000" pitchFamily="2" charset="0"/>
                <a:cs typeface="Roboto" panose="02000000000000000000" pitchFamily="2" charset="0"/>
              </a:rPr>
            </a:br>
            <a:r>
              <a:rPr lang="en-US" sz="1800" dirty="0">
                <a:latin typeface="Roboto" panose="02000000000000000000" pitchFamily="2" charset="0"/>
                <a:ea typeface="Roboto" panose="02000000000000000000" pitchFamily="2" charset="0"/>
                <a:cs typeface="Roboto" panose="02000000000000000000" pitchFamily="2" charset="0"/>
                <a:hlinkClick r:id="rId5"/>
              </a:rPr>
              <a:t>www.als.org.au</a:t>
            </a:r>
            <a:r>
              <a:rPr lang="en-US" sz="1800" dirty="0">
                <a:latin typeface="Roboto" panose="02000000000000000000" pitchFamily="2" charset="0"/>
                <a:ea typeface="Roboto" panose="02000000000000000000" pitchFamily="2" charset="0"/>
                <a:cs typeface="Roboto" panose="02000000000000000000" pitchFamily="2" charset="0"/>
              </a:rPr>
              <a:t> </a:t>
            </a:r>
          </a:p>
          <a:p>
            <a:pPr>
              <a:lnSpc>
                <a:spcPct val="113000"/>
              </a:lnSpc>
              <a:spcBef>
                <a:spcPts val="1200"/>
              </a:spcBef>
              <a:spcAft>
                <a:spcPts val="800"/>
              </a:spcAft>
            </a:pPr>
            <a:r>
              <a:rPr lang="en-US" sz="1800" b="1" dirty="0">
                <a:latin typeface="Roboto" panose="02000000000000000000" pitchFamily="2" charset="0"/>
                <a:ea typeface="Roboto" panose="02000000000000000000" pitchFamily="2" charset="0"/>
                <a:cs typeface="Roboto" panose="02000000000000000000" pitchFamily="2" charset="0"/>
              </a:rPr>
              <a:t>Community Legal Centres</a:t>
            </a:r>
          </a:p>
          <a:p>
            <a:pPr>
              <a:lnSpc>
                <a:spcPct val="113000"/>
              </a:lnSpc>
              <a:spcAft>
                <a:spcPts val="800"/>
              </a:spcAft>
            </a:pPr>
            <a:r>
              <a:rPr lang="en-US" sz="1800" dirty="0">
                <a:latin typeface="Roboto" panose="02000000000000000000" pitchFamily="2" charset="0"/>
                <a:ea typeface="Roboto" panose="02000000000000000000" pitchFamily="2" charset="0"/>
                <a:cs typeface="Roboto" panose="02000000000000000000" pitchFamily="2" charset="0"/>
                <a:hlinkClick r:id="rId6"/>
              </a:rPr>
              <a:t>www.communitylegalwa.org.au</a:t>
            </a:r>
            <a:r>
              <a:rPr lang="en-US" sz="1800" dirty="0">
                <a:latin typeface="Roboto" panose="02000000000000000000" pitchFamily="2" charset="0"/>
                <a:ea typeface="Roboto" panose="02000000000000000000" pitchFamily="2" charset="0"/>
                <a:cs typeface="Roboto" panose="02000000000000000000" pitchFamily="2" charset="0"/>
              </a:rPr>
              <a:t> </a:t>
            </a:r>
          </a:p>
        </p:txBody>
      </p:sp>
      <p:pic>
        <p:nvPicPr>
          <p:cNvPr id="2" name="Picture Placeholder 13" descr="A black background with a black square&#10;&#10;Description automatically generated with medium confidence">
            <a:extLst>
              <a:ext uri="{FF2B5EF4-FFF2-40B4-BE49-F238E27FC236}">
                <a16:creationId xmlns:a16="http://schemas.microsoft.com/office/drawing/2014/main" id="{8CDE17A3-B26F-8885-970F-4DCAE8219B6E}"/>
              </a:ext>
            </a:extLst>
          </p:cNvPr>
          <p:cNvPicPr>
            <a:picLocks noChangeAspect="1"/>
          </p:cNvPicPr>
          <p:nvPr/>
        </p:nvPicPr>
        <p:blipFill rotWithShape="1">
          <a:blip r:embed="rId7"/>
          <a:srcRect l="-159" r="368"/>
          <a:stretch/>
        </p:blipFill>
        <p:spPr>
          <a:xfrm>
            <a:off x="755585" y="1988999"/>
            <a:ext cx="2874014" cy="2880000"/>
          </a:xfrm>
          <a:prstGeom prst="rect">
            <a:avLst/>
          </a:prstGeom>
        </p:spPr>
      </p:pic>
      <p:sp>
        <p:nvSpPr>
          <p:cNvPr id="4" name="Title 1">
            <a:extLst>
              <a:ext uri="{FF2B5EF4-FFF2-40B4-BE49-F238E27FC236}">
                <a16:creationId xmlns:a16="http://schemas.microsoft.com/office/drawing/2014/main" id="{48FE3962-72D5-F92F-8C07-A23743FE4994}"/>
              </a:ext>
            </a:extLst>
          </p:cNvPr>
          <p:cNvSpPr txBox="1">
            <a:spLocks/>
          </p:cNvSpPr>
          <p:nvPr/>
        </p:nvSpPr>
        <p:spPr>
          <a:xfrm>
            <a:off x="5151703" y="997274"/>
            <a:ext cx="6202097" cy="744152"/>
          </a:xfrm>
          <a:prstGeom prst="rect">
            <a:avLst/>
          </a:prstGeom>
        </p:spPr>
        <p:txBody>
          <a:bodyPr vert="horz" wrap="none" lIns="91440" tIns="45720" rIns="91440" bIns="45720" rtlCol="0" anchor="t">
            <a:noAutofit/>
          </a:bodyPr>
          <a:lstStyle>
            <a:lvl1pPr algn="l" defTabSz="914377"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pPr>
              <a:lnSpc>
                <a:spcPct val="113000"/>
              </a:lnSpc>
              <a:spcBef>
                <a:spcPts val="0"/>
              </a:spcBef>
              <a:spcAft>
                <a:spcPts val="800"/>
              </a:spcAft>
            </a:pPr>
            <a:r>
              <a:rPr lang="en-US" sz="4000" b="1" cap="all" dirty="0">
                <a:highlight>
                  <a:srgbClr val="8DCCFF"/>
                </a:highlight>
                <a:latin typeface="Roboto" panose="02000000000000000000" pitchFamily="2" charset="0"/>
                <a:ea typeface="Roboto" panose="02000000000000000000" pitchFamily="2" charset="0"/>
                <a:cs typeface="Roboto" panose="02000000000000000000" pitchFamily="2" charset="0"/>
              </a:rPr>
              <a:t>Western Australia </a:t>
            </a:r>
          </a:p>
          <a:p>
            <a:pPr>
              <a:lnSpc>
                <a:spcPct val="113000"/>
              </a:lnSpc>
              <a:spcBef>
                <a:spcPts val="0"/>
              </a:spcBef>
              <a:spcAft>
                <a:spcPts val="800"/>
              </a:spcAft>
            </a:pPr>
            <a:r>
              <a:rPr lang="en-US" sz="4000" b="1" cap="all" dirty="0">
                <a:highlight>
                  <a:srgbClr val="8DCCFF"/>
                </a:highlight>
                <a:latin typeface="Roboto" panose="02000000000000000000" pitchFamily="2" charset="0"/>
                <a:ea typeface="Roboto" panose="02000000000000000000" pitchFamily="2" charset="0"/>
                <a:cs typeface="Roboto" panose="02000000000000000000" pitchFamily="2" charset="0"/>
              </a:rPr>
              <a:t>(WA)</a:t>
            </a:r>
            <a:endParaRPr lang="en-US" sz="4000" b="1" cap="all"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23531634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B8D7E6"/>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4885E53-218D-BF8A-D404-8B3AE485768B}"/>
              </a:ext>
            </a:extLst>
          </p:cNvPr>
          <p:cNvSpPr>
            <a:spLocks noGrp="1"/>
          </p:cNvSpPr>
          <p:nvPr>
            <p:ph type="title"/>
          </p:nvPr>
        </p:nvSpPr>
        <p:spPr>
          <a:xfrm>
            <a:off x="915843" y="880677"/>
            <a:ext cx="9680147" cy="1777698"/>
          </a:xfrm>
        </p:spPr>
        <p:txBody>
          <a:bodyPr vert="horz" wrap="none" lIns="91440" tIns="45720" rIns="91440" bIns="45720" rtlCol="0" anchor="t">
            <a:noAutofit/>
          </a:bodyPr>
          <a:lstStyle/>
          <a:p>
            <a:pPr>
              <a:lnSpc>
                <a:spcPct val="90000"/>
              </a:lnSpc>
            </a:pPr>
            <a:r>
              <a:rPr lang="en-US" sz="7000" b="1" dirty="0">
                <a:latin typeface="Roboto" panose="02000000000000000000" pitchFamily="2" charset="0"/>
                <a:ea typeface="Roboto" panose="02000000000000000000" pitchFamily="2" charset="0"/>
                <a:cs typeface="Roboto" panose="02000000000000000000" pitchFamily="2" charset="0"/>
              </a:rPr>
              <a:t>SUPPORT &amp; OTHER </a:t>
            </a:r>
            <a:br>
              <a:rPr lang="en-US" sz="7000" b="1" dirty="0">
                <a:latin typeface="Roboto" panose="02000000000000000000" pitchFamily="2" charset="0"/>
                <a:ea typeface="Roboto" panose="02000000000000000000" pitchFamily="2" charset="0"/>
                <a:cs typeface="Roboto" panose="02000000000000000000" pitchFamily="2" charset="0"/>
              </a:rPr>
            </a:br>
            <a:r>
              <a:rPr lang="en-US" sz="7000" b="1" dirty="0">
                <a:latin typeface="Roboto" panose="02000000000000000000" pitchFamily="2" charset="0"/>
                <a:ea typeface="Roboto" panose="02000000000000000000" pitchFamily="2" charset="0"/>
                <a:cs typeface="Roboto" panose="02000000000000000000" pitchFamily="2" charset="0"/>
              </a:rPr>
              <a:t>SERVICES</a:t>
            </a:r>
          </a:p>
        </p:txBody>
      </p: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100" normalizeH="0" baseline="0" noProof="0" dirty="0">
                <a:ln>
                  <a:noFill/>
                </a:ln>
                <a:solidFill>
                  <a:srgbClr val="000000">
                    <a:lumMod val="50000"/>
                    <a:lumOff val="50000"/>
                  </a:srgbClr>
                </a:solidFill>
                <a:effectLst/>
                <a:uLnTx/>
                <a:uFillTx/>
                <a:latin typeface="Roboto Condensed Regular"/>
                <a:ea typeface="+mn-ea"/>
                <a:cs typeface="+mn-cs"/>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fld id="{844C296D-B57D-C34D-923D-154E4CE5CC2A}" type="slidenum">
              <a:rPr kumimoji="0" lang="en-AU" sz="800" b="0" i="0" u="none" strike="noStrike" kern="1200" cap="none" spc="100" normalizeH="0" baseline="0" noProof="0">
                <a:ln>
                  <a:noFill/>
                </a:ln>
                <a:solidFill>
                  <a:srgbClr val="000000">
                    <a:lumMod val="50000"/>
                    <a:lumOff val="50000"/>
                  </a:srgbClr>
                </a:solidFill>
                <a:effectLst/>
                <a:uLnTx/>
                <a:uFillTx/>
                <a:latin typeface="Roboto Condensed Regular"/>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111</a:t>
            </a:fld>
            <a:endParaRPr kumimoji="0" lang="en-AU" sz="800" b="0" i="0" u="none" strike="noStrike" kern="1200" cap="none" spc="100" normalizeH="0" baseline="0" noProof="0" dirty="0">
              <a:ln>
                <a:noFill/>
              </a:ln>
              <a:solidFill>
                <a:srgbClr val="000000">
                  <a:lumMod val="50000"/>
                  <a:lumOff val="50000"/>
                </a:srgbClr>
              </a:solidFill>
              <a:effectLst/>
              <a:uLnTx/>
              <a:uFillTx/>
              <a:latin typeface="Roboto Condensed Regular"/>
              <a:ea typeface="+mn-ea"/>
              <a:cs typeface="+mn-cs"/>
            </a:endParaRP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Tree>
    <p:extLst>
      <p:ext uri="{BB962C8B-B14F-4D97-AF65-F5344CB8AC3E}">
        <p14:creationId xmlns:p14="http://schemas.microsoft.com/office/powerpoint/2010/main" val="354208662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F209EA8-3A96-D3E7-D7E9-CC5422FBC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85187" cy="6857999"/>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703"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31A9AA3C-43FB-FF94-74C9-D0AC357A3B2F}"/>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mn-lt"/>
              </a:rPr>
              <a:t>COPWATCH</a:t>
            </a:r>
          </a:p>
        </p:txBody>
      </p:sp>
      <p:sp>
        <p:nvSpPr>
          <p:cNvPr id="6" name="Slide Number Placeholder 3">
            <a:extLst>
              <a:ext uri="{FF2B5EF4-FFF2-40B4-BE49-F238E27FC236}">
                <a16:creationId xmlns:a16="http://schemas.microsoft.com/office/drawing/2014/main" id="{013B0A15-48CC-DF4B-1151-5DF39539297A}"/>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pPr algn="l"/>
              <a:t>112</a:t>
            </a:fld>
            <a:endParaRPr lang="en-AU" dirty="0"/>
          </a:p>
        </p:txBody>
      </p:sp>
      <p:pic>
        <p:nvPicPr>
          <p:cNvPr id="8" name="Picture 7" descr="Icon&#10;&#10;Description automatically generated">
            <a:extLst>
              <a:ext uri="{FF2B5EF4-FFF2-40B4-BE49-F238E27FC236}">
                <a16:creationId xmlns:a16="http://schemas.microsoft.com/office/drawing/2014/main" id="{533BB0C8-64A7-1C6D-2A8E-A3A9B6AB43D7}"/>
              </a:ext>
            </a:extLst>
          </p:cNvPr>
          <p:cNvPicPr>
            <a:picLocks noChangeAspect="1"/>
          </p:cNvPicPr>
          <p:nvPr/>
        </p:nvPicPr>
        <p:blipFill>
          <a:blip r:embed="rId3"/>
          <a:stretch>
            <a:fillRect/>
          </a:stretch>
        </p:blipFill>
        <p:spPr>
          <a:xfrm>
            <a:off x="11353800" y="136525"/>
            <a:ext cx="744152" cy="744152"/>
          </a:xfrm>
          <a:prstGeom prst="rect">
            <a:avLst/>
          </a:prstGeom>
        </p:spPr>
      </p:pic>
      <p:sp>
        <p:nvSpPr>
          <p:cNvPr id="12" name="Content Placeholder 3">
            <a:extLst>
              <a:ext uri="{FF2B5EF4-FFF2-40B4-BE49-F238E27FC236}">
                <a16:creationId xmlns:a16="http://schemas.microsoft.com/office/drawing/2014/main" id="{18BF31EA-E8E2-8D14-4605-EECC3113D8F2}"/>
              </a:ext>
            </a:extLst>
          </p:cNvPr>
          <p:cNvSpPr txBox="1">
            <a:spLocks/>
          </p:cNvSpPr>
          <p:nvPr/>
        </p:nvSpPr>
        <p:spPr>
          <a:xfrm>
            <a:off x="5137779" y="2139352"/>
            <a:ext cx="6024792" cy="4582122"/>
          </a:xfrm>
          <a:prstGeom prst="rect">
            <a:avLst/>
          </a:prstGeom>
        </p:spPr>
        <p:txBody>
          <a:bodyPr>
            <a:normAutofit/>
          </a:bodyPr>
          <a:lstStyle>
            <a:lvl1pPr marL="0" indent="0" algn="l" defTabSz="914377" rtl="0" eaLnBrk="1" latinLnBrk="0" hangingPunct="1">
              <a:lnSpc>
                <a:spcPct val="90000"/>
              </a:lnSpc>
              <a:spcBef>
                <a:spcPts val="300"/>
              </a:spcBef>
              <a:spcAft>
                <a:spcPts val="600"/>
              </a:spcAft>
              <a:buFont typeface="Arial" panose="020B0604020202020204" pitchFamily="34" charset="0"/>
              <a:buNone/>
              <a:defRPr sz="1500" b="0" kern="1200">
                <a:solidFill>
                  <a:schemeClr val="tx1"/>
                </a:solidFill>
                <a:latin typeface="+mn-lt"/>
                <a:ea typeface="+mn-ea"/>
                <a:cs typeface="+mn-cs"/>
              </a:defRPr>
            </a:lvl1pPr>
            <a:lvl2pPr marL="143996"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2pPr>
            <a:lvl3pPr marL="287993"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3pPr>
            <a:lvl4pPr marL="431989"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4pPr>
            <a:lvl5pPr marL="575986"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0"/>
              </a:spcBef>
              <a:spcAft>
                <a:spcPts val="800"/>
              </a:spcAft>
            </a:pPr>
            <a:r>
              <a:rPr lang="en-AU" sz="1800" b="1" dirty="0">
                <a:latin typeface="Roboto" panose="02000000000000000000" pitchFamily="2" charset="0"/>
                <a:ea typeface="Roboto" panose="02000000000000000000" pitchFamily="2" charset="0"/>
                <a:cs typeface="Roboto" panose="02000000000000000000" pitchFamily="2" charset="0"/>
              </a:rPr>
              <a:t>13YARN </a:t>
            </a:r>
            <a:r>
              <a:rPr lang="en-AU" sz="1800" dirty="0">
                <a:latin typeface="Roboto" panose="02000000000000000000" pitchFamily="2" charset="0"/>
                <a:ea typeface="Roboto" panose="02000000000000000000" pitchFamily="2" charset="0"/>
                <a:cs typeface="Roboto" panose="02000000000000000000" pitchFamily="2" charset="0"/>
              </a:rPr>
              <a:t>–</a:t>
            </a:r>
            <a:r>
              <a:rPr lang="en-AU" sz="1800" b="1" dirty="0">
                <a:latin typeface="Roboto" panose="02000000000000000000" pitchFamily="2" charset="0"/>
                <a:ea typeface="Roboto" panose="02000000000000000000" pitchFamily="2" charset="0"/>
                <a:cs typeface="Roboto" panose="02000000000000000000" pitchFamily="2" charset="0"/>
              </a:rPr>
              <a:t> </a:t>
            </a:r>
            <a:r>
              <a:rPr lang="en-AU" sz="1800" dirty="0">
                <a:latin typeface="Roboto" panose="02000000000000000000" pitchFamily="2" charset="0"/>
                <a:ea typeface="Roboto" panose="02000000000000000000" pitchFamily="2" charset="0"/>
                <a:cs typeface="Roboto" panose="02000000000000000000" pitchFamily="2" charset="0"/>
              </a:rPr>
              <a:t>24/7 crisis support for First Nations people</a:t>
            </a:r>
          </a:p>
          <a:p>
            <a:pPr>
              <a:lnSpc>
                <a:spcPct val="114000"/>
              </a:lnSpc>
              <a:spcBef>
                <a:spcPts val="0"/>
              </a:spcBef>
              <a:spcAft>
                <a:spcPts val="800"/>
              </a:spcAft>
            </a:pPr>
            <a:r>
              <a:rPr lang="en-AU" sz="1800" dirty="0">
                <a:latin typeface="Roboto" panose="02000000000000000000" pitchFamily="2" charset="0"/>
                <a:ea typeface="Roboto" panose="02000000000000000000" pitchFamily="2" charset="0"/>
                <a:cs typeface="Roboto" panose="02000000000000000000" pitchFamily="2" charset="0"/>
              </a:rPr>
              <a:t>13 92 76</a:t>
            </a:r>
          </a:p>
          <a:p>
            <a:pPr>
              <a:lnSpc>
                <a:spcPct val="114000"/>
              </a:lnSpc>
              <a:spcBef>
                <a:spcPts val="0"/>
              </a:spcBef>
              <a:spcAft>
                <a:spcPts val="800"/>
              </a:spcAft>
            </a:pPr>
            <a:r>
              <a:rPr lang="en-AU" sz="1800" dirty="0">
                <a:latin typeface="Roboto" panose="02000000000000000000" pitchFamily="2" charset="0"/>
                <a:ea typeface="Roboto" panose="02000000000000000000" pitchFamily="2" charset="0"/>
                <a:cs typeface="Roboto" panose="02000000000000000000" pitchFamily="2" charset="0"/>
                <a:hlinkClick r:id="rId4"/>
              </a:rPr>
              <a:t>https://www.13yarn.org.au/</a:t>
            </a:r>
            <a:endParaRPr lang="en-AU" sz="1800" dirty="0">
              <a:latin typeface="Roboto" panose="02000000000000000000" pitchFamily="2" charset="0"/>
              <a:ea typeface="Roboto" panose="02000000000000000000" pitchFamily="2" charset="0"/>
              <a:cs typeface="Roboto" panose="02000000000000000000" pitchFamily="2" charset="0"/>
            </a:endParaRPr>
          </a:p>
          <a:p>
            <a:pPr>
              <a:lnSpc>
                <a:spcPct val="114000"/>
              </a:lnSpc>
              <a:spcBef>
                <a:spcPts val="1200"/>
              </a:spcBef>
              <a:spcAft>
                <a:spcPts val="800"/>
              </a:spcAft>
            </a:pPr>
            <a:r>
              <a:rPr lang="en-AU" sz="1800" b="1" dirty="0">
                <a:latin typeface="Roboto" panose="02000000000000000000" pitchFamily="2" charset="0"/>
                <a:ea typeface="Roboto" panose="02000000000000000000" pitchFamily="2" charset="0"/>
                <a:cs typeface="Roboto" panose="02000000000000000000" pitchFamily="2" charset="0"/>
              </a:rPr>
              <a:t>Brother to Brother </a:t>
            </a:r>
            <a:r>
              <a:rPr lang="en-AU" sz="1800" dirty="0">
                <a:latin typeface="Roboto" panose="02000000000000000000" pitchFamily="2" charset="0"/>
                <a:ea typeface="Roboto" panose="02000000000000000000" pitchFamily="2" charset="0"/>
                <a:cs typeface="Roboto" panose="02000000000000000000" pitchFamily="2" charset="0"/>
              </a:rPr>
              <a:t>– 24/7 crisis line for First Nations men</a:t>
            </a:r>
          </a:p>
          <a:p>
            <a:pPr>
              <a:lnSpc>
                <a:spcPct val="114000"/>
              </a:lnSpc>
              <a:spcBef>
                <a:spcPts val="0"/>
              </a:spcBef>
              <a:spcAft>
                <a:spcPts val="800"/>
              </a:spcAft>
            </a:pPr>
            <a:r>
              <a:rPr lang="en-AU" sz="1800" dirty="0">
                <a:latin typeface="Roboto" panose="02000000000000000000" pitchFamily="2" charset="0"/>
                <a:ea typeface="Roboto" panose="02000000000000000000" pitchFamily="2" charset="0"/>
                <a:cs typeface="Roboto" panose="02000000000000000000" pitchFamily="2" charset="0"/>
              </a:rPr>
              <a:t>1800 435 799</a:t>
            </a:r>
          </a:p>
          <a:p>
            <a:pPr>
              <a:lnSpc>
                <a:spcPct val="114000"/>
              </a:lnSpc>
              <a:spcBef>
                <a:spcPts val="0"/>
              </a:spcBef>
              <a:spcAft>
                <a:spcPts val="800"/>
              </a:spcAft>
            </a:pPr>
            <a:r>
              <a:rPr lang="en-AU" sz="1800" dirty="0">
                <a:latin typeface="Roboto" panose="02000000000000000000" pitchFamily="2" charset="0"/>
                <a:ea typeface="Roboto" panose="02000000000000000000" pitchFamily="2" charset="0"/>
                <a:cs typeface="Roboto" panose="02000000000000000000" pitchFamily="2" charset="0"/>
                <a:hlinkClick r:id="rId5"/>
              </a:rPr>
              <a:t>https://www.dardimunwurro.com.au/brother-to-brother/</a:t>
            </a:r>
            <a:r>
              <a:rPr lang="en-AU" sz="1800" dirty="0">
                <a:latin typeface="Roboto" panose="02000000000000000000" pitchFamily="2" charset="0"/>
                <a:ea typeface="Roboto" panose="02000000000000000000" pitchFamily="2" charset="0"/>
                <a:cs typeface="Roboto" panose="02000000000000000000" pitchFamily="2" charset="0"/>
              </a:rPr>
              <a:t> </a:t>
            </a:r>
          </a:p>
          <a:p>
            <a:pPr>
              <a:lnSpc>
                <a:spcPct val="114000"/>
              </a:lnSpc>
              <a:spcBef>
                <a:spcPts val="1200"/>
              </a:spcBef>
              <a:spcAft>
                <a:spcPts val="800"/>
              </a:spcAft>
            </a:pPr>
            <a:r>
              <a:rPr lang="en-AU" sz="1800" b="1" dirty="0">
                <a:latin typeface="Roboto" panose="02000000000000000000" pitchFamily="2" charset="0"/>
                <a:ea typeface="Roboto" panose="02000000000000000000" pitchFamily="2" charset="0"/>
                <a:cs typeface="Roboto" panose="02000000000000000000" pitchFamily="2" charset="0"/>
              </a:rPr>
              <a:t>Lifeline</a:t>
            </a:r>
            <a:r>
              <a:rPr lang="en-AU" sz="1800" dirty="0">
                <a:latin typeface="Roboto" panose="02000000000000000000" pitchFamily="2" charset="0"/>
                <a:ea typeface="Roboto" panose="02000000000000000000" pitchFamily="2" charset="0"/>
                <a:cs typeface="Roboto" panose="02000000000000000000" pitchFamily="2" charset="0"/>
              </a:rPr>
              <a:t> – 24/7 crisis support </a:t>
            </a:r>
          </a:p>
          <a:p>
            <a:pPr>
              <a:lnSpc>
                <a:spcPct val="114000"/>
              </a:lnSpc>
              <a:spcBef>
                <a:spcPts val="0"/>
              </a:spcBef>
              <a:spcAft>
                <a:spcPts val="800"/>
              </a:spcAft>
            </a:pPr>
            <a:r>
              <a:rPr lang="en-AU" sz="1800" dirty="0">
                <a:latin typeface="Roboto" panose="02000000000000000000" pitchFamily="2" charset="0"/>
                <a:ea typeface="Roboto" panose="02000000000000000000" pitchFamily="2" charset="0"/>
                <a:cs typeface="Roboto" panose="02000000000000000000" pitchFamily="2" charset="0"/>
              </a:rPr>
              <a:t>13 11 14</a:t>
            </a:r>
          </a:p>
          <a:p>
            <a:pPr>
              <a:lnSpc>
                <a:spcPct val="114000"/>
              </a:lnSpc>
              <a:spcBef>
                <a:spcPts val="0"/>
              </a:spcBef>
              <a:spcAft>
                <a:spcPts val="800"/>
              </a:spcAft>
            </a:pPr>
            <a:r>
              <a:rPr lang="en-AU" sz="1800" dirty="0">
                <a:latin typeface="Roboto" panose="02000000000000000000" pitchFamily="2" charset="0"/>
                <a:ea typeface="Roboto" panose="02000000000000000000" pitchFamily="2" charset="0"/>
                <a:cs typeface="Roboto" panose="02000000000000000000" pitchFamily="2" charset="0"/>
                <a:hlinkClick r:id="rId6"/>
              </a:rPr>
              <a:t>https://www.lifeline.org.au/</a:t>
            </a:r>
            <a:r>
              <a:rPr lang="en-AU" sz="1800" dirty="0">
                <a:latin typeface="Roboto" panose="02000000000000000000" pitchFamily="2" charset="0"/>
                <a:ea typeface="Roboto" panose="02000000000000000000" pitchFamily="2" charset="0"/>
                <a:cs typeface="Roboto" panose="02000000000000000000" pitchFamily="2" charset="0"/>
              </a:rPr>
              <a:t> </a:t>
            </a:r>
          </a:p>
          <a:p>
            <a:pPr>
              <a:lnSpc>
                <a:spcPct val="114000"/>
              </a:lnSpc>
              <a:spcBef>
                <a:spcPts val="0"/>
              </a:spcBef>
              <a:spcAft>
                <a:spcPts val="800"/>
              </a:spcAft>
            </a:pPr>
            <a:endParaRPr lang="en-AU" sz="1800" dirty="0">
              <a:latin typeface="Roboto" panose="02000000000000000000" pitchFamily="2" charset="0"/>
              <a:ea typeface="Roboto" panose="02000000000000000000" pitchFamily="2" charset="0"/>
              <a:cs typeface="Roboto" panose="02000000000000000000" pitchFamily="2" charset="0"/>
            </a:endParaRPr>
          </a:p>
        </p:txBody>
      </p:sp>
      <p:pic>
        <p:nvPicPr>
          <p:cNvPr id="9" name="Picture 8" descr="A black background with a black square&#10;&#10;Description automatically generated with medium confidence">
            <a:extLst>
              <a:ext uri="{FF2B5EF4-FFF2-40B4-BE49-F238E27FC236}">
                <a16:creationId xmlns:a16="http://schemas.microsoft.com/office/drawing/2014/main" id="{521EFB40-81FC-1215-B333-5AE436AF0D04}"/>
              </a:ext>
            </a:extLst>
          </p:cNvPr>
          <p:cNvPicPr>
            <a:picLocks noChangeAspect="1"/>
          </p:cNvPicPr>
          <p:nvPr/>
        </p:nvPicPr>
        <p:blipFill>
          <a:blip r:embed="rId7"/>
          <a:stretch>
            <a:fillRect/>
          </a:stretch>
        </p:blipFill>
        <p:spPr>
          <a:xfrm>
            <a:off x="752592" y="1988999"/>
            <a:ext cx="2880000" cy="2880000"/>
          </a:xfrm>
          <a:prstGeom prst="rect">
            <a:avLst/>
          </a:prstGeom>
        </p:spPr>
      </p:pic>
      <p:sp>
        <p:nvSpPr>
          <p:cNvPr id="2" name="Title 1">
            <a:extLst>
              <a:ext uri="{FF2B5EF4-FFF2-40B4-BE49-F238E27FC236}">
                <a16:creationId xmlns:a16="http://schemas.microsoft.com/office/drawing/2014/main" id="{6C239F75-DD0E-8D2B-888B-82380C351A14}"/>
              </a:ext>
            </a:extLst>
          </p:cNvPr>
          <p:cNvSpPr>
            <a:spLocks noGrp="1"/>
          </p:cNvSpPr>
          <p:nvPr>
            <p:ph type="title"/>
          </p:nvPr>
        </p:nvSpPr>
        <p:spPr>
          <a:xfrm>
            <a:off x="5151703" y="1066158"/>
            <a:ext cx="5759104" cy="727831"/>
          </a:xfrm>
        </p:spPr>
        <p:txBody>
          <a:bodyPr vert="horz" wrap="none" lIns="91440" tIns="45720" rIns="91440" bIns="45720" rtlCol="0" anchor="t">
            <a:noAutofit/>
          </a:bodyPr>
          <a:lstStyle/>
          <a:p>
            <a:pPr>
              <a:lnSpc>
                <a:spcPct val="90000"/>
              </a:lnSpc>
            </a:pPr>
            <a:r>
              <a:rPr lang="en-AU" sz="4500" b="1" cap="all" dirty="0">
                <a:latin typeface="Roboto" panose="02000000000000000000" pitchFamily="2" charset="0"/>
                <a:ea typeface="Roboto" panose="02000000000000000000" pitchFamily="2" charset="0"/>
                <a:cs typeface="Roboto" panose="02000000000000000000" pitchFamily="2" charset="0"/>
              </a:rPr>
              <a:t>Support services</a:t>
            </a:r>
            <a:endParaRPr lang="en-US" sz="4500" b="1" cap="all"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21465381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F209EA8-3A96-D3E7-D7E9-CC5422FBC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85187" cy="6857999"/>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703"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31A9AA3C-43FB-FF94-74C9-D0AC357A3B2F}"/>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mn-lt"/>
              </a:rPr>
              <a:t>COPWATCH</a:t>
            </a:r>
          </a:p>
        </p:txBody>
      </p:sp>
      <p:sp>
        <p:nvSpPr>
          <p:cNvPr id="6" name="Slide Number Placeholder 3">
            <a:extLst>
              <a:ext uri="{FF2B5EF4-FFF2-40B4-BE49-F238E27FC236}">
                <a16:creationId xmlns:a16="http://schemas.microsoft.com/office/drawing/2014/main" id="{013B0A15-48CC-DF4B-1151-5DF39539297A}"/>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pPr algn="l"/>
              <a:t>113</a:t>
            </a:fld>
            <a:endParaRPr lang="en-AU" dirty="0"/>
          </a:p>
        </p:txBody>
      </p:sp>
      <p:pic>
        <p:nvPicPr>
          <p:cNvPr id="8" name="Picture 7" descr="Icon&#10;&#10;Description automatically generated">
            <a:extLst>
              <a:ext uri="{FF2B5EF4-FFF2-40B4-BE49-F238E27FC236}">
                <a16:creationId xmlns:a16="http://schemas.microsoft.com/office/drawing/2014/main" id="{533BB0C8-64A7-1C6D-2A8E-A3A9B6AB43D7}"/>
              </a:ext>
            </a:extLst>
          </p:cNvPr>
          <p:cNvPicPr>
            <a:picLocks noChangeAspect="1"/>
          </p:cNvPicPr>
          <p:nvPr/>
        </p:nvPicPr>
        <p:blipFill>
          <a:blip r:embed="rId3"/>
          <a:stretch>
            <a:fillRect/>
          </a:stretch>
        </p:blipFill>
        <p:spPr>
          <a:xfrm>
            <a:off x="11353800" y="136525"/>
            <a:ext cx="744152" cy="744152"/>
          </a:xfrm>
          <a:prstGeom prst="rect">
            <a:avLst/>
          </a:prstGeom>
        </p:spPr>
      </p:pic>
      <p:sp>
        <p:nvSpPr>
          <p:cNvPr id="12" name="Content Placeholder 3">
            <a:extLst>
              <a:ext uri="{FF2B5EF4-FFF2-40B4-BE49-F238E27FC236}">
                <a16:creationId xmlns:a16="http://schemas.microsoft.com/office/drawing/2014/main" id="{18BF31EA-E8E2-8D14-4605-EECC3113D8F2}"/>
              </a:ext>
            </a:extLst>
          </p:cNvPr>
          <p:cNvSpPr txBox="1">
            <a:spLocks/>
          </p:cNvSpPr>
          <p:nvPr/>
        </p:nvSpPr>
        <p:spPr>
          <a:xfrm>
            <a:off x="5151702" y="2055542"/>
            <a:ext cx="5712609" cy="4411094"/>
          </a:xfrm>
          <a:prstGeom prst="rect">
            <a:avLst/>
          </a:prstGeom>
        </p:spPr>
        <p:txBody>
          <a:bodyPr>
            <a:normAutofit/>
          </a:bodyPr>
          <a:lstStyle>
            <a:lvl1pPr marL="0" indent="0" algn="l" defTabSz="914377" rtl="0" eaLnBrk="1" latinLnBrk="0" hangingPunct="1">
              <a:lnSpc>
                <a:spcPct val="90000"/>
              </a:lnSpc>
              <a:spcBef>
                <a:spcPts val="300"/>
              </a:spcBef>
              <a:spcAft>
                <a:spcPts val="600"/>
              </a:spcAft>
              <a:buFont typeface="Arial" panose="020B0604020202020204" pitchFamily="34" charset="0"/>
              <a:buNone/>
              <a:defRPr sz="1500" b="0" kern="1200">
                <a:solidFill>
                  <a:schemeClr val="tx1"/>
                </a:solidFill>
                <a:latin typeface="+mn-lt"/>
                <a:ea typeface="+mn-ea"/>
                <a:cs typeface="+mn-cs"/>
              </a:defRPr>
            </a:lvl1pPr>
            <a:lvl2pPr marL="143996"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2pPr>
            <a:lvl3pPr marL="287993"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3pPr>
            <a:lvl4pPr marL="431989"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4pPr>
            <a:lvl5pPr marL="575986"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1200"/>
              </a:spcBef>
              <a:spcAft>
                <a:spcPts val="800"/>
              </a:spcAft>
            </a:pPr>
            <a:r>
              <a:rPr lang="en-AU" sz="1800" b="1" dirty="0">
                <a:latin typeface="Roboto" panose="02000000000000000000" pitchFamily="2" charset="0"/>
                <a:ea typeface="Roboto" panose="02000000000000000000" pitchFamily="2" charset="0"/>
                <a:cs typeface="Roboto" panose="02000000000000000000" pitchFamily="2" charset="0"/>
              </a:rPr>
              <a:t>Kids Helpline </a:t>
            </a:r>
            <a:r>
              <a:rPr lang="en-AU" sz="1800" dirty="0">
                <a:latin typeface="Roboto" panose="02000000000000000000" pitchFamily="2" charset="0"/>
                <a:ea typeface="Roboto" panose="02000000000000000000" pitchFamily="2" charset="0"/>
                <a:cs typeface="Roboto" panose="02000000000000000000" pitchFamily="2" charset="0"/>
              </a:rPr>
              <a:t>–</a:t>
            </a:r>
            <a:r>
              <a:rPr lang="en-AU" sz="1800" b="1" dirty="0">
                <a:latin typeface="Roboto" panose="02000000000000000000" pitchFamily="2" charset="0"/>
                <a:ea typeface="Roboto" panose="02000000000000000000" pitchFamily="2" charset="0"/>
                <a:cs typeface="Roboto" panose="02000000000000000000" pitchFamily="2" charset="0"/>
              </a:rPr>
              <a:t> </a:t>
            </a:r>
            <a:r>
              <a:rPr lang="en-AU" sz="1800" dirty="0">
                <a:latin typeface="Roboto" panose="02000000000000000000" pitchFamily="2" charset="0"/>
                <a:ea typeface="Roboto" panose="02000000000000000000" pitchFamily="2" charset="0"/>
                <a:cs typeface="Roboto" panose="02000000000000000000" pitchFamily="2" charset="0"/>
              </a:rPr>
              <a:t>24/7 crisis line for youth aged 5-25</a:t>
            </a:r>
            <a:endParaRPr lang="en-AU" sz="1800" b="1" dirty="0">
              <a:latin typeface="Roboto" panose="02000000000000000000" pitchFamily="2" charset="0"/>
              <a:ea typeface="Roboto" panose="02000000000000000000" pitchFamily="2" charset="0"/>
              <a:cs typeface="Roboto" panose="02000000000000000000" pitchFamily="2" charset="0"/>
            </a:endParaRPr>
          </a:p>
          <a:p>
            <a:pPr>
              <a:lnSpc>
                <a:spcPct val="114000"/>
              </a:lnSpc>
              <a:spcBef>
                <a:spcPts val="0"/>
              </a:spcBef>
              <a:spcAft>
                <a:spcPts val="800"/>
              </a:spcAft>
            </a:pPr>
            <a:r>
              <a:rPr lang="en-AU" sz="1800" dirty="0">
                <a:latin typeface="Roboto" panose="02000000000000000000" pitchFamily="2" charset="0"/>
                <a:ea typeface="Roboto" panose="02000000000000000000" pitchFamily="2" charset="0"/>
                <a:cs typeface="Roboto" panose="02000000000000000000" pitchFamily="2" charset="0"/>
              </a:rPr>
              <a:t>1800 55 1800</a:t>
            </a:r>
          </a:p>
          <a:p>
            <a:pPr>
              <a:lnSpc>
                <a:spcPct val="114000"/>
              </a:lnSpc>
              <a:spcBef>
                <a:spcPts val="0"/>
              </a:spcBef>
              <a:spcAft>
                <a:spcPts val="800"/>
              </a:spcAft>
            </a:pPr>
            <a:r>
              <a:rPr lang="en-AU" sz="1800" dirty="0">
                <a:latin typeface="Roboto" panose="02000000000000000000" pitchFamily="2" charset="0"/>
                <a:ea typeface="Roboto" panose="02000000000000000000" pitchFamily="2" charset="0"/>
                <a:cs typeface="Roboto" panose="02000000000000000000" pitchFamily="2" charset="0"/>
                <a:hlinkClick r:id="rId4"/>
              </a:rPr>
              <a:t>https://kidshelpline.com.au/</a:t>
            </a:r>
            <a:r>
              <a:rPr lang="en-AU" sz="1800" dirty="0">
                <a:latin typeface="Roboto" panose="02000000000000000000" pitchFamily="2" charset="0"/>
                <a:ea typeface="Roboto" panose="02000000000000000000" pitchFamily="2" charset="0"/>
                <a:cs typeface="Roboto" panose="02000000000000000000" pitchFamily="2" charset="0"/>
              </a:rPr>
              <a:t> </a:t>
            </a:r>
            <a:endParaRPr lang="en-AU" sz="1800" b="1" dirty="0">
              <a:latin typeface="Roboto" panose="02000000000000000000" pitchFamily="2" charset="0"/>
              <a:ea typeface="Roboto" panose="02000000000000000000" pitchFamily="2" charset="0"/>
              <a:cs typeface="Roboto" panose="02000000000000000000" pitchFamily="2" charset="0"/>
            </a:endParaRPr>
          </a:p>
          <a:p>
            <a:pPr>
              <a:lnSpc>
                <a:spcPct val="114000"/>
              </a:lnSpc>
              <a:spcBef>
                <a:spcPts val="1200"/>
              </a:spcBef>
              <a:spcAft>
                <a:spcPts val="800"/>
              </a:spcAft>
            </a:pPr>
            <a:r>
              <a:rPr lang="en-AU" sz="1800" b="1" dirty="0">
                <a:latin typeface="Roboto" panose="02000000000000000000" pitchFamily="2" charset="0"/>
                <a:ea typeface="Roboto" panose="02000000000000000000" pitchFamily="2" charset="0"/>
                <a:cs typeface="Roboto" panose="02000000000000000000" pitchFamily="2" charset="0"/>
              </a:rPr>
              <a:t>Beyond Blue </a:t>
            </a:r>
            <a:r>
              <a:rPr lang="en-AU" sz="1800" dirty="0">
                <a:latin typeface="Roboto" panose="02000000000000000000" pitchFamily="2" charset="0"/>
                <a:ea typeface="Roboto" panose="02000000000000000000" pitchFamily="2" charset="0"/>
                <a:cs typeface="Roboto" panose="02000000000000000000" pitchFamily="2" charset="0"/>
              </a:rPr>
              <a:t>– 24/7 advice &amp; support</a:t>
            </a:r>
          </a:p>
          <a:p>
            <a:pPr>
              <a:lnSpc>
                <a:spcPct val="114000"/>
              </a:lnSpc>
              <a:spcBef>
                <a:spcPts val="0"/>
              </a:spcBef>
              <a:spcAft>
                <a:spcPts val="800"/>
              </a:spcAft>
            </a:pPr>
            <a:r>
              <a:rPr lang="en-AU" sz="1800" dirty="0">
                <a:latin typeface="Roboto" panose="02000000000000000000" pitchFamily="2" charset="0"/>
                <a:ea typeface="Roboto" panose="02000000000000000000" pitchFamily="2" charset="0"/>
                <a:cs typeface="Roboto" panose="02000000000000000000" pitchFamily="2" charset="0"/>
              </a:rPr>
              <a:t>1300 22 4636</a:t>
            </a:r>
          </a:p>
          <a:p>
            <a:pPr>
              <a:lnSpc>
                <a:spcPct val="114000"/>
              </a:lnSpc>
              <a:spcBef>
                <a:spcPts val="0"/>
              </a:spcBef>
              <a:spcAft>
                <a:spcPts val="800"/>
              </a:spcAft>
            </a:pPr>
            <a:r>
              <a:rPr lang="en-AU" sz="1800" dirty="0">
                <a:latin typeface="Roboto" panose="02000000000000000000" pitchFamily="2" charset="0"/>
                <a:ea typeface="Roboto" panose="02000000000000000000" pitchFamily="2" charset="0"/>
                <a:cs typeface="Roboto" panose="02000000000000000000" pitchFamily="2" charset="0"/>
                <a:hlinkClick r:id="rId5"/>
              </a:rPr>
              <a:t>https://www.beyondblue.org.au/</a:t>
            </a:r>
            <a:r>
              <a:rPr lang="en-AU" sz="1800" dirty="0">
                <a:latin typeface="Roboto" panose="02000000000000000000" pitchFamily="2" charset="0"/>
                <a:ea typeface="Roboto" panose="02000000000000000000" pitchFamily="2" charset="0"/>
                <a:cs typeface="Roboto" panose="02000000000000000000" pitchFamily="2" charset="0"/>
              </a:rPr>
              <a:t> </a:t>
            </a:r>
          </a:p>
          <a:p>
            <a:pPr>
              <a:lnSpc>
                <a:spcPct val="114000"/>
              </a:lnSpc>
              <a:spcBef>
                <a:spcPts val="1200"/>
              </a:spcBef>
              <a:spcAft>
                <a:spcPts val="800"/>
              </a:spcAft>
            </a:pPr>
            <a:r>
              <a:rPr lang="en-AU" sz="1800" b="1" dirty="0">
                <a:latin typeface="Roboto" panose="02000000000000000000" pitchFamily="2" charset="0"/>
                <a:ea typeface="Roboto" panose="02000000000000000000" pitchFamily="2" charset="0"/>
                <a:cs typeface="Roboto" panose="02000000000000000000" pitchFamily="2" charset="0"/>
              </a:rPr>
              <a:t>1800RESPECT </a:t>
            </a:r>
            <a:r>
              <a:rPr lang="en-AU" sz="1800" dirty="0">
                <a:latin typeface="Roboto" panose="02000000000000000000" pitchFamily="2" charset="0"/>
                <a:ea typeface="Roboto" panose="02000000000000000000" pitchFamily="2" charset="0"/>
                <a:cs typeface="Roboto" panose="02000000000000000000" pitchFamily="2" charset="0"/>
              </a:rPr>
              <a:t>– 24/7 national sexual assault &amp; family violence counselling service</a:t>
            </a:r>
          </a:p>
          <a:p>
            <a:pPr>
              <a:lnSpc>
                <a:spcPct val="114000"/>
              </a:lnSpc>
              <a:spcBef>
                <a:spcPts val="0"/>
              </a:spcBef>
              <a:spcAft>
                <a:spcPts val="800"/>
              </a:spcAft>
            </a:pPr>
            <a:r>
              <a:rPr lang="en-AU" sz="1800" dirty="0">
                <a:latin typeface="Roboto" panose="02000000000000000000" pitchFamily="2" charset="0"/>
                <a:ea typeface="Roboto" panose="02000000000000000000" pitchFamily="2" charset="0"/>
                <a:cs typeface="Roboto" panose="02000000000000000000" pitchFamily="2" charset="0"/>
              </a:rPr>
              <a:t>1800 737 732</a:t>
            </a:r>
          </a:p>
          <a:p>
            <a:pPr>
              <a:lnSpc>
                <a:spcPct val="114000"/>
              </a:lnSpc>
              <a:spcBef>
                <a:spcPts val="0"/>
              </a:spcBef>
              <a:spcAft>
                <a:spcPts val="800"/>
              </a:spcAft>
            </a:pPr>
            <a:r>
              <a:rPr lang="en-AU" sz="1800" dirty="0">
                <a:latin typeface="Roboto" panose="02000000000000000000" pitchFamily="2" charset="0"/>
                <a:ea typeface="Roboto" panose="02000000000000000000" pitchFamily="2" charset="0"/>
                <a:cs typeface="Roboto" panose="02000000000000000000" pitchFamily="2" charset="0"/>
                <a:hlinkClick r:id="rId6"/>
              </a:rPr>
              <a:t>https://www.1800respect.org.au/</a:t>
            </a:r>
            <a:r>
              <a:rPr lang="en-AU" sz="1800" dirty="0">
                <a:latin typeface="Roboto" panose="02000000000000000000" pitchFamily="2" charset="0"/>
                <a:ea typeface="Roboto" panose="02000000000000000000" pitchFamily="2" charset="0"/>
                <a:cs typeface="Roboto" panose="02000000000000000000" pitchFamily="2" charset="0"/>
              </a:rPr>
              <a:t> </a:t>
            </a: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A0DDD708-3C2D-0B2F-4A20-1E5BE5ED5850}"/>
              </a:ext>
            </a:extLst>
          </p:cNvPr>
          <p:cNvPicPr>
            <a:picLocks noChangeAspect="1"/>
          </p:cNvPicPr>
          <p:nvPr/>
        </p:nvPicPr>
        <p:blipFill>
          <a:blip r:embed="rId7"/>
          <a:stretch>
            <a:fillRect/>
          </a:stretch>
        </p:blipFill>
        <p:spPr>
          <a:xfrm>
            <a:off x="752592" y="1988999"/>
            <a:ext cx="2880000" cy="2880000"/>
          </a:xfrm>
          <a:prstGeom prst="rect">
            <a:avLst/>
          </a:prstGeom>
        </p:spPr>
      </p:pic>
      <p:sp>
        <p:nvSpPr>
          <p:cNvPr id="4" name="Title 1">
            <a:extLst>
              <a:ext uri="{FF2B5EF4-FFF2-40B4-BE49-F238E27FC236}">
                <a16:creationId xmlns:a16="http://schemas.microsoft.com/office/drawing/2014/main" id="{D8FD6BDF-B4C3-6B3F-DEBF-3A7CFB31623F}"/>
              </a:ext>
            </a:extLst>
          </p:cNvPr>
          <p:cNvSpPr>
            <a:spLocks noGrp="1"/>
          </p:cNvSpPr>
          <p:nvPr>
            <p:ph type="title"/>
          </p:nvPr>
        </p:nvSpPr>
        <p:spPr>
          <a:xfrm>
            <a:off x="5151702" y="1065542"/>
            <a:ext cx="5712609" cy="727831"/>
          </a:xfrm>
        </p:spPr>
        <p:txBody>
          <a:bodyPr vert="horz" wrap="none" lIns="91440" tIns="45720" rIns="91440" bIns="45720" rtlCol="0" anchor="t">
            <a:noAutofit/>
          </a:bodyPr>
          <a:lstStyle/>
          <a:p>
            <a:pPr>
              <a:lnSpc>
                <a:spcPct val="90000"/>
              </a:lnSpc>
            </a:pPr>
            <a:r>
              <a:rPr lang="en-AU" sz="4500" b="1" cap="all" dirty="0">
                <a:latin typeface="Roboto" panose="02000000000000000000" pitchFamily="2" charset="0"/>
                <a:ea typeface="Roboto" panose="02000000000000000000" pitchFamily="2" charset="0"/>
                <a:cs typeface="Roboto" panose="02000000000000000000" pitchFamily="2" charset="0"/>
              </a:rPr>
              <a:t>Support services</a:t>
            </a:r>
            <a:endParaRPr lang="en-US" sz="4500" b="1" cap="all"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6629646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F209EA8-3A96-D3E7-D7E9-CC5422FBC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85187" cy="6857999"/>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703"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31A9AA3C-43FB-FF94-74C9-D0AC357A3B2F}"/>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mn-lt"/>
              </a:rPr>
              <a:t>COPWATCH</a:t>
            </a:r>
          </a:p>
        </p:txBody>
      </p:sp>
      <p:sp>
        <p:nvSpPr>
          <p:cNvPr id="6" name="Slide Number Placeholder 3">
            <a:extLst>
              <a:ext uri="{FF2B5EF4-FFF2-40B4-BE49-F238E27FC236}">
                <a16:creationId xmlns:a16="http://schemas.microsoft.com/office/drawing/2014/main" id="{013B0A15-48CC-DF4B-1151-5DF39539297A}"/>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pPr algn="l"/>
              <a:t>114</a:t>
            </a:fld>
            <a:endParaRPr lang="en-AU" dirty="0"/>
          </a:p>
        </p:txBody>
      </p:sp>
      <p:pic>
        <p:nvPicPr>
          <p:cNvPr id="8" name="Picture 7" descr="Icon&#10;&#10;Description automatically generated">
            <a:extLst>
              <a:ext uri="{FF2B5EF4-FFF2-40B4-BE49-F238E27FC236}">
                <a16:creationId xmlns:a16="http://schemas.microsoft.com/office/drawing/2014/main" id="{533BB0C8-64A7-1C6D-2A8E-A3A9B6AB43D7}"/>
              </a:ext>
            </a:extLst>
          </p:cNvPr>
          <p:cNvPicPr>
            <a:picLocks noChangeAspect="1"/>
          </p:cNvPicPr>
          <p:nvPr/>
        </p:nvPicPr>
        <p:blipFill>
          <a:blip r:embed="rId3"/>
          <a:stretch>
            <a:fillRect/>
          </a:stretch>
        </p:blipFill>
        <p:spPr>
          <a:xfrm>
            <a:off x="11353800" y="136525"/>
            <a:ext cx="744152" cy="744152"/>
          </a:xfrm>
          <a:prstGeom prst="rect">
            <a:avLst/>
          </a:prstGeom>
        </p:spPr>
      </p:pic>
      <p:sp>
        <p:nvSpPr>
          <p:cNvPr id="12" name="Content Placeholder 3">
            <a:extLst>
              <a:ext uri="{FF2B5EF4-FFF2-40B4-BE49-F238E27FC236}">
                <a16:creationId xmlns:a16="http://schemas.microsoft.com/office/drawing/2014/main" id="{18BF31EA-E8E2-8D14-4605-EECC3113D8F2}"/>
              </a:ext>
            </a:extLst>
          </p:cNvPr>
          <p:cNvSpPr txBox="1">
            <a:spLocks/>
          </p:cNvSpPr>
          <p:nvPr/>
        </p:nvSpPr>
        <p:spPr>
          <a:xfrm>
            <a:off x="5151703" y="1988999"/>
            <a:ext cx="6627009" cy="4454222"/>
          </a:xfrm>
          <a:prstGeom prst="rect">
            <a:avLst/>
          </a:prstGeom>
        </p:spPr>
        <p:txBody>
          <a:bodyPr>
            <a:normAutofit/>
          </a:bodyPr>
          <a:lstStyle>
            <a:lvl1pPr marL="0" indent="0" algn="l" defTabSz="914377" rtl="0" eaLnBrk="1" latinLnBrk="0" hangingPunct="1">
              <a:lnSpc>
                <a:spcPct val="90000"/>
              </a:lnSpc>
              <a:spcBef>
                <a:spcPts val="300"/>
              </a:spcBef>
              <a:spcAft>
                <a:spcPts val="600"/>
              </a:spcAft>
              <a:buFont typeface="Arial" panose="020B0604020202020204" pitchFamily="34" charset="0"/>
              <a:buNone/>
              <a:defRPr sz="1500" b="0" kern="1200">
                <a:solidFill>
                  <a:schemeClr val="tx1"/>
                </a:solidFill>
                <a:latin typeface="+mn-lt"/>
                <a:ea typeface="+mn-ea"/>
                <a:cs typeface="+mn-cs"/>
              </a:defRPr>
            </a:lvl1pPr>
            <a:lvl2pPr marL="143996"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2pPr>
            <a:lvl3pPr marL="287993"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3pPr>
            <a:lvl4pPr marL="431989"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4pPr>
            <a:lvl5pPr marL="575986"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1200"/>
              </a:spcBef>
              <a:spcAft>
                <a:spcPts val="800"/>
              </a:spcAft>
            </a:pPr>
            <a:r>
              <a:rPr lang="en-AU" sz="1800" b="1" dirty="0">
                <a:latin typeface="Roboto" panose="02000000000000000000" pitchFamily="2" charset="0"/>
                <a:ea typeface="Roboto" panose="02000000000000000000" pitchFamily="2" charset="0"/>
                <a:cs typeface="Roboto" panose="02000000000000000000" pitchFamily="2" charset="0"/>
              </a:rPr>
              <a:t>QLife</a:t>
            </a:r>
            <a:r>
              <a:rPr lang="en-AU" sz="1800" dirty="0">
                <a:latin typeface="Roboto" panose="02000000000000000000" pitchFamily="2" charset="0"/>
                <a:ea typeface="Roboto" panose="02000000000000000000" pitchFamily="2" charset="0"/>
                <a:cs typeface="Roboto" panose="02000000000000000000" pitchFamily="2" charset="0"/>
              </a:rPr>
              <a:t> – 3pm-12am phone/webchat peer support for LGBTQIA+</a:t>
            </a:r>
          </a:p>
          <a:p>
            <a:pPr>
              <a:lnSpc>
                <a:spcPct val="114000"/>
              </a:lnSpc>
              <a:spcBef>
                <a:spcPts val="0"/>
              </a:spcBef>
              <a:spcAft>
                <a:spcPts val="800"/>
              </a:spcAft>
            </a:pPr>
            <a:r>
              <a:rPr lang="en-AU" sz="1800" dirty="0">
                <a:latin typeface="Roboto" panose="02000000000000000000" pitchFamily="2" charset="0"/>
                <a:ea typeface="Roboto" panose="02000000000000000000" pitchFamily="2" charset="0"/>
                <a:cs typeface="Roboto" panose="02000000000000000000" pitchFamily="2" charset="0"/>
              </a:rPr>
              <a:t>1800 184 527</a:t>
            </a:r>
          </a:p>
          <a:p>
            <a:pPr>
              <a:lnSpc>
                <a:spcPct val="114000"/>
              </a:lnSpc>
              <a:spcBef>
                <a:spcPts val="0"/>
              </a:spcBef>
              <a:spcAft>
                <a:spcPts val="800"/>
              </a:spcAft>
            </a:pPr>
            <a:r>
              <a:rPr lang="en-AU" sz="1800" dirty="0">
                <a:latin typeface="Roboto" panose="02000000000000000000" pitchFamily="2" charset="0"/>
                <a:ea typeface="Roboto" panose="02000000000000000000" pitchFamily="2" charset="0"/>
                <a:cs typeface="Roboto" panose="02000000000000000000" pitchFamily="2" charset="0"/>
                <a:hlinkClick r:id="rId4"/>
              </a:rPr>
              <a:t>https://qlife.org.au/</a:t>
            </a:r>
            <a:r>
              <a:rPr lang="en-AU" sz="1800" dirty="0">
                <a:latin typeface="Roboto" panose="02000000000000000000" pitchFamily="2" charset="0"/>
                <a:ea typeface="Roboto" panose="02000000000000000000" pitchFamily="2" charset="0"/>
                <a:cs typeface="Roboto" panose="02000000000000000000" pitchFamily="2" charset="0"/>
              </a:rPr>
              <a:t> </a:t>
            </a:r>
            <a:endParaRPr lang="en-AU" sz="1800" b="1" dirty="0">
              <a:latin typeface="Roboto" panose="02000000000000000000" pitchFamily="2" charset="0"/>
              <a:ea typeface="Roboto" panose="02000000000000000000" pitchFamily="2" charset="0"/>
              <a:cs typeface="Roboto" panose="02000000000000000000" pitchFamily="2" charset="0"/>
            </a:endParaRPr>
          </a:p>
          <a:p>
            <a:pPr>
              <a:lnSpc>
                <a:spcPct val="114000"/>
              </a:lnSpc>
              <a:spcBef>
                <a:spcPts val="1200"/>
              </a:spcBef>
              <a:spcAft>
                <a:spcPts val="800"/>
              </a:spcAft>
            </a:pPr>
            <a:r>
              <a:rPr lang="en-AU" sz="1800" b="1" dirty="0">
                <a:latin typeface="Roboto" panose="02000000000000000000" pitchFamily="2" charset="0"/>
                <a:ea typeface="Roboto" panose="02000000000000000000" pitchFamily="2" charset="0"/>
                <a:cs typeface="Roboto" panose="02000000000000000000" pitchFamily="2" charset="0"/>
              </a:rPr>
              <a:t>Link2Home</a:t>
            </a:r>
            <a:r>
              <a:rPr lang="en-AU" sz="1800" dirty="0">
                <a:latin typeface="Roboto" panose="02000000000000000000" pitchFamily="2" charset="0"/>
                <a:ea typeface="Roboto" panose="02000000000000000000" pitchFamily="2" charset="0"/>
                <a:cs typeface="Roboto" panose="02000000000000000000" pitchFamily="2" charset="0"/>
              </a:rPr>
              <a:t> – 24/7 specialist homelessness services &amp; referral</a:t>
            </a:r>
          </a:p>
          <a:p>
            <a:pPr>
              <a:lnSpc>
                <a:spcPct val="114000"/>
              </a:lnSpc>
              <a:spcBef>
                <a:spcPts val="0"/>
              </a:spcBef>
              <a:spcAft>
                <a:spcPts val="800"/>
              </a:spcAft>
            </a:pPr>
            <a:r>
              <a:rPr lang="en-AU" sz="1800" dirty="0">
                <a:latin typeface="Roboto" panose="02000000000000000000" pitchFamily="2" charset="0"/>
                <a:ea typeface="Roboto" panose="02000000000000000000" pitchFamily="2" charset="0"/>
                <a:cs typeface="Roboto" panose="02000000000000000000" pitchFamily="2" charset="0"/>
              </a:rPr>
              <a:t>1800 152 152</a:t>
            </a:r>
          </a:p>
          <a:p>
            <a:pPr>
              <a:lnSpc>
                <a:spcPct val="114000"/>
              </a:lnSpc>
              <a:spcBef>
                <a:spcPts val="0"/>
              </a:spcBef>
              <a:spcAft>
                <a:spcPts val="800"/>
              </a:spcAft>
            </a:pPr>
            <a:r>
              <a:rPr lang="en-AU" sz="1800" dirty="0">
                <a:latin typeface="Roboto" panose="02000000000000000000" pitchFamily="2" charset="0"/>
                <a:ea typeface="Roboto" panose="02000000000000000000" pitchFamily="2" charset="0"/>
                <a:cs typeface="Roboto" panose="02000000000000000000" pitchFamily="2" charset="0"/>
                <a:hlinkClick r:id="rId5"/>
              </a:rPr>
              <a:t>https://www.facs.nsw.gov.au/housing/help/ways/are-you-homeless</a:t>
            </a:r>
            <a:r>
              <a:rPr lang="en-AU" sz="1800" dirty="0">
                <a:latin typeface="Roboto" panose="02000000000000000000" pitchFamily="2" charset="0"/>
                <a:ea typeface="Roboto" panose="02000000000000000000" pitchFamily="2" charset="0"/>
                <a:cs typeface="Roboto" panose="02000000000000000000" pitchFamily="2" charset="0"/>
              </a:rPr>
              <a:t> </a:t>
            </a:r>
          </a:p>
          <a:p>
            <a:pPr>
              <a:lnSpc>
                <a:spcPct val="114000"/>
              </a:lnSpc>
              <a:spcBef>
                <a:spcPts val="1200"/>
              </a:spcBef>
              <a:spcAft>
                <a:spcPts val="800"/>
              </a:spcAft>
            </a:pPr>
            <a:r>
              <a:rPr lang="en-AU" sz="1800" b="1" dirty="0">
                <a:latin typeface="Roboto" panose="02000000000000000000" pitchFamily="2" charset="0"/>
                <a:ea typeface="Roboto" panose="02000000000000000000" pitchFamily="2" charset="0"/>
                <a:cs typeface="Roboto" panose="02000000000000000000" pitchFamily="2" charset="0"/>
              </a:rPr>
              <a:t>Suicide Call Back Service</a:t>
            </a:r>
          </a:p>
          <a:p>
            <a:pPr>
              <a:lnSpc>
                <a:spcPct val="114000"/>
              </a:lnSpc>
              <a:spcBef>
                <a:spcPts val="0"/>
              </a:spcBef>
              <a:spcAft>
                <a:spcPts val="800"/>
              </a:spcAft>
            </a:pPr>
            <a:r>
              <a:rPr lang="en-AU" sz="1800" dirty="0">
                <a:latin typeface="Roboto" panose="02000000000000000000" pitchFamily="2" charset="0"/>
                <a:ea typeface="Roboto" panose="02000000000000000000" pitchFamily="2" charset="0"/>
                <a:cs typeface="Roboto" panose="02000000000000000000" pitchFamily="2" charset="0"/>
              </a:rPr>
              <a:t>1300 659 467</a:t>
            </a:r>
          </a:p>
          <a:p>
            <a:pPr>
              <a:lnSpc>
                <a:spcPct val="114000"/>
              </a:lnSpc>
              <a:spcBef>
                <a:spcPts val="0"/>
              </a:spcBef>
              <a:spcAft>
                <a:spcPts val="800"/>
              </a:spcAft>
            </a:pPr>
            <a:r>
              <a:rPr lang="en-AU" sz="1800" dirty="0">
                <a:latin typeface="Roboto" panose="02000000000000000000" pitchFamily="2" charset="0"/>
                <a:ea typeface="Roboto" panose="02000000000000000000" pitchFamily="2" charset="0"/>
                <a:cs typeface="Roboto" panose="02000000000000000000" pitchFamily="2" charset="0"/>
                <a:hlinkClick r:id="rId6"/>
              </a:rPr>
              <a:t>https://www.suicidecallbackservice.org.au/</a:t>
            </a:r>
            <a:r>
              <a:rPr lang="en-AU" sz="1800" dirty="0">
                <a:latin typeface="Roboto" panose="02000000000000000000" pitchFamily="2" charset="0"/>
                <a:ea typeface="Roboto" panose="02000000000000000000" pitchFamily="2" charset="0"/>
                <a:cs typeface="Roboto" panose="02000000000000000000" pitchFamily="2" charset="0"/>
              </a:rPr>
              <a:t> </a:t>
            </a:r>
          </a:p>
        </p:txBody>
      </p:sp>
      <p:sp>
        <p:nvSpPr>
          <p:cNvPr id="2" name="TextBox 1">
            <a:extLst>
              <a:ext uri="{FF2B5EF4-FFF2-40B4-BE49-F238E27FC236}">
                <a16:creationId xmlns:a16="http://schemas.microsoft.com/office/drawing/2014/main" id="{75690D65-46FC-27D2-1AA9-A2BC08D67034}"/>
              </a:ext>
            </a:extLst>
          </p:cNvPr>
          <p:cNvSpPr txBox="1"/>
          <p:nvPr/>
        </p:nvSpPr>
        <p:spPr>
          <a:xfrm>
            <a:off x="9181070" y="1149178"/>
            <a:ext cx="65" cy="215444"/>
          </a:xfrm>
          <a:prstGeom prst="rect">
            <a:avLst/>
          </a:prstGeom>
          <a:noFill/>
        </p:spPr>
        <p:txBody>
          <a:bodyPr wrap="none" lIns="0" tIns="0" rIns="0" bIns="0" rtlCol="0">
            <a:spAutoFit/>
          </a:bodyPr>
          <a:lstStyle/>
          <a:p>
            <a:pPr algn="l"/>
            <a:endParaRPr lang="en-US" sz="1400" dirty="0">
              <a:effectLst/>
              <a:latin typeface="Roboto Condensed" panose="02000000000000000000" pitchFamily="2" charset="0"/>
            </a:endParaRP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27E67F9C-209D-B133-804B-D7058BF1B0BE}"/>
              </a:ext>
            </a:extLst>
          </p:cNvPr>
          <p:cNvPicPr>
            <a:picLocks noChangeAspect="1"/>
          </p:cNvPicPr>
          <p:nvPr/>
        </p:nvPicPr>
        <p:blipFill>
          <a:blip r:embed="rId7"/>
          <a:stretch>
            <a:fillRect/>
          </a:stretch>
        </p:blipFill>
        <p:spPr>
          <a:xfrm>
            <a:off x="752592" y="1988999"/>
            <a:ext cx="2880000" cy="2880000"/>
          </a:xfrm>
          <a:prstGeom prst="rect">
            <a:avLst/>
          </a:prstGeom>
        </p:spPr>
      </p:pic>
      <p:sp>
        <p:nvSpPr>
          <p:cNvPr id="5" name="Title 1">
            <a:extLst>
              <a:ext uri="{FF2B5EF4-FFF2-40B4-BE49-F238E27FC236}">
                <a16:creationId xmlns:a16="http://schemas.microsoft.com/office/drawing/2014/main" id="{5F0724FE-10EE-2D09-0F13-824D2613F9FC}"/>
              </a:ext>
            </a:extLst>
          </p:cNvPr>
          <p:cNvSpPr>
            <a:spLocks noGrp="1"/>
          </p:cNvSpPr>
          <p:nvPr>
            <p:ph type="title"/>
          </p:nvPr>
        </p:nvSpPr>
        <p:spPr>
          <a:xfrm>
            <a:off x="5151989" y="1047436"/>
            <a:ext cx="5789814" cy="727831"/>
          </a:xfrm>
        </p:spPr>
        <p:txBody>
          <a:bodyPr vert="horz" wrap="none" lIns="91440" tIns="45720" rIns="91440" bIns="45720" rtlCol="0" anchor="t">
            <a:noAutofit/>
          </a:bodyPr>
          <a:lstStyle/>
          <a:p>
            <a:pPr>
              <a:lnSpc>
                <a:spcPct val="90000"/>
              </a:lnSpc>
            </a:pPr>
            <a:r>
              <a:rPr lang="en-AU" sz="4500" b="1" cap="all" dirty="0">
                <a:latin typeface="Roboto" panose="02000000000000000000" pitchFamily="2" charset="0"/>
                <a:ea typeface="Roboto" panose="02000000000000000000" pitchFamily="2" charset="0"/>
                <a:cs typeface="Roboto" panose="02000000000000000000" pitchFamily="2" charset="0"/>
              </a:rPr>
              <a:t>Support services</a:t>
            </a:r>
            <a:endParaRPr lang="en-US" sz="4500" b="1" cap="all"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7640180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F209EA8-3A96-D3E7-D7E9-CC5422FBC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85187" cy="6857999"/>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703"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31A9AA3C-43FB-FF94-74C9-D0AC357A3B2F}"/>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mn-lt"/>
              </a:rPr>
              <a:t>COPWATCH</a:t>
            </a:r>
          </a:p>
        </p:txBody>
      </p:sp>
      <p:sp>
        <p:nvSpPr>
          <p:cNvPr id="6" name="Slide Number Placeholder 3">
            <a:extLst>
              <a:ext uri="{FF2B5EF4-FFF2-40B4-BE49-F238E27FC236}">
                <a16:creationId xmlns:a16="http://schemas.microsoft.com/office/drawing/2014/main" id="{013B0A15-48CC-DF4B-1151-5DF39539297A}"/>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pPr algn="l"/>
              <a:t>115</a:t>
            </a:fld>
            <a:endParaRPr lang="en-AU" dirty="0"/>
          </a:p>
        </p:txBody>
      </p:sp>
      <p:pic>
        <p:nvPicPr>
          <p:cNvPr id="8" name="Picture 7" descr="Icon&#10;&#10;Description automatically generated">
            <a:extLst>
              <a:ext uri="{FF2B5EF4-FFF2-40B4-BE49-F238E27FC236}">
                <a16:creationId xmlns:a16="http://schemas.microsoft.com/office/drawing/2014/main" id="{533BB0C8-64A7-1C6D-2A8E-A3A9B6AB43D7}"/>
              </a:ext>
            </a:extLst>
          </p:cNvPr>
          <p:cNvPicPr>
            <a:picLocks noChangeAspect="1"/>
          </p:cNvPicPr>
          <p:nvPr/>
        </p:nvPicPr>
        <p:blipFill>
          <a:blip r:embed="rId3"/>
          <a:stretch>
            <a:fillRect/>
          </a:stretch>
        </p:blipFill>
        <p:spPr>
          <a:xfrm>
            <a:off x="11353800" y="136525"/>
            <a:ext cx="744152" cy="744152"/>
          </a:xfrm>
          <a:prstGeom prst="rect">
            <a:avLst/>
          </a:prstGeom>
        </p:spPr>
      </p:pic>
      <p:sp>
        <p:nvSpPr>
          <p:cNvPr id="12" name="Content Placeholder 3">
            <a:extLst>
              <a:ext uri="{FF2B5EF4-FFF2-40B4-BE49-F238E27FC236}">
                <a16:creationId xmlns:a16="http://schemas.microsoft.com/office/drawing/2014/main" id="{18BF31EA-E8E2-8D14-4605-EECC3113D8F2}"/>
              </a:ext>
            </a:extLst>
          </p:cNvPr>
          <p:cNvSpPr txBox="1">
            <a:spLocks/>
          </p:cNvSpPr>
          <p:nvPr/>
        </p:nvSpPr>
        <p:spPr>
          <a:xfrm>
            <a:off x="5137779" y="2084687"/>
            <a:ext cx="5789814" cy="2784312"/>
          </a:xfrm>
          <a:prstGeom prst="rect">
            <a:avLst/>
          </a:prstGeom>
        </p:spPr>
        <p:txBody>
          <a:bodyPr>
            <a:normAutofit/>
          </a:bodyPr>
          <a:lstStyle>
            <a:lvl1pPr marL="0" indent="0" algn="l" defTabSz="914377" rtl="0" eaLnBrk="1" latinLnBrk="0" hangingPunct="1">
              <a:lnSpc>
                <a:spcPct val="90000"/>
              </a:lnSpc>
              <a:spcBef>
                <a:spcPts val="300"/>
              </a:spcBef>
              <a:spcAft>
                <a:spcPts val="600"/>
              </a:spcAft>
              <a:buFont typeface="Arial" panose="020B0604020202020204" pitchFamily="34" charset="0"/>
              <a:buNone/>
              <a:defRPr sz="1500" b="0" kern="1200">
                <a:solidFill>
                  <a:schemeClr val="tx1"/>
                </a:solidFill>
                <a:latin typeface="+mn-lt"/>
                <a:ea typeface="+mn-ea"/>
                <a:cs typeface="+mn-cs"/>
              </a:defRPr>
            </a:lvl1pPr>
            <a:lvl2pPr marL="143996"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2pPr>
            <a:lvl3pPr marL="287993"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3pPr>
            <a:lvl4pPr marL="431989"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4pPr>
            <a:lvl5pPr marL="575986"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1200"/>
              </a:spcBef>
              <a:spcAft>
                <a:spcPts val="800"/>
              </a:spcAft>
            </a:pPr>
            <a:r>
              <a:rPr lang="en-AU" sz="1800" b="1" dirty="0">
                <a:latin typeface="Roboto" panose="02000000000000000000" pitchFamily="2" charset="0"/>
                <a:ea typeface="Roboto" panose="02000000000000000000" pitchFamily="2" charset="0"/>
                <a:cs typeface="Roboto" panose="02000000000000000000" pitchFamily="2" charset="0"/>
              </a:rPr>
              <a:t>Domestic Violence Line </a:t>
            </a:r>
          </a:p>
          <a:p>
            <a:pPr>
              <a:lnSpc>
                <a:spcPct val="114000"/>
              </a:lnSpc>
              <a:spcBef>
                <a:spcPts val="0"/>
              </a:spcBef>
              <a:spcAft>
                <a:spcPts val="800"/>
              </a:spcAft>
            </a:pPr>
            <a:r>
              <a:rPr lang="en-AU" sz="1800" dirty="0">
                <a:latin typeface="Roboto" panose="02000000000000000000" pitchFamily="2" charset="0"/>
                <a:ea typeface="Roboto" panose="02000000000000000000" pitchFamily="2" charset="0"/>
                <a:cs typeface="Roboto" panose="02000000000000000000" pitchFamily="2" charset="0"/>
              </a:rPr>
              <a:t>1800 656 463</a:t>
            </a:r>
          </a:p>
          <a:p>
            <a:pPr>
              <a:lnSpc>
                <a:spcPct val="114000"/>
              </a:lnSpc>
              <a:spcBef>
                <a:spcPts val="1200"/>
              </a:spcBef>
              <a:spcAft>
                <a:spcPts val="800"/>
              </a:spcAft>
            </a:pPr>
            <a:r>
              <a:rPr lang="en-AU" sz="1800" b="1" dirty="0">
                <a:latin typeface="Roboto" panose="02000000000000000000" pitchFamily="2" charset="0"/>
                <a:ea typeface="Roboto" panose="02000000000000000000" pitchFamily="2" charset="0"/>
                <a:cs typeface="Roboto" panose="02000000000000000000" pitchFamily="2" charset="0"/>
              </a:rPr>
              <a:t>MensLine Australia</a:t>
            </a:r>
            <a:r>
              <a:rPr lang="en-AU" sz="1800" dirty="0">
                <a:latin typeface="Roboto" panose="02000000000000000000" pitchFamily="2" charset="0"/>
                <a:ea typeface="Roboto" panose="02000000000000000000" pitchFamily="2" charset="0"/>
                <a:cs typeface="Roboto" panose="02000000000000000000" pitchFamily="2" charset="0"/>
              </a:rPr>
              <a:t> – free phone and online counselling service for men</a:t>
            </a:r>
            <a:endParaRPr lang="en-AU" sz="1800" b="1" dirty="0">
              <a:latin typeface="Roboto" panose="02000000000000000000" pitchFamily="2" charset="0"/>
              <a:ea typeface="Roboto" panose="02000000000000000000" pitchFamily="2" charset="0"/>
              <a:cs typeface="Roboto" panose="02000000000000000000" pitchFamily="2" charset="0"/>
            </a:endParaRPr>
          </a:p>
          <a:p>
            <a:pPr>
              <a:lnSpc>
                <a:spcPct val="114000"/>
              </a:lnSpc>
              <a:spcBef>
                <a:spcPts val="0"/>
              </a:spcBef>
              <a:spcAft>
                <a:spcPts val="800"/>
              </a:spcAft>
            </a:pPr>
            <a:r>
              <a:rPr lang="en-AU" sz="1800" dirty="0">
                <a:latin typeface="Roboto" panose="02000000000000000000" pitchFamily="2" charset="0"/>
                <a:ea typeface="Roboto" panose="02000000000000000000" pitchFamily="2" charset="0"/>
                <a:cs typeface="Roboto" panose="02000000000000000000" pitchFamily="2" charset="0"/>
              </a:rPr>
              <a:t>1300 78 99 78</a:t>
            </a:r>
          </a:p>
          <a:p>
            <a:pPr>
              <a:lnSpc>
                <a:spcPct val="114000"/>
              </a:lnSpc>
              <a:spcBef>
                <a:spcPts val="0"/>
              </a:spcBef>
              <a:spcAft>
                <a:spcPts val="800"/>
              </a:spcAft>
            </a:pPr>
            <a:r>
              <a:rPr lang="en-AU" sz="1800" dirty="0">
                <a:latin typeface="Roboto" panose="02000000000000000000" pitchFamily="2" charset="0"/>
                <a:ea typeface="Roboto" panose="02000000000000000000" pitchFamily="2" charset="0"/>
                <a:cs typeface="Roboto" panose="02000000000000000000" pitchFamily="2" charset="0"/>
                <a:hlinkClick r:id="rId4"/>
              </a:rPr>
              <a:t>https://mensline.org.au/</a:t>
            </a:r>
            <a:r>
              <a:rPr lang="en-AU" sz="1800" dirty="0">
                <a:latin typeface="Roboto" panose="02000000000000000000" pitchFamily="2" charset="0"/>
                <a:ea typeface="Roboto" panose="02000000000000000000" pitchFamily="2" charset="0"/>
                <a:cs typeface="Roboto" panose="02000000000000000000" pitchFamily="2" charset="0"/>
              </a:rPr>
              <a:t> </a:t>
            </a:r>
          </a:p>
        </p:txBody>
      </p:sp>
      <p:sp>
        <p:nvSpPr>
          <p:cNvPr id="2" name="TextBox 1">
            <a:extLst>
              <a:ext uri="{FF2B5EF4-FFF2-40B4-BE49-F238E27FC236}">
                <a16:creationId xmlns:a16="http://schemas.microsoft.com/office/drawing/2014/main" id="{75690D65-46FC-27D2-1AA9-A2BC08D67034}"/>
              </a:ext>
            </a:extLst>
          </p:cNvPr>
          <p:cNvSpPr txBox="1"/>
          <p:nvPr/>
        </p:nvSpPr>
        <p:spPr>
          <a:xfrm>
            <a:off x="9181070" y="1149178"/>
            <a:ext cx="65" cy="215444"/>
          </a:xfrm>
          <a:prstGeom prst="rect">
            <a:avLst/>
          </a:prstGeom>
          <a:noFill/>
        </p:spPr>
        <p:txBody>
          <a:bodyPr wrap="none" lIns="0" tIns="0" rIns="0" bIns="0" rtlCol="0">
            <a:spAutoFit/>
          </a:bodyPr>
          <a:lstStyle/>
          <a:p>
            <a:pPr algn="l"/>
            <a:endParaRPr lang="en-US" sz="1400" dirty="0">
              <a:effectLst/>
              <a:latin typeface="Roboto Condensed" panose="02000000000000000000" pitchFamily="2" charset="0"/>
            </a:endParaRP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27E67F9C-209D-B133-804B-D7058BF1B0BE}"/>
              </a:ext>
            </a:extLst>
          </p:cNvPr>
          <p:cNvPicPr>
            <a:picLocks noChangeAspect="1"/>
          </p:cNvPicPr>
          <p:nvPr/>
        </p:nvPicPr>
        <p:blipFill>
          <a:blip r:embed="rId5"/>
          <a:stretch>
            <a:fillRect/>
          </a:stretch>
        </p:blipFill>
        <p:spPr>
          <a:xfrm>
            <a:off x="752592" y="1988999"/>
            <a:ext cx="2880000" cy="2880000"/>
          </a:xfrm>
          <a:prstGeom prst="rect">
            <a:avLst/>
          </a:prstGeom>
        </p:spPr>
      </p:pic>
      <p:sp>
        <p:nvSpPr>
          <p:cNvPr id="5" name="Title 1">
            <a:extLst>
              <a:ext uri="{FF2B5EF4-FFF2-40B4-BE49-F238E27FC236}">
                <a16:creationId xmlns:a16="http://schemas.microsoft.com/office/drawing/2014/main" id="{5F0724FE-10EE-2D09-0F13-824D2613F9FC}"/>
              </a:ext>
            </a:extLst>
          </p:cNvPr>
          <p:cNvSpPr>
            <a:spLocks noGrp="1"/>
          </p:cNvSpPr>
          <p:nvPr>
            <p:ph type="title"/>
          </p:nvPr>
        </p:nvSpPr>
        <p:spPr>
          <a:xfrm>
            <a:off x="5151989" y="1047436"/>
            <a:ext cx="5789814" cy="727831"/>
          </a:xfrm>
        </p:spPr>
        <p:txBody>
          <a:bodyPr vert="horz" wrap="none" lIns="91440" tIns="45720" rIns="91440" bIns="45720" rtlCol="0" anchor="t">
            <a:noAutofit/>
          </a:bodyPr>
          <a:lstStyle/>
          <a:p>
            <a:pPr>
              <a:lnSpc>
                <a:spcPct val="90000"/>
              </a:lnSpc>
            </a:pPr>
            <a:r>
              <a:rPr lang="en-AU" sz="4500" b="1" cap="all" dirty="0">
                <a:latin typeface="Roboto" panose="02000000000000000000" pitchFamily="2" charset="0"/>
                <a:ea typeface="Roboto" panose="02000000000000000000" pitchFamily="2" charset="0"/>
                <a:cs typeface="Roboto" panose="02000000000000000000" pitchFamily="2" charset="0"/>
              </a:rPr>
              <a:t>Support services</a:t>
            </a:r>
            <a:endParaRPr lang="en-US" sz="4500" b="1" cap="all"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94967832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F209EA8-3A96-D3E7-D7E9-CC5422FBC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85187" cy="6857999"/>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703"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31A9AA3C-43FB-FF94-74C9-D0AC357A3B2F}"/>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mn-lt"/>
              </a:rPr>
              <a:t>COPWATCH</a:t>
            </a:r>
          </a:p>
        </p:txBody>
      </p:sp>
      <p:sp>
        <p:nvSpPr>
          <p:cNvPr id="6" name="Slide Number Placeholder 3">
            <a:extLst>
              <a:ext uri="{FF2B5EF4-FFF2-40B4-BE49-F238E27FC236}">
                <a16:creationId xmlns:a16="http://schemas.microsoft.com/office/drawing/2014/main" id="{013B0A15-48CC-DF4B-1151-5DF39539297A}"/>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pPr algn="l"/>
              <a:t>116</a:t>
            </a:fld>
            <a:endParaRPr lang="en-AU" dirty="0"/>
          </a:p>
        </p:txBody>
      </p:sp>
      <p:pic>
        <p:nvPicPr>
          <p:cNvPr id="8" name="Picture 7" descr="Icon&#10;&#10;Description automatically generated">
            <a:extLst>
              <a:ext uri="{FF2B5EF4-FFF2-40B4-BE49-F238E27FC236}">
                <a16:creationId xmlns:a16="http://schemas.microsoft.com/office/drawing/2014/main" id="{533BB0C8-64A7-1C6D-2A8E-A3A9B6AB43D7}"/>
              </a:ext>
            </a:extLst>
          </p:cNvPr>
          <p:cNvPicPr>
            <a:picLocks noChangeAspect="1"/>
          </p:cNvPicPr>
          <p:nvPr/>
        </p:nvPicPr>
        <p:blipFill>
          <a:blip r:embed="rId3"/>
          <a:stretch>
            <a:fillRect/>
          </a:stretch>
        </p:blipFill>
        <p:spPr>
          <a:xfrm>
            <a:off x="11353800" y="136525"/>
            <a:ext cx="744152" cy="744152"/>
          </a:xfrm>
          <a:prstGeom prst="rect">
            <a:avLst/>
          </a:prstGeom>
        </p:spPr>
      </p:pic>
      <p:sp>
        <p:nvSpPr>
          <p:cNvPr id="12" name="Content Placeholder 3">
            <a:extLst>
              <a:ext uri="{FF2B5EF4-FFF2-40B4-BE49-F238E27FC236}">
                <a16:creationId xmlns:a16="http://schemas.microsoft.com/office/drawing/2014/main" id="{18BF31EA-E8E2-8D14-4605-EECC3113D8F2}"/>
              </a:ext>
            </a:extLst>
          </p:cNvPr>
          <p:cNvSpPr txBox="1">
            <a:spLocks/>
          </p:cNvSpPr>
          <p:nvPr/>
        </p:nvSpPr>
        <p:spPr>
          <a:xfrm>
            <a:off x="5151703" y="2216116"/>
            <a:ext cx="6520456" cy="3317342"/>
          </a:xfrm>
          <a:prstGeom prst="rect">
            <a:avLst/>
          </a:prstGeom>
        </p:spPr>
        <p:txBody>
          <a:bodyPr>
            <a:normAutofit/>
          </a:bodyPr>
          <a:lstStyle>
            <a:lvl1pPr marL="0" indent="0" algn="l" defTabSz="914377" rtl="0" eaLnBrk="1" latinLnBrk="0" hangingPunct="1">
              <a:lnSpc>
                <a:spcPct val="90000"/>
              </a:lnSpc>
              <a:spcBef>
                <a:spcPts val="300"/>
              </a:spcBef>
              <a:spcAft>
                <a:spcPts val="600"/>
              </a:spcAft>
              <a:buFont typeface="Arial" panose="020B0604020202020204" pitchFamily="34" charset="0"/>
              <a:buNone/>
              <a:defRPr sz="1500" b="0" kern="1200">
                <a:solidFill>
                  <a:schemeClr val="tx1"/>
                </a:solidFill>
                <a:latin typeface="+mn-lt"/>
                <a:ea typeface="+mn-ea"/>
                <a:cs typeface="+mn-cs"/>
              </a:defRPr>
            </a:lvl1pPr>
            <a:lvl2pPr marL="143996"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2pPr>
            <a:lvl3pPr marL="287993"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3pPr>
            <a:lvl4pPr marL="431989"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4pPr>
            <a:lvl5pPr marL="575986"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0"/>
              </a:spcBef>
              <a:spcAft>
                <a:spcPts val="800"/>
              </a:spcAft>
            </a:pPr>
            <a:r>
              <a:rPr lang="en-AU" sz="1800" b="1" dirty="0">
                <a:latin typeface="Roboto" panose="02000000000000000000" pitchFamily="2" charset="0"/>
                <a:ea typeface="Roboto" panose="02000000000000000000" pitchFamily="2" charset="0"/>
                <a:cs typeface="Roboto" panose="02000000000000000000" pitchFamily="2" charset="0"/>
              </a:rPr>
              <a:t>WayAhead</a:t>
            </a:r>
            <a:r>
              <a:rPr lang="en-AU" sz="1800" dirty="0">
                <a:latin typeface="Roboto" panose="02000000000000000000" pitchFamily="2" charset="0"/>
                <a:ea typeface="Roboto" panose="02000000000000000000" pitchFamily="2" charset="0"/>
                <a:cs typeface="Roboto" panose="02000000000000000000" pitchFamily="2" charset="0"/>
              </a:rPr>
              <a:t> – Mental health info service. Weekdays 9am - 5pm</a:t>
            </a:r>
          </a:p>
          <a:p>
            <a:pPr>
              <a:lnSpc>
                <a:spcPct val="114000"/>
              </a:lnSpc>
              <a:spcBef>
                <a:spcPts val="0"/>
              </a:spcBef>
              <a:spcAft>
                <a:spcPts val="800"/>
              </a:spcAft>
            </a:pPr>
            <a:r>
              <a:rPr lang="en-AU" sz="1800" dirty="0">
                <a:latin typeface="Roboto" panose="02000000000000000000" pitchFamily="2" charset="0"/>
                <a:ea typeface="Roboto" panose="02000000000000000000" pitchFamily="2" charset="0"/>
                <a:cs typeface="Roboto" panose="02000000000000000000" pitchFamily="2" charset="0"/>
              </a:rPr>
              <a:t>1300 794 991</a:t>
            </a:r>
          </a:p>
          <a:p>
            <a:pPr>
              <a:lnSpc>
                <a:spcPct val="114000"/>
              </a:lnSpc>
              <a:spcBef>
                <a:spcPts val="0"/>
              </a:spcBef>
              <a:spcAft>
                <a:spcPts val="800"/>
              </a:spcAft>
            </a:pPr>
            <a:r>
              <a:rPr lang="en-AU" sz="1800" dirty="0">
                <a:latin typeface="Roboto" panose="02000000000000000000" pitchFamily="2" charset="0"/>
                <a:ea typeface="Roboto" panose="02000000000000000000" pitchFamily="2" charset="0"/>
                <a:cs typeface="Roboto" panose="02000000000000000000" pitchFamily="2" charset="0"/>
                <a:hlinkClick r:id="rId4"/>
              </a:rPr>
              <a:t>https://wayahead.org.au/</a:t>
            </a:r>
            <a:r>
              <a:rPr lang="en-AU" sz="1800" dirty="0">
                <a:latin typeface="Roboto" panose="02000000000000000000" pitchFamily="2" charset="0"/>
                <a:ea typeface="Roboto" panose="02000000000000000000" pitchFamily="2" charset="0"/>
                <a:cs typeface="Roboto" panose="02000000000000000000" pitchFamily="2" charset="0"/>
              </a:rPr>
              <a:t> </a:t>
            </a:r>
          </a:p>
          <a:p>
            <a:pPr>
              <a:lnSpc>
                <a:spcPct val="114000"/>
              </a:lnSpc>
              <a:spcBef>
                <a:spcPts val="1200"/>
              </a:spcBef>
              <a:spcAft>
                <a:spcPts val="800"/>
              </a:spcAft>
            </a:pPr>
            <a:r>
              <a:rPr lang="en-AU" sz="1800" b="1" dirty="0">
                <a:latin typeface="Roboto" panose="02000000000000000000" pitchFamily="2" charset="0"/>
                <a:ea typeface="Roboto" panose="02000000000000000000" pitchFamily="2" charset="0"/>
                <a:cs typeface="Roboto" panose="02000000000000000000" pitchFamily="2" charset="0"/>
              </a:rPr>
              <a:t>National Disability Abuse &amp; Neglect Hotline</a:t>
            </a:r>
          </a:p>
          <a:p>
            <a:pPr>
              <a:lnSpc>
                <a:spcPct val="114000"/>
              </a:lnSpc>
              <a:spcBef>
                <a:spcPts val="0"/>
              </a:spcBef>
              <a:spcAft>
                <a:spcPts val="800"/>
              </a:spcAft>
            </a:pPr>
            <a:r>
              <a:rPr lang="en-AU" sz="1800" dirty="0">
                <a:latin typeface="Roboto" panose="02000000000000000000" pitchFamily="2" charset="0"/>
                <a:ea typeface="Roboto" panose="02000000000000000000" pitchFamily="2" charset="0"/>
                <a:cs typeface="Roboto" panose="02000000000000000000" pitchFamily="2" charset="0"/>
              </a:rPr>
              <a:t>1800 880 052</a:t>
            </a:r>
          </a:p>
          <a:p>
            <a:pPr>
              <a:lnSpc>
                <a:spcPct val="114000"/>
              </a:lnSpc>
              <a:spcBef>
                <a:spcPts val="0"/>
              </a:spcBef>
              <a:spcAft>
                <a:spcPts val="800"/>
              </a:spcAft>
            </a:pPr>
            <a:r>
              <a:rPr lang="en-AU" sz="1800" dirty="0">
                <a:latin typeface="Roboto" panose="02000000000000000000" pitchFamily="2" charset="0"/>
                <a:ea typeface="Roboto" panose="02000000000000000000" pitchFamily="2" charset="0"/>
                <a:cs typeface="Roboto" panose="02000000000000000000" pitchFamily="2" charset="0"/>
                <a:hlinkClick r:id="rId5"/>
              </a:rPr>
              <a:t>https://www.jobaccess.gov.au/complaints/hotline</a:t>
            </a:r>
            <a:r>
              <a:rPr lang="en-AU" sz="1800" dirty="0">
                <a:latin typeface="Roboto" panose="02000000000000000000" pitchFamily="2" charset="0"/>
                <a:ea typeface="Roboto" panose="02000000000000000000" pitchFamily="2" charset="0"/>
                <a:cs typeface="Roboto" panose="02000000000000000000" pitchFamily="2" charset="0"/>
              </a:rPr>
              <a:t> </a:t>
            </a:r>
          </a:p>
        </p:txBody>
      </p:sp>
      <p:sp>
        <p:nvSpPr>
          <p:cNvPr id="2" name="TextBox 1">
            <a:extLst>
              <a:ext uri="{FF2B5EF4-FFF2-40B4-BE49-F238E27FC236}">
                <a16:creationId xmlns:a16="http://schemas.microsoft.com/office/drawing/2014/main" id="{75690D65-46FC-27D2-1AA9-A2BC08D67034}"/>
              </a:ext>
            </a:extLst>
          </p:cNvPr>
          <p:cNvSpPr txBox="1"/>
          <p:nvPr/>
        </p:nvSpPr>
        <p:spPr>
          <a:xfrm>
            <a:off x="9181070" y="1149178"/>
            <a:ext cx="65" cy="215444"/>
          </a:xfrm>
          <a:prstGeom prst="rect">
            <a:avLst/>
          </a:prstGeom>
          <a:noFill/>
        </p:spPr>
        <p:txBody>
          <a:bodyPr wrap="none" lIns="0" tIns="0" rIns="0" bIns="0" rtlCol="0">
            <a:spAutoFit/>
          </a:bodyPr>
          <a:lstStyle/>
          <a:p>
            <a:pPr algn="l"/>
            <a:endParaRPr lang="en-US" sz="1400" dirty="0">
              <a:effectLst/>
              <a:latin typeface="Roboto Condensed" panose="02000000000000000000" pitchFamily="2" charset="0"/>
            </a:endParaRP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BAE3889F-2CDA-6071-4496-2961E675603C}"/>
              </a:ext>
            </a:extLst>
          </p:cNvPr>
          <p:cNvPicPr>
            <a:picLocks noChangeAspect="1"/>
          </p:cNvPicPr>
          <p:nvPr/>
        </p:nvPicPr>
        <p:blipFill>
          <a:blip r:embed="rId6"/>
          <a:stretch>
            <a:fillRect/>
          </a:stretch>
        </p:blipFill>
        <p:spPr>
          <a:xfrm>
            <a:off x="752592" y="1988999"/>
            <a:ext cx="2880000" cy="2880000"/>
          </a:xfrm>
          <a:prstGeom prst="rect">
            <a:avLst/>
          </a:prstGeom>
        </p:spPr>
      </p:pic>
      <p:sp>
        <p:nvSpPr>
          <p:cNvPr id="5" name="Title 1">
            <a:extLst>
              <a:ext uri="{FF2B5EF4-FFF2-40B4-BE49-F238E27FC236}">
                <a16:creationId xmlns:a16="http://schemas.microsoft.com/office/drawing/2014/main" id="{1B02FF9B-38BA-5AB1-76A7-BF71A9140FDF}"/>
              </a:ext>
            </a:extLst>
          </p:cNvPr>
          <p:cNvSpPr>
            <a:spLocks noGrp="1"/>
          </p:cNvSpPr>
          <p:nvPr>
            <p:ph type="title"/>
          </p:nvPr>
        </p:nvSpPr>
        <p:spPr>
          <a:xfrm>
            <a:off x="5151703" y="1061441"/>
            <a:ext cx="5650616" cy="727831"/>
          </a:xfrm>
        </p:spPr>
        <p:txBody>
          <a:bodyPr vert="horz" lIns="91440" tIns="45720" rIns="91440" bIns="45720" rtlCol="0" anchor="t">
            <a:noAutofit/>
          </a:bodyPr>
          <a:lstStyle/>
          <a:p>
            <a:pPr>
              <a:lnSpc>
                <a:spcPct val="90000"/>
              </a:lnSpc>
            </a:pPr>
            <a:r>
              <a:rPr lang="en-AU" sz="4500" b="1" cap="all" dirty="0">
                <a:latin typeface="Roboto" panose="02000000000000000000" pitchFamily="2" charset="0"/>
                <a:ea typeface="Roboto" panose="02000000000000000000" pitchFamily="2" charset="0"/>
                <a:cs typeface="Roboto" panose="02000000000000000000" pitchFamily="2" charset="0"/>
              </a:rPr>
              <a:t>OTHER services</a:t>
            </a:r>
            <a:endParaRPr lang="en-US" sz="4500" b="1" cap="all"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3373226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F209EA8-3A96-D3E7-D7E9-CC5422FBC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85187" cy="6857999"/>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703"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31A9AA3C-43FB-FF94-74C9-D0AC357A3B2F}"/>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mn-lt"/>
              </a:rPr>
              <a:t>COPWATCH</a:t>
            </a:r>
          </a:p>
        </p:txBody>
      </p:sp>
      <p:sp>
        <p:nvSpPr>
          <p:cNvPr id="6" name="Slide Number Placeholder 3">
            <a:extLst>
              <a:ext uri="{FF2B5EF4-FFF2-40B4-BE49-F238E27FC236}">
                <a16:creationId xmlns:a16="http://schemas.microsoft.com/office/drawing/2014/main" id="{013B0A15-48CC-DF4B-1151-5DF39539297A}"/>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pPr algn="l"/>
              <a:t>117</a:t>
            </a:fld>
            <a:endParaRPr lang="en-AU" dirty="0"/>
          </a:p>
        </p:txBody>
      </p:sp>
      <p:pic>
        <p:nvPicPr>
          <p:cNvPr id="8" name="Picture 7" descr="Icon&#10;&#10;Description automatically generated">
            <a:extLst>
              <a:ext uri="{FF2B5EF4-FFF2-40B4-BE49-F238E27FC236}">
                <a16:creationId xmlns:a16="http://schemas.microsoft.com/office/drawing/2014/main" id="{533BB0C8-64A7-1C6D-2A8E-A3A9B6AB43D7}"/>
              </a:ext>
            </a:extLst>
          </p:cNvPr>
          <p:cNvPicPr>
            <a:picLocks noChangeAspect="1"/>
          </p:cNvPicPr>
          <p:nvPr/>
        </p:nvPicPr>
        <p:blipFill>
          <a:blip r:embed="rId3"/>
          <a:stretch>
            <a:fillRect/>
          </a:stretch>
        </p:blipFill>
        <p:spPr>
          <a:xfrm>
            <a:off x="11353800" y="136525"/>
            <a:ext cx="744152" cy="744152"/>
          </a:xfrm>
          <a:prstGeom prst="rect">
            <a:avLst/>
          </a:prstGeom>
        </p:spPr>
      </p:pic>
      <p:sp>
        <p:nvSpPr>
          <p:cNvPr id="12" name="Content Placeholder 3">
            <a:extLst>
              <a:ext uri="{FF2B5EF4-FFF2-40B4-BE49-F238E27FC236}">
                <a16:creationId xmlns:a16="http://schemas.microsoft.com/office/drawing/2014/main" id="{18BF31EA-E8E2-8D14-4605-EECC3113D8F2}"/>
              </a:ext>
            </a:extLst>
          </p:cNvPr>
          <p:cNvSpPr txBox="1">
            <a:spLocks/>
          </p:cNvSpPr>
          <p:nvPr/>
        </p:nvSpPr>
        <p:spPr>
          <a:xfrm>
            <a:off x="5151703" y="2230489"/>
            <a:ext cx="6520456" cy="2898975"/>
          </a:xfrm>
          <a:prstGeom prst="rect">
            <a:avLst/>
          </a:prstGeom>
        </p:spPr>
        <p:txBody>
          <a:bodyPr>
            <a:normAutofit/>
          </a:bodyPr>
          <a:lstStyle>
            <a:lvl1pPr marL="0" indent="0" algn="l" defTabSz="914377" rtl="0" eaLnBrk="1" latinLnBrk="0" hangingPunct="1">
              <a:lnSpc>
                <a:spcPct val="90000"/>
              </a:lnSpc>
              <a:spcBef>
                <a:spcPts val="300"/>
              </a:spcBef>
              <a:spcAft>
                <a:spcPts val="600"/>
              </a:spcAft>
              <a:buFont typeface="Arial" panose="020B0604020202020204" pitchFamily="34" charset="0"/>
              <a:buNone/>
              <a:defRPr sz="1500" b="0" kern="1200">
                <a:solidFill>
                  <a:schemeClr val="tx1"/>
                </a:solidFill>
                <a:latin typeface="+mn-lt"/>
                <a:ea typeface="+mn-ea"/>
                <a:cs typeface="+mn-cs"/>
              </a:defRPr>
            </a:lvl1pPr>
            <a:lvl2pPr marL="143996"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2pPr>
            <a:lvl3pPr marL="287993"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3pPr>
            <a:lvl4pPr marL="431989"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4pPr>
            <a:lvl5pPr marL="575986"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1200"/>
              </a:spcBef>
              <a:spcAft>
                <a:spcPts val="800"/>
              </a:spcAft>
            </a:pPr>
            <a:r>
              <a:rPr lang="en-AU" sz="1800" b="1" dirty="0">
                <a:latin typeface="Roboto" panose="02000000000000000000" pitchFamily="2" charset="0"/>
                <a:ea typeface="Roboto" panose="02000000000000000000" pitchFamily="2" charset="0"/>
                <a:cs typeface="Roboto" panose="02000000000000000000" pitchFamily="2" charset="0"/>
              </a:rPr>
              <a:t>Multicultural Disability Advocacy Association</a:t>
            </a:r>
          </a:p>
          <a:p>
            <a:pPr>
              <a:lnSpc>
                <a:spcPct val="114000"/>
              </a:lnSpc>
              <a:spcBef>
                <a:spcPts val="0"/>
              </a:spcBef>
              <a:spcAft>
                <a:spcPts val="800"/>
              </a:spcAft>
            </a:pPr>
            <a:r>
              <a:rPr lang="en-AU" sz="1800" dirty="0">
                <a:latin typeface="Roboto" panose="02000000000000000000" pitchFamily="2" charset="0"/>
                <a:ea typeface="Roboto" panose="02000000000000000000" pitchFamily="2" charset="0"/>
                <a:cs typeface="Roboto" panose="02000000000000000000" pitchFamily="2" charset="0"/>
              </a:rPr>
              <a:t>1800 629 072</a:t>
            </a:r>
          </a:p>
          <a:p>
            <a:pPr>
              <a:lnSpc>
                <a:spcPct val="114000"/>
              </a:lnSpc>
              <a:spcBef>
                <a:spcPts val="0"/>
              </a:spcBef>
              <a:spcAft>
                <a:spcPts val="800"/>
              </a:spcAft>
            </a:pPr>
            <a:r>
              <a:rPr lang="en-AU" sz="1800" dirty="0">
                <a:latin typeface="Roboto" panose="02000000000000000000" pitchFamily="2" charset="0"/>
                <a:ea typeface="Roboto" panose="02000000000000000000" pitchFamily="2" charset="0"/>
                <a:cs typeface="Roboto" panose="02000000000000000000" pitchFamily="2" charset="0"/>
                <a:hlinkClick r:id="rId4"/>
              </a:rPr>
              <a:t>https://mdaa.org.au/</a:t>
            </a:r>
            <a:r>
              <a:rPr lang="en-AU" sz="1800" dirty="0">
                <a:latin typeface="Roboto" panose="02000000000000000000" pitchFamily="2" charset="0"/>
                <a:ea typeface="Roboto" panose="02000000000000000000" pitchFamily="2" charset="0"/>
                <a:cs typeface="Roboto" panose="02000000000000000000" pitchFamily="2" charset="0"/>
              </a:rPr>
              <a:t> </a:t>
            </a:r>
          </a:p>
          <a:p>
            <a:pPr>
              <a:lnSpc>
                <a:spcPct val="114000"/>
              </a:lnSpc>
              <a:spcBef>
                <a:spcPts val="1200"/>
              </a:spcBef>
              <a:spcAft>
                <a:spcPts val="800"/>
              </a:spcAft>
            </a:pPr>
            <a:r>
              <a:rPr lang="en-AU" sz="1800" b="1" dirty="0">
                <a:latin typeface="Roboto" panose="02000000000000000000" pitchFamily="2" charset="0"/>
                <a:ea typeface="Roboto" panose="02000000000000000000" pitchFamily="2" charset="0"/>
                <a:cs typeface="Roboto" panose="02000000000000000000" pitchFamily="2" charset="0"/>
              </a:rPr>
              <a:t>YourRoom</a:t>
            </a:r>
            <a:r>
              <a:rPr lang="en-AU" sz="1800" dirty="0">
                <a:latin typeface="Roboto" panose="02000000000000000000" pitchFamily="2" charset="0"/>
                <a:ea typeface="Roboto" panose="02000000000000000000" pitchFamily="2" charset="0"/>
                <a:cs typeface="Roboto" panose="02000000000000000000" pitchFamily="2" charset="0"/>
              </a:rPr>
              <a:t> – 24/7 drug &amp; alcohol info service</a:t>
            </a:r>
          </a:p>
          <a:p>
            <a:pPr>
              <a:lnSpc>
                <a:spcPct val="114000"/>
              </a:lnSpc>
              <a:spcBef>
                <a:spcPts val="0"/>
              </a:spcBef>
              <a:spcAft>
                <a:spcPts val="800"/>
              </a:spcAft>
            </a:pPr>
            <a:r>
              <a:rPr lang="en-AU" sz="1800" dirty="0">
                <a:latin typeface="Roboto" panose="02000000000000000000" pitchFamily="2" charset="0"/>
                <a:ea typeface="Roboto" panose="02000000000000000000" pitchFamily="2" charset="0"/>
                <a:cs typeface="Roboto" panose="02000000000000000000" pitchFamily="2" charset="0"/>
              </a:rPr>
              <a:t>1800 250 015</a:t>
            </a:r>
          </a:p>
          <a:p>
            <a:pPr>
              <a:lnSpc>
                <a:spcPct val="114000"/>
              </a:lnSpc>
              <a:spcBef>
                <a:spcPts val="0"/>
              </a:spcBef>
              <a:spcAft>
                <a:spcPts val="800"/>
              </a:spcAft>
            </a:pPr>
            <a:r>
              <a:rPr lang="en-AU" sz="1800" dirty="0">
                <a:latin typeface="Roboto" panose="02000000000000000000" pitchFamily="2" charset="0"/>
                <a:ea typeface="Roboto" panose="02000000000000000000" pitchFamily="2" charset="0"/>
                <a:cs typeface="Roboto" panose="02000000000000000000" pitchFamily="2" charset="0"/>
                <a:hlinkClick r:id="rId5"/>
              </a:rPr>
              <a:t>https://yourroom.health.nsw.gov.au/</a:t>
            </a:r>
            <a:r>
              <a:rPr lang="en-AU" sz="1800" dirty="0">
                <a:latin typeface="Roboto" panose="02000000000000000000" pitchFamily="2" charset="0"/>
                <a:ea typeface="Roboto" panose="02000000000000000000" pitchFamily="2" charset="0"/>
                <a:cs typeface="Roboto" panose="02000000000000000000" pitchFamily="2" charset="0"/>
              </a:rPr>
              <a:t> </a:t>
            </a:r>
          </a:p>
        </p:txBody>
      </p:sp>
      <p:sp>
        <p:nvSpPr>
          <p:cNvPr id="2" name="TextBox 1">
            <a:extLst>
              <a:ext uri="{FF2B5EF4-FFF2-40B4-BE49-F238E27FC236}">
                <a16:creationId xmlns:a16="http://schemas.microsoft.com/office/drawing/2014/main" id="{75690D65-46FC-27D2-1AA9-A2BC08D67034}"/>
              </a:ext>
            </a:extLst>
          </p:cNvPr>
          <p:cNvSpPr txBox="1"/>
          <p:nvPr/>
        </p:nvSpPr>
        <p:spPr>
          <a:xfrm>
            <a:off x="9181070" y="1149178"/>
            <a:ext cx="65" cy="215444"/>
          </a:xfrm>
          <a:prstGeom prst="rect">
            <a:avLst/>
          </a:prstGeom>
          <a:noFill/>
        </p:spPr>
        <p:txBody>
          <a:bodyPr wrap="none" lIns="0" tIns="0" rIns="0" bIns="0" rtlCol="0">
            <a:spAutoFit/>
          </a:bodyPr>
          <a:lstStyle/>
          <a:p>
            <a:pPr algn="l"/>
            <a:endParaRPr lang="en-US" sz="1400" dirty="0">
              <a:effectLst/>
              <a:latin typeface="Roboto Condensed" panose="02000000000000000000" pitchFamily="2" charset="0"/>
            </a:endParaRP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BAE3889F-2CDA-6071-4496-2961E675603C}"/>
              </a:ext>
            </a:extLst>
          </p:cNvPr>
          <p:cNvPicPr>
            <a:picLocks noChangeAspect="1"/>
          </p:cNvPicPr>
          <p:nvPr/>
        </p:nvPicPr>
        <p:blipFill>
          <a:blip r:embed="rId6"/>
          <a:stretch>
            <a:fillRect/>
          </a:stretch>
        </p:blipFill>
        <p:spPr>
          <a:xfrm>
            <a:off x="752592" y="1988999"/>
            <a:ext cx="2880000" cy="2880000"/>
          </a:xfrm>
          <a:prstGeom prst="rect">
            <a:avLst/>
          </a:prstGeom>
        </p:spPr>
      </p:pic>
      <p:sp>
        <p:nvSpPr>
          <p:cNvPr id="5" name="Title 1">
            <a:extLst>
              <a:ext uri="{FF2B5EF4-FFF2-40B4-BE49-F238E27FC236}">
                <a16:creationId xmlns:a16="http://schemas.microsoft.com/office/drawing/2014/main" id="{1B02FF9B-38BA-5AB1-76A7-BF71A9140FDF}"/>
              </a:ext>
            </a:extLst>
          </p:cNvPr>
          <p:cNvSpPr>
            <a:spLocks noGrp="1"/>
          </p:cNvSpPr>
          <p:nvPr>
            <p:ph type="title"/>
          </p:nvPr>
        </p:nvSpPr>
        <p:spPr>
          <a:xfrm>
            <a:off x="5151703" y="1000706"/>
            <a:ext cx="5650616" cy="727831"/>
          </a:xfrm>
        </p:spPr>
        <p:txBody>
          <a:bodyPr vert="horz" wrap="none" lIns="91440" tIns="45720" rIns="91440" bIns="45720" rtlCol="0" anchor="t">
            <a:noAutofit/>
          </a:bodyPr>
          <a:lstStyle/>
          <a:p>
            <a:pPr>
              <a:lnSpc>
                <a:spcPct val="90000"/>
              </a:lnSpc>
            </a:pPr>
            <a:r>
              <a:rPr lang="en-AU" sz="4500" b="1" cap="all" dirty="0">
                <a:latin typeface="Roboto" panose="02000000000000000000" pitchFamily="2" charset="0"/>
                <a:ea typeface="Roboto" panose="02000000000000000000" pitchFamily="2" charset="0"/>
                <a:cs typeface="Roboto" panose="02000000000000000000" pitchFamily="2" charset="0"/>
              </a:rPr>
              <a:t>OTHER services</a:t>
            </a:r>
            <a:endParaRPr lang="en-US" sz="4500" b="1" cap="all"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58763436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F209EA8-3A96-D3E7-D7E9-CC5422FBC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85187" cy="6857999"/>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703"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31A9AA3C-43FB-FF94-74C9-D0AC357A3B2F}"/>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mn-lt"/>
              </a:rPr>
              <a:t>COPWATCH</a:t>
            </a:r>
          </a:p>
        </p:txBody>
      </p:sp>
      <p:sp>
        <p:nvSpPr>
          <p:cNvPr id="6" name="Slide Number Placeholder 3">
            <a:extLst>
              <a:ext uri="{FF2B5EF4-FFF2-40B4-BE49-F238E27FC236}">
                <a16:creationId xmlns:a16="http://schemas.microsoft.com/office/drawing/2014/main" id="{013B0A15-48CC-DF4B-1151-5DF39539297A}"/>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pPr algn="l"/>
              <a:t>118</a:t>
            </a:fld>
            <a:endParaRPr lang="en-AU" dirty="0"/>
          </a:p>
        </p:txBody>
      </p:sp>
      <p:pic>
        <p:nvPicPr>
          <p:cNvPr id="8" name="Picture 7" descr="Icon&#10;&#10;Description automatically generated">
            <a:extLst>
              <a:ext uri="{FF2B5EF4-FFF2-40B4-BE49-F238E27FC236}">
                <a16:creationId xmlns:a16="http://schemas.microsoft.com/office/drawing/2014/main" id="{533BB0C8-64A7-1C6D-2A8E-A3A9B6AB43D7}"/>
              </a:ext>
            </a:extLst>
          </p:cNvPr>
          <p:cNvPicPr>
            <a:picLocks noChangeAspect="1"/>
          </p:cNvPicPr>
          <p:nvPr/>
        </p:nvPicPr>
        <p:blipFill>
          <a:blip r:embed="rId3"/>
          <a:stretch>
            <a:fillRect/>
          </a:stretch>
        </p:blipFill>
        <p:spPr>
          <a:xfrm>
            <a:off x="11353800" y="136525"/>
            <a:ext cx="744152" cy="744152"/>
          </a:xfrm>
          <a:prstGeom prst="rect">
            <a:avLst/>
          </a:prstGeom>
        </p:spPr>
      </p:pic>
      <p:sp>
        <p:nvSpPr>
          <p:cNvPr id="12" name="Content Placeholder 3">
            <a:extLst>
              <a:ext uri="{FF2B5EF4-FFF2-40B4-BE49-F238E27FC236}">
                <a16:creationId xmlns:a16="http://schemas.microsoft.com/office/drawing/2014/main" id="{18BF31EA-E8E2-8D14-4605-EECC3113D8F2}"/>
              </a:ext>
            </a:extLst>
          </p:cNvPr>
          <p:cNvSpPr txBox="1">
            <a:spLocks/>
          </p:cNvSpPr>
          <p:nvPr/>
        </p:nvSpPr>
        <p:spPr>
          <a:xfrm>
            <a:off x="5151703" y="1988999"/>
            <a:ext cx="5608737" cy="4132832"/>
          </a:xfrm>
          <a:prstGeom prst="rect">
            <a:avLst/>
          </a:prstGeom>
        </p:spPr>
        <p:txBody>
          <a:bodyPr>
            <a:normAutofit/>
          </a:bodyPr>
          <a:lstStyle>
            <a:lvl1pPr marL="0" indent="0" algn="l" defTabSz="914377" rtl="0" eaLnBrk="1" latinLnBrk="0" hangingPunct="1">
              <a:lnSpc>
                <a:spcPct val="90000"/>
              </a:lnSpc>
              <a:spcBef>
                <a:spcPts val="300"/>
              </a:spcBef>
              <a:spcAft>
                <a:spcPts val="600"/>
              </a:spcAft>
              <a:buFont typeface="Arial" panose="020B0604020202020204" pitchFamily="34" charset="0"/>
              <a:buNone/>
              <a:defRPr sz="1500" b="0" kern="1200">
                <a:solidFill>
                  <a:schemeClr val="tx1"/>
                </a:solidFill>
                <a:latin typeface="+mn-lt"/>
                <a:ea typeface="+mn-ea"/>
                <a:cs typeface="+mn-cs"/>
              </a:defRPr>
            </a:lvl1pPr>
            <a:lvl2pPr marL="143996"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2pPr>
            <a:lvl3pPr marL="287993"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3pPr>
            <a:lvl4pPr marL="431989"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4pPr>
            <a:lvl5pPr marL="575986"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0"/>
              </a:spcBef>
              <a:spcAft>
                <a:spcPts val="800"/>
              </a:spcAft>
            </a:pPr>
            <a:r>
              <a:rPr lang="en-AU" sz="1800" b="1" dirty="0">
                <a:latin typeface="Roboto" panose="02000000000000000000" pitchFamily="2" charset="0"/>
                <a:ea typeface="Roboto" panose="02000000000000000000" pitchFamily="2" charset="0"/>
                <a:cs typeface="Roboto" panose="02000000000000000000" pitchFamily="2" charset="0"/>
                <a:hlinkClick r:id="rId4"/>
              </a:rPr>
              <a:t>The Healing Foundation</a:t>
            </a:r>
            <a:r>
              <a:rPr lang="en-AU" sz="1800" b="1" dirty="0">
                <a:latin typeface="Roboto" panose="02000000000000000000" pitchFamily="2" charset="0"/>
                <a:ea typeface="Roboto" panose="02000000000000000000" pitchFamily="2" charset="0"/>
                <a:cs typeface="Roboto" panose="02000000000000000000" pitchFamily="2" charset="0"/>
              </a:rPr>
              <a:t> </a:t>
            </a:r>
            <a:r>
              <a:rPr lang="en-AU" sz="1800" dirty="0">
                <a:latin typeface="Roboto" panose="02000000000000000000" pitchFamily="2" charset="0"/>
                <a:ea typeface="Roboto" panose="02000000000000000000" pitchFamily="2" charset="0"/>
                <a:cs typeface="Roboto" panose="02000000000000000000" pitchFamily="2" charset="0"/>
              </a:rPr>
              <a:t>– Resources and factsheet on trauma and healing for Aboriginal and Torres Strait Islander people</a:t>
            </a:r>
          </a:p>
          <a:p>
            <a:pPr>
              <a:lnSpc>
                <a:spcPct val="114000"/>
              </a:lnSpc>
              <a:spcBef>
                <a:spcPts val="1200"/>
              </a:spcBef>
              <a:spcAft>
                <a:spcPts val="800"/>
              </a:spcAft>
            </a:pPr>
            <a:r>
              <a:rPr lang="en-AU" sz="1800" b="1" dirty="0">
                <a:latin typeface="Roboto" panose="02000000000000000000" pitchFamily="2" charset="0"/>
                <a:ea typeface="Roboto" panose="02000000000000000000" pitchFamily="2" charset="0"/>
                <a:cs typeface="Roboto" panose="02000000000000000000" pitchFamily="2" charset="0"/>
                <a:hlinkClick r:id="rId5"/>
              </a:rPr>
              <a:t>WellMob</a:t>
            </a:r>
            <a:r>
              <a:rPr lang="en-AU" sz="1800" dirty="0">
                <a:latin typeface="Roboto" panose="02000000000000000000" pitchFamily="2" charset="0"/>
                <a:ea typeface="Roboto" panose="02000000000000000000" pitchFamily="2" charset="0"/>
                <a:cs typeface="Roboto" panose="02000000000000000000" pitchFamily="2" charset="0"/>
              </a:rPr>
              <a:t> – Online social, emotional and cultural resources, developed by and for First Nations people</a:t>
            </a:r>
          </a:p>
          <a:p>
            <a:pPr>
              <a:lnSpc>
                <a:spcPct val="114000"/>
              </a:lnSpc>
              <a:spcBef>
                <a:spcPts val="1200"/>
              </a:spcBef>
              <a:spcAft>
                <a:spcPts val="800"/>
              </a:spcAft>
            </a:pPr>
            <a:r>
              <a:rPr lang="en-AU" sz="1800" b="1" dirty="0">
                <a:latin typeface="Roboto" panose="02000000000000000000" pitchFamily="2" charset="0"/>
                <a:ea typeface="Roboto" panose="02000000000000000000" pitchFamily="2" charset="0"/>
                <a:cs typeface="Roboto" panose="02000000000000000000" pitchFamily="2" charset="0"/>
                <a:hlinkClick r:id="rId6"/>
              </a:rPr>
              <a:t>AIMhi-Y</a:t>
            </a:r>
            <a:r>
              <a:rPr lang="en-AU" sz="1800" dirty="0">
                <a:latin typeface="Roboto" panose="02000000000000000000" pitchFamily="2" charset="0"/>
                <a:ea typeface="Roboto" panose="02000000000000000000" pitchFamily="2" charset="0"/>
                <a:cs typeface="Roboto" panose="02000000000000000000" pitchFamily="2" charset="0"/>
              </a:rPr>
              <a:t> – Aboriginal and Islander Mental Health Initiative for Youth App</a:t>
            </a:r>
          </a:p>
          <a:p>
            <a:pPr>
              <a:lnSpc>
                <a:spcPct val="114000"/>
              </a:lnSpc>
              <a:spcBef>
                <a:spcPts val="0"/>
              </a:spcBef>
              <a:spcAft>
                <a:spcPts val="800"/>
              </a:spcAft>
            </a:pPr>
            <a:endParaRPr lang="en-AU" sz="1800" dirty="0">
              <a:latin typeface="Roboto" panose="02000000000000000000" pitchFamily="2" charset="0"/>
              <a:ea typeface="Roboto" panose="02000000000000000000" pitchFamily="2" charset="0"/>
              <a:cs typeface="Roboto" panose="02000000000000000000" pitchFamily="2" charset="0"/>
            </a:endParaRPr>
          </a:p>
          <a:p>
            <a:pPr>
              <a:lnSpc>
                <a:spcPct val="114000"/>
              </a:lnSpc>
              <a:spcBef>
                <a:spcPts val="0"/>
              </a:spcBef>
              <a:spcAft>
                <a:spcPts val="800"/>
              </a:spcAft>
            </a:pPr>
            <a:r>
              <a:rPr lang="en-AU" sz="1800" dirty="0">
                <a:latin typeface="Roboto" panose="02000000000000000000" pitchFamily="2" charset="0"/>
                <a:ea typeface="Roboto" panose="02000000000000000000" pitchFamily="2" charset="0"/>
                <a:cs typeface="Roboto" panose="02000000000000000000" pitchFamily="2" charset="0"/>
              </a:rPr>
              <a:t>For </a:t>
            </a:r>
            <a:r>
              <a:rPr lang="en-AU" sz="1800" b="1" dirty="0">
                <a:latin typeface="Roboto" panose="02000000000000000000" pitchFamily="2" charset="0"/>
                <a:ea typeface="Roboto" panose="02000000000000000000" pitchFamily="2" charset="0"/>
                <a:cs typeface="Roboto" panose="02000000000000000000" pitchFamily="2" charset="0"/>
              </a:rPr>
              <a:t>more services </a:t>
            </a:r>
            <a:r>
              <a:rPr lang="en-AU" sz="1800" dirty="0">
                <a:latin typeface="Roboto" panose="02000000000000000000" pitchFamily="2" charset="0"/>
                <a:ea typeface="Roboto" panose="02000000000000000000" pitchFamily="2" charset="0"/>
                <a:cs typeface="Roboto" panose="02000000000000000000" pitchFamily="2" charset="0"/>
              </a:rPr>
              <a:t>visit: </a:t>
            </a:r>
            <a:r>
              <a:rPr lang="en-AU" sz="1800" dirty="0">
                <a:latin typeface="Roboto" panose="02000000000000000000" pitchFamily="2" charset="0"/>
                <a:ea typeface="Roboto" panose="02000000000000000000" pitchFamily="2" charset="0"/>
                <a:cs typeface="Roboto" panose="02000000000000000000" pitchFamily="2" charset="0"/>
                <a:hlinkClick r:id="rId7"/>
              </a:rPr>
              <a:t>https://www.copwatch.org.au/legal-help</a:t>
            </a:r>
            <a:r>
              <a:rPr lang="en-AU" sz="1800" dirty="0">
                <a:latin typeface="Roboto" panose="02000000000000000000" pitchFamily="2" charset="0"/>
                <a:ea typeface="Roboto" panose="02000000000000000000" pitchFamily="2" charset="0"/>
                <a:cs typeface="Roboto" panose="02000000000000000000" pitchFamily="2" charset="0"/>
              </a:rPr>
              <a:t> </a:t>
            </a:r>
          </a:p>
        </p:txBody>
      </p:sp>
      <p:sp>
        <p:nvSpPr>
          <p:cNvPr id="2" name="TextBox 1">
            <a:extLst>
              <a:ext uri="{FF2B5EF4-FFF2-40B4-BE49-F238E27FC236}">
                <a16:creationId xmlns:a16="http://schemas.microsoft.com/office/drawing/2014/main" id="{75690D65-46FC-27D2-1AA9-A2BC08D67034}"/>
              </a:ext>
            </a:extLst>
          </p:cNvPr>
          <p:cNvSpPr txBox="1"/>
          <p:nvPr/>
        </p:nvSpPr>
        <p:spPr>
          <a:xfrm>
            <a:off x="9181070" y="1149178"/>
            <a:ext cx="65" cy="215444"/>
          </a:xfrm>
          <a:prstGeom prst="rect">
            <a:avLst/>
          </a:prstGeom>
          <a:noFill/>
        </p:spPr>
        <p:txBody>
          <a:bodyPr wrap="none" lIns="0" tIns="0" rIns="0" bIns="0" rtlCol="0">
            <a:spAutoFit/>
          </a:bodyPr>
          <a:lstStyle/>
          <a:p>
            <a:pPr algn="l"/>
            <a:endParaRPr lang="en-US" sz="1400" dirty="0">
              <a:effectLst/>
              <a:latin typeface="Roboto Condensed" panose="02000000000000000000" pitchFamily="2" charset="0"/>
            </a:endParaRP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75EDE603-675C-5DA1-5F53-8BA25BF5693C}"/>
              </a:ext>
            </a:extLst>
          </p:cNvPr>
          <p:cNvPicPr>
            <a:picLocks noChangeAspect="1"/>
          </p:cNvPicPr>
          <p:nvPr/>
        </p:nvPicPr>
        <p:blipFill>
          <a:blip r:embed="rId8"/>
          <a:stretch>
            <a:fillRect/>
          </a:stretch>
        </p:blipFill>
        <p:spPr>
          <a:xfrm>
            <a:off x="752592" y="1988999"/>
            <a:ext cx="2880000" cy="2880000"/>
          </a:xfrm>
          <a:prstGeom prst="rect">
            <a:avLst/>
          </a:prstGeom>
        </p:spPr>
      </p:pic>
      <p:sp>
        <p:nvSpPr>
          <p:cNvPr id="5" name="Title 1">
            <a:extLst>
              <a:ext uri="{FF2B5EF4-FFF2-40B4-BE49-F238E27FC236}">
                <a16:creationId xmlns:a16="http://schemas.microsoft.com/office/drawing/2014/main" id="{04602EAF-57FB-94D2-68F4-8BC96C1869DE}"/>
              </a:ext>
            </a:extLst>
          </p:cNvPr>
          <p:cNvSpPr>
            <a:spLocks noGrp="1"/>
          </p:cNvSpPr>
          <p:nvPr>
            <p:ph type="title"/>
          </p:nvPr>
        </p:nvSpPr>
        <p:spPr>
          <a:xfrm>
            <a:off x="5151703" y="1000706"/>
            <a:ext cx="5650616" cy="727831"/>
          </a:xfrm>
        </p:spPr>
        <p:txBody>
          <a:bodyPr vert="horz" wrap="none" lIns="91440" tIns="45720" rIns="91440" bIns="45720" rtlCol="0" anchor="t">
            <a:noAutofit/>
          </a:bodyPr>
          <a:lstStyle/>
          <a:p>
            <a:pPr>
              <a:lnSpc>
                <a:spcPct val="90000"/>
              </a:lnSpc>
            </a:pPr>
            <a:r>
              <a:rPr lang="en-AU" sz="4500" b="1" cap="all" dirty="0">
                <a:latin typeface="Roboto" panose="02000000000000000000" pitchFamily="2" charset="0"/>
                <a:ea typeface="Roboto" panose="02000000000000000000" pitchFamily="2" charset="0"/>
                <a:cs typeface="Roboto" panose="02000000000000000000" pitchFamily="2" charset="0"/>
              </a:rPr>
              <a:t>OTHER services</a:t>
            </a:r>
            <a:endParaRPr lang="en-US" sz="4500" b="1" cap="all"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267966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4885E53-218D-BF8A-D404-8B3AE485768B}"/>
              </a:ext>
            </a:extLst>
          </p:cNvPr>
          <p:cNvSpPr>
            <a:spLocks noGrp="1"/>
          </p:cNvSpPr>
          <p:nvPr>
            <p:ph type="title"/>
          </p:nvPr>
        </p:nvSpPr>
        <p:spPr>
          <a:xfrm>
            <a:off x="865141" y="1020336"/>
            <a:ext cx="7318358" cy="729724"/>
          </a:xfrm>
        </p:spPr>
        <p:txBody>
          <a:bodyPr vert="horz" wrap="none" lIns="91440" tIns="45720" rIns="91440" bIns="45720" rtlCol="0" anchor="t">
            <a:noAutofit/>
          </a:bodyPr>
          <a:lstStyle/>
          <a:p>
            <a:pPr>
              <a:lnSpc>
                <a:spcPct val="90000"/>
              </a:lnSpc>
            </a:pPr>
            <a:r>
              <a:rPr lang="en-US" sz="4500" b="1" dirty="0">
                <a:latin typeface="Roboto" panose="02000000000000000000" pitchFamily="2" charset="0"/>
                <a:ea typeface="Roboto" panose="02000000000000000000" pitchFamily="2" charset="0"/>
                <a:cs typeface="Roboto" panose="02000000000000000000" pitchFamily="2" charset="0"/>
              </a:rPr>
              <a:t>WHO CAN USE COPWATCH</a:t>
            </a:r>
          </a:p>
        </p:txBody>
      </p:sp>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Text Placeholder 5">
            <a:extLst>
              <a:ext uri="{FF2B5EF4-FFF2-40B4-BE49-F238E27FC236}">
                <a16:creationId xmlns:a16="http://schemas.microsoft.com/office/drawing/2014/main" id="{9777CFD4-67F1-2E76-EDFD-878F70CB1E94}"/>
              </a:ext>
            </a:extLst>
          </p:cNvPr>
          <p:cNvSpPr txBox="1">
            <a:spLocks/>
          </p:cNvSpPr>
          <p:nvPr/>
        </p:nvSpPr>
        <p:spPr>
          <a:xfrm>
            <a:off x="865141" y="2022382"/>
            <a:ext cx="9605635" cy="4333967"/>
          </a:xfrm>
          <a:prstGeom prst="rect">
            <a:avLst/>
          </a:prstGeom>
        </p:spPr>
        <p:txBody>
          <a:bodyPr vert="horz" wrap="square" lIns="0" tIns="0" rIns="0" bIns="0" rtlCol="0">
            <a:normAutofit/>
          </a:bodyPr>
          <a:lstStyle>
            <a:lvl1pPr marL="0" indent="0" algn="l" defTabSz="914400" rtl="0" eaLnBrk="1" latinLnBrk="0" hangingPunct="1">
              <a:lnSpc>
                <a:spcPct val="90000"/>
              </a:lnSpc>
              <a:spcBef>
                <a:spcPts val="300"/>
              </a:spcBef>
              <a:spcAft>
                <a:spcPts val="600"/>
              </a:spcAft>
              <a:buFont typeface="Arial" panose="020B0604020202020204" pitchFamily="34" charset="0"/>
              <a:buNone/>
              <a:defRPr sz="1500" b="0" kern="1200">
                <a:solidFill>
                  <a:schemeClr val="tx1"/>
                </a:solidFill>
                <a:latin typeface="+mn-lt"/>
                <a:ea typeface="+mn-ea"/>
                <a:cs typeface="+mn-cs"/>
              </a:defRPr>
            </a:lvl1pPr>
            <a:lvl2pPr marL="144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2pPr>
            <a:lvl3pPr marL="288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3pPr>
            <a:lvl4pPr marL="432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4pPr>
            <a:lvl5pPr marL="576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891" indent="-342891" defTabSz="530339">
              <a:lnSpc>
                <a:spcPct val="114000"/>
              </a:lnSpc>
              <a:spcBef>
                <a:spcPts val="0"/>
              </a:spcBef>
              <a:spcAft>
                <a:spcPts val="800"/>
              </a:spcAft>
              <a:buFont typeface="Arial" panose="020B0604020202020204" pitchFamily="34" charset="0"/>
              <a:buChar char="•"/>
            </a:pPr>
            <a:r>
              <a:rPr lang="en-AU" sz="2400" b="1" dirty="0">
                <a:latin typeface="Roboto" panose="02000000000000000000" pitchFamily="2" charset="0"/>
                <a:ea typeface="Roboto" panose="02000000000000000000" pitchFamily="2" charset="0"/>
                <a:cs typeface="Roboto" panose="02000000000000000000" pitchFamily="2" charset="0"/>
              </a:rPr>
              <a:t>Anyone </a:t>
            </a:r>
            <a:r>
              <a:rPr lang="en-AU" sz="2400" dirty="0">
                <a:latin typeface="Roboto" panose="02000000000000000000" pitchFamily="2" charset="0"/>
                <a:ea typeface="Roboto" panose="02000000000000000000" pitchFamily="2" charset="0"/>
                <a:cs typeface="Roboto" panose="02000000000000000000" pitchFamily="2" charset="0"/>
              </a:rPr>
              <a:t>can use CopWatch, including bystanders/witnesses and protestors</a:t>
            </a:r>
          </a:p>
          <a:p>
            <a:pPr marL="342891" indent="-342891" defTabSz="530339">
              <a:lnSpc>
                <a:spcPct val="114000"/>
              </a:lnSpc>
              <a:spcBef>
                <a:spcPts val="0"/>
              </a:spcBef>
              <a:spcAft>
                <a:spcPts val="800"/>
              </a:spcAft>
              <a:buFont typeface="Arial" panose="020B0604020202020204" pitchFamily="34" charset="0"/>
              <a:buChar char="•"/>
            </a:pPr>
            <a:r>
              <a:rPr lang="en-AU" sz="2400" dirty="0">
                <a:latin typeface="Roboto" panose="02000000000000000000" pitchFamily="2" charset="0"/>
                <a:ea typeface="Roboto" panose="02000000000000000000" pitchFamily="2" charset="0"/>
                <a:cs typeface="Roboto" panose="02000000000000000000" pitchFamily="2" charset="0"/>
              </a:rPr>
              <a:t>CopWatch is designed for communities who experience </a:t>
            </a:r>
            <a:r>
              <a:rPr lang="en-AU" sz="2400" b="1" dirty="0">
                <a:latin typeface="Roboto" panose="02000000000000000000" pitchFamily="2" charset="0"/>
                <a:ea typeface="Roboto" panose="02000000000000000000" pitchFamily="2" charset="0"/>
                <a:cs typeface="Roboto" panose="02000000000000000000" pitchFamily="2" charset="0"/>
              </a:rPr>
              <a:t>racism and discrimination by police</a:t>
            </a:r>
            <a:r>
              <a:rPr lang="en-AU" sz="2400" dirty="0">
                <a:latin typeface="Roboto" panose="02000000000000000000" pitchFamily="2" charset="0"/>
                <a:ea typeface="Roboto" panose="02000000000000000000" pitchFamily="2" charset="0"/>
                <a:cs typeface="Roboto" panose="02000000000000000000" pitchFamily="2" charset="0"/>
              </a:rPr>
              <a:t>, including:</a:t>
            </a:r>
          </a:p>
          <a:p>
            <a:pPr marL="918900" lvl="4" indent="-342900" defTabSz="530339">
              <a:lnSpc>
                <a:spcPct val="114000"/>
              </a:lnSpc>
              <a:spcAft>
                <a:spcPts val="800"/>
              </a:spcAft>
              <a:buFont typeface="Courier New" panose="02070309020205020404" pitchFamily="49" charset="0"/>
              <a:buChar char="o"/>
            </a:pPr>
            <a:r>
              <a:rPr lang="en-AU" sz="2200" dirty="0">
                <a:latin typeface="Roboto" panose="02000000000000000000" pitchFamily="2" charset="0"/>
                <a:ea typeface="Roboto" panose="02000000000000000000" pitchFamily="2" charset="0"/>
                <a:cs typeface="Roboto" panose="02000000000000000000" pitchFamily="2" charset="0"/>
              </a:rPr>
              <a:t>Aboriginal and Torres Strait Islander people</a:t>
            </a:r>
          </a:p>
          <a:p>
            <a:pPr marL="918900" lvl="4" indent="-342900" defTabSz="530339">
              <a:lnSpc>
                <a:spcPct val="114000"/>
              </a:lnSpc>
              <a:spcAft>
                <a:spcPts val="800"/>
              </a:spcAft>
              <a:buFont typeface="Courier New" panose="02070309020205020404" pitchFamily="49" charset="0"/>
              <a:buChar char="o"/>
            </a:pPr>
            <a:r>
              <a:rPr lang="en-AU" sz="2200" dirty="0">
                <a:latin typeface="Roboto" panose="02000000000000000000" pitchFamily="2" charset="0"/>
                <a:ea typeface="Roboto" panose="02000000000000000000" pitchFamily="2" charset="0"/>
                <a:cs typeface="Roboto" panose="02000000000000000000" pitchFamily="2" charset="0"/>
              </a:rPr>
              <a:t>LGBTQIA+ and culturally and linguistically diverse  people</a:t>
            </a:r>
          </a:p>
          <a:p>
            <a:pPr marL="918900" lvl="4" indent="-342900" defTabSz="530339">
              <a:lnSpc>
                <a:spcPct val="114000"/>
              </a:lnSpc>
              <a:spcAft>
                <a:spcPts val="800"/>
              </a:spcAft>
              <a:buFont typeface="Courier New" panose="02070309020205020404" pitchFamily="49" charset="0"/>
              <a:buChar char="o"/>
            </a:pPr>
            <a:r>
              <a:rPr lang="en-AU" sz="2200" dirty="0">
                <a:latin typeface="Roboto" panose="02000000000000000000" pitchFamily="2" charset="0"/>
                <a:ea typeface="Roboto" panose="02000000000000000000" pitchFamily="2" charset="0"/>
                <a:cs typeface="Roboto" panose="02000000000000000000" pitchFamily="2" charset="0"/>
              </a:rPr>
              <a:t>People with disabilities and mental health conditions</a:t>
            </a:r>
          </a:p>
          <a:p>
            <a:pPr marL="918900" lvl="4" indent="-342900" defTabSz="530339">
              <a:lnSpc>
                <a:spcPct val="114000"/>
              </a:lnSpc>
              <a:spcAft>
                <a:spcPts val="800"/>
              </a:spcAft>
              <a:buFont typeface="Courier New" panose="02070309020205020404" pitchFamily="49" charset="0"/>
              <a:buChar char="o"/>
            </a:pPr>
            <a:r>
              <a:rPr lang="en-AU" sz="2200" dirty="0">
                <a:latin typeface="Roboto" panose="02000000000000000000" pitchFamily="2" charset="0"/>
                <a:ea typeface="Roboto" panose="02000000000000000000" pitchFamily="2" charset="0"/>
                <a:cs typeface="Roboto" panose="02000000000000000000" pitchFamily="2" charset="0"/>
              </a:rPr>
              <a:t>People experiencing homelessness, domestic violence, substance use/dependence</a:t>
            </a:r>
          </a:p>
          <a:p>
            <a:pPr marL="285744" indent="-285744" defTabSz="530339">
              <a:lnSpc>
                <a:spcPct val="114000"/>
              </a:lnSpc>
              <a:spcBef>
                <a:spcPts val="0"/>
              </a:spcBef>
              <a:spcAft>
                <a:spcPts val="800"/>
              </a:spcAft>
              <a:buFont typeface="Arial" panose="020B0604020202020204" pitchFamily="34" charset="0"/>
              <a:buChar char="•"/>
            </a:pPr>
            <a:endParaRPr lang="en-US" sz="2400" dirty="0">
              <a:latin typeface="Roboto" panose="02000000000000000000" pitchFamily="2" charset="0"/>
              <a:ea typeface="Roboto" panose="02000000000000000000" pitchFamily="2" charset="0"/>
              <a:cs typeface="Roboto" panose="02000000000000000000" pitchFamily="2" charset="0"/>
            </a:endParaRPr>
          </a:p>
        </p:txBody>
      </p: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12</a:t>
            </a:fld>
            <a:endParaRPr lang="en-AU" dirty="0">
              <a:latin typeface="Roboto" panose="02000000000000000000" pitchFamily="2" charset="0"/>
              <a:ea typeface="Roboto" panose="02000000000000000000" pitchFamily="2" charset="0"/>
              <a:cs typeface="Roboto" panose="02000000000000000000" pitchFamily="2" charset="0"/>
            </a:endParaRPr>
          </a:p>
        </p:txBody>
      </p:sp>
      <p:pic>
        <p:nvPicPr>
          <p:cNvPr id="5" name="Picture 4" descr="Icon&#10;&#10;Description automatically generated">
            <a:extLst>
              <a:ext uri="{FF2B5EF4-FFF2-40B4-BE49-F238E27FC236}">
                <a16:creationId xmlns:a16="http://schemas.microsoft.com/office/drawing/2014/main" id="{D991A552-ADC7-FD77-CF70-754161FF1C23}"/>
              </a:ext>
            </a:extLst>
          </p:cNvPr>
          <p:cNvPicPr>
            <a:picLocks noChangeAspect="1"/>
          </p:cNvPicPr>
          <p:nvPr/>
        </p:nvPicPr>
        <p:blipFill>
          <a:blip r:embed="rId3"/>
          <a:stretch>
            <a:fillRect/>
          </a:stretch>
        </p:blipFill>
        <p:spPr>
          <a:xfrm>
            <a:off x="11353800" y="136525"/>
            <a:ext cx="744152" cy="744152"/>
          </a:xfrm>
          <a:prstGeom prst="rect">
            <a:avLst/>
          </a:prstGeom>
        </p:spPr>
      </p:pic>
    </p:spTree>
    <p:extLst>
      <p:ext uri="{BB962C8B-B14F-4D97-AF65-F5344CB8AC3E}">
        <p14:creationId xmlns:p14="http://schemas.microsoft.com/office/powerpoint/2010/main" val="555036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F209EA8-3A96-D3E7-D7E9-CC5422FBC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85187" cy="6857999"/>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703"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31A9AA3C-43FB-FF94-74C9-D0AC357A3B2F}"/>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6" name="Slide Number Placeholder 3">
            <a:extLst>
              <a:ext uri="{FF2B5EF4-FFF2-40B4-BE49-F238E27FC236}">
                <a16:creationId xmlns:a16="http://schemas.microsoft.com/office/drawing/2014/main" id="{013B0A15-48CC-DF4B-1151-5DF39539297A}"/>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13</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10" name="Content Placeholder 4">
            <a:extLst>
              <a:ext uri="{FF2B5EF4-FFF2-40B4-BE49-F238E27FC236}">
                <a16:creationId xmlns:a16="http://schemas.microsoft.com/office/drawing/2014/main" id="{19147E4B-0EBF-EE23-7A89-9EC3A5941C9B}"/>
              </a:ext>
            </a:extLst>
          </p:cNvPr>
          <p:cNvSpPr>
            <a:spLocks noGrp="1"/>
          </p:cNvSpPr>
          <p:nvPr>
            <p:ph sz="quarter" idx="13"/>
          </p:nvPr>
        </p:nvSpPr>
        <p:spPr>
          <a:xfrm>
            <a:off x="5156244" y="2691958"/>
            <a:ext cx="5301144" cy="3527978"/>
          </a:xfrm>
        </p:spPr>
        <p:txBody>
          <a:bodyPr vert="horz" lIns="91440" tIns="45720" rIns="91440" bIns="45720" rtlCol="0">
            <a:normAutofit/>
          </a:bodyPr>
          <a:lstStyle/>
          <a:p>
            <a:pPr marL="400050" indent="-342900">
              <a:lnSpc>
                <a:spcPct val="134000"/>
              </a:lnSpc>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App Download &amp; Set-Up</a:t>
            </a:r>
          </a:p>
          <a:p>
            <a:pPr marL="400050" indent="-342900">
              <a:lnSpc>
                <a:spcPct val="134000"/>
              </a:lnSpc>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Using the app</a:t>
            </a:r>
          </a:p>
          <a:p>
            <a:pPr marL="802343" lvl="2" indent="-457200">
              <a:lnSpc>
                <a:spcPct val="134000"/>
              </a:lnSpc>
              <a:buFont typeface="Courier New" panose="02070309020205020404" pitchFamily="49" charset="0"/>
              <a:buChar char="o"/>
            </a:pPr>
            <a:r>
              <a:rPr lang="en-US" sz="2300" dirty="0">
                <a:latin typeface="Roboto" panose="02000000000000000000" pitchFamily="2" charset="0"/>
                <a:ea typeface="Roboto" panose="02000000000000000000" pitchFamily="2" charset="0"/>
                <a:cs typeface="Roboto" panose="02000000000000000000" pitchFamily="2" charset="0"/>
              </a:rPr>
              <a:t>Key Features</a:t>
            </a:r>
          </a:p>
          <a:p>
            <a:pPr marL="802343" lvl="2" indent="-457200">
              <a:lnSpc>
                <a:spcPct val="134000"/>
              </a:lnSpc>
              <a:buFont typeface="Courier New" panose="02070309020205020404" pitchFamily="49" charset="0"/>
              <a:buChar char="o"/>
            </a:pPr>
            <a:r>
              <a:rPr lang="en-US" sz="2300" dirty="0">
                <a:latin typeface="Roboto" panose="02000000000000000000" pitchFamily="2" charset="0"/>
                <a:ea typeface="Roboto" panose="02000000000000000000" pitchFamily="2" charset="0"/>
                <a:cs typeface="Roboto" panose="02000000000000000000" pitchFamily="2" charset="0"/>
              </a:rPr>
              <a:t>Sending Alerts</a:t>
            </a:r>
          </a:p>
          <a:p>
            <a:pPr marL="802343" lvl="2" indent="-457200">
              <a:lnSpc>
                <a:spcPct val="134000"/>
              </a:lnSpc>
              <a:buFont typeface="Courier New" panose="02070309020205020404" pitchFamily="49" charset="0"/>
              <a:buChar char="o"/>
            </a:pPr>
            <a:r>
              <a:rPr lang="en-US" sz="2300" dirty="0">
                <a:latin typeface="Roboto" panose="02000000000000000000" pitchFamily="2" charset="0"/>
                <a:ea typeface="Roboto" panose="02000000000000000000" pitchFamily="2" charset="0"/>
                <a:cs typeface="Roboto" panose="02000000000000000000" pitchFamily="2" charset="0"/>
              </a:rPr>
              <a:t>Managing Your Info and Videos</a:t>
            </a:r>
          </a:p>
          <a:p>
            <a:pPr marL="802343" lvl="2" indent="-457200">
              <a:lnSpc>
                <a:spcPct val="134000"/>
              </a:lnSpc>
              <a:buFont typeface="Courier New" panose="02070309020205020404" pitchFamily="49" charset="0"/>
              <a:buChar char="o"/>
            </a:pPr>
            <a:r>
              <a:rPr lang="en-US" sz="2300" dirty="0">
                <a:latin typeface="Roboto" panose="02000000000000000000" pitchFamily="2" charset="0"/>
                <a:ea typeface="Roboto" panose="02000000000000000000" pitchFamily="2" charset="0"/>
                <a:cs typeface="Roboto" panose="02000000000000000000" pitchFamily="2" charset="0"/>
              </a:rPr>
              <a:t>Protecting Your Videos</a:t>
            </a:r>
          </a:p>
        </p:txBody>
      </p:sp>
      <p:sp>
        <p:nvSpPr>
          <p:cNvPr id="7" name="Title 2">
            <a:extLst>
              <a:ext uri="{FF2B5EF4-FFF2-40B4-BE49-F238E27FC236}">
                <a16:creationId xmlns:a16="http://schemas.microsoft.com/office/drawing/2014/main" id="{6EC12CD1-D5F5-517B-C7F4-36752C3CB048}"/>
              </a:ext>
            </a:extLst>
          </p:cNvPr>
          <p:cNvSpPr txBox="1">
            <a:spLocks/>
          </p:cNvSpPr>
          <p:nvPr/>
        </p:nvSpPr>
        <p:spPr>
          <a:xfrm>
            <a:off x="5151703" y="1052132"/>
            <a:ext cx="7040297" cy="456813"/>
          </a:xfrm>
          <a:prstGeom prst="rect">
            <a:avLst/>
          </a:prstGeom>
        </p:spPr>
        <p:txBody>
          <a:bodyPr vert="horz" wrap="none" lIns="0" tIns="0" rIns="0" bIns="0" rtlCol="0" anchor="t">
            <a:noAutofit/>
          </a:bodyPr>
          <a:lstStyle>
            <a:lvl1pPr algn="l" defTabSz="914377"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r>
              <a:rPr lang="en-AU" sz="4500" b="1" dirty="0">
                <a:latin typeface="Roboto" panose="02000000000000000000" pitchFamily="2" charset="0"/>
                <a:ea typeface="Roboto" panose="02000000000000000000" pitchFamily="2" charset="0"/>
                <a:cs typeface="Roboto" panose="02000000000000000000" pitchFamily="2" charset="0"/>
              </a:rPr>
              <a:t>USING COPWATCH</a:t>
            </a:r>
          </a:p>
        </p:txBody>
      </p:sp>
      <p:sp>
        <p:nvSpPr>
          <p:cNvPr id="9" name="Rectangle 8">
            <a:extLst>
              <a:ext uri="{FF2B5EF4-FFF2-40B4-BE49-F238E27FC236}">
                <a16:creationId xmlns:a16="http://schemas.microsoft.com/office/drawing/2014/main" id="{F746D275-36AC-537F-1FED-37DB52BA00EE}"/>
              </a:ext>
            </a:extLst>
          </p:cNvPr>
          <p:cNvSpPr/>
          <p:nvPr/>
        </p:nvSpPr>
        <p:spPr>
          <a:xfrm>
            <a:off x="5460642" y="1556535"/>
            <a:ext cx="5837622" cy="5324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r"/>
            <a:r>
              <a:rPr lang="en-AU" sz="4500" b="1" dirty="0">
                <a:solidFill>
                  <a:srgbClr val="FFCE00"/>
                </a:solidFill>
                <a:latin typeface="Roboto" panose="02000000000000000000" pitchFamily="2" charset="0"/>
                <a:ea typeface="Roboto" panose="02000000000000000000" pitchFamily="2" charset="0"/>
                <a:cs typeface="Roboto" panose="02000000000000000000" pitchFamily="2" charset="0"/>
              </a:rPr>
              <a:t>SECTION OVERVIEW</a:t>
            </a:r>
            <a:endParaRPr lang="en-AU" sz="4500" dirty="0">
              <a:solidFill>
                <a:srgbClr val="FFCE00"/>
              </a:solidFill>
              <a:latin typeface="Roboto" panose="02000000000000000000" pitchFamily="2" charset="0"/>
              <a:ea typeface="Roboto" panose="02000000000000000000" pitchFamily="2" charset="0"/>
              <a:cs typeface="Roboto" panose="02000000000000000000" pitchFamily="2" charset="0"/>
            </a:endParaRPr>
          </a:p>
        </p:txBody>
      </p:sp>
      <p:pic>
        <p:nvPicPr>
          <p:cNvPr id="2" name="Picture 1" descr="Icon&#10;&#10;Description automatically generated">
            <a:extLst>
              <a:ext uri="{FF2B5EF4-FFF2-40B4-BE49-F238E27FC236}">
                <a16:creationId xmlns:a16="http://schemas.microsoft.com/office/drawing/2014/main" id="{ACF058B0-383C-3204-C988-110E47837C0F}"/>
              </a:ext>
            </a:extLst>
          </p:cNvPr>
          <p:cNvPicPr>
            <a:picLocks noChangeAspect="1"/>
          </p:cNvPicPr>
          <p:nvPr/>
        </p:nvPicPr>
        <p:blipFill>
          <a:blip r:embed="rId3"/>
          <a:stretch>
            <a:fillRect/>
          </a:stretch>
        </p:blipFill>
        <p:spPr>
          <a:xfrm>
            <a:off x="752592" y="1988999"/>
            <a:ext cx="2880000" cy="2880000"/>
          </a:xfrm>
          <a:prstGeom prst="rect">
            <a:avLst/>
          </a:prstGeom>
          <a:noFill/>
        </p:spPr>
      </p:pic>
    </p:spTree>
    <p:extLst>
      <p:ext uri="{BB962C8B-B14F-4D97-AF65-F5344CB8AC3E}">
        <p14:creationId xmlns:p14="http://schemas.microsoft.com/office/powerpoint/2010/main" val="3854834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8D7E6"/>
        </a:solidFill>
        <a:effectLst/>
      </p:bgPr>
    </p:bg>
    <p:spTree>
      <p:nvGrpSpPr>
        <p:cNvPr id="1" name="">
          <a:extLst>
            <a:ext uri="{FF2B5EF4-FFF2-40B4-BE49-F238E27FC236}">
              <a16:creationId xmlns:a16="http://schemas.microsoft.com/office/drawing/2014/main" id="{99DFAAAF-BD7F-E049-B719-B3A86D3F4F8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F0416182-90FD-581A-5E19-EA694A3DAAD2}"/>
              </a:ext>
            </a:extLst>
          </p:cNvPr>
          <p:cNvSpPr>
            <a:spLocks noGrp="1"/>
          </p:cNvSpPr>
          <p:nvPr>
            <p:ph type="title"/>
          </p:nvPr>
        </p:nvSpPr>
        <p:spPr>
          <a:xfrm>
            <a:off x="915843" y="880677"/>
            <a:ext cx="9680147" cy="1932681"/>
          </a:xfrm>
        </p:spPr>
        <p:txBody>
          <a:bodyPr vert="horz" wrap="none" lIns="91440" tIns="45720" rIns="91440" bIns="45720" rtlCol="0" anchor="t">
            <a:noAutofit/>
          </a:bodyPr>
          <a:lstStyle/>
          <a:p>
            <a:pPr>
              <a:lnSpc>
                <a:spcPct val="90000"/>
              </a:lnSpc>
            </a:pPr>
            <a:r>
              <a:rPr lang="en-US" sz="7000" b="1" dirty="0">
                <a:latin typeface="Roboto" panose="02000000000000000000" pitchFamily="2" charset="0"/>
                <a:ea typeface="Roboto" panose="02000000000000000000" pitchFamily="2" charset="0"/>
                <a:cs typeface="Roboto" panose="02000000000000000000" pitchFamily="2" charset="0"/>
              </a:rPr>
              <a:t>APP  DOWNLOAD </a:t>
            </a:r>
            <a:br>
              <a:rPr lang="en-US" sz="7000" b="1" dirty="0">
                <a:latin typeface="Roboto" panose="02000000000000000000" pitchFamily="2" charset="0"/>
                <a:ea typeface="Roboto" panose="02000000000000000000" pitchFamily="2" charset="0"/>
                <a:cs typeface="Roboto" panose="02000000000000000000" pitchFamily="2" charset="0"/>
              </a:rPr>
            </a:br>
            <a:r>
              <a:rPr lang="en-US" sz="7000" b="1" dirty="0">
                <a:latin typeface="Roboto" panose="02000000000000000000" pitchFamily="2" charset="0"/>
                <a:ea typeface="Roboto" panose="02000000000000000000" pitchFamily="2" charset="0"/>
                <a:cs typeface="Roboto" panose="02000000000000000000" pitchFamily="2" charset="0"/>
              </a:rPr>
              <a:t>&amp; SET-UP</a:t>
            </a:r>
          </a:p>
        </p:txBody>
      </p:sp>
      <p:sp>
        <p:nvSpPr>
          <p:cNvPr id="2" name="Footer Placeholder 2">
            <a:extLst>
              <a:ext uri="{FF2B5EF4-FFF2-40B4-BE49-F238E27FC236}">
                <a16:creationId xmlns:a16="http://schemas.microsoft.com/office/drawing/2014/main" id="{464C23E7-C1A9-913C-E035-43682F83A028}"/>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100" normalizeH="0" baseline="0" noProof="0" dirty="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F305450B-065C-7D89-5095-538E17DA42CF}"/>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fld id="{844C296D-B57D-C34D-923D-154E4CE5CC2A}" type="slidenum">
              <a:rPr kumimoji="0" lang="en-AU" sz="800" b="0" i="0" u="none" strike="noStrike" kern="1200" cap="none" spc="100" normalizeH="0" baseline="0" noProof="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l" defTabSz="914400" rtl="0" eaLnBrk="1" fontAlgn="auto" latinLnBrk="0" hangingPunct="1">
                <a:lnSpc>
                  <a:spcPct val="100000"/>
                </a:lnSpc>
                <a:spcBef>
                  <a:spcPts val="0"/>
                </a:spcBef>
                <a:spcAft>
                  <a:spcPts val="600"/>
                </a:spcAft>
                <a:buClrTx/>
                <a:buSzTx/>
                <a:buFontTx/>
                <a:buNone/>
                <a:tabLst/>
                <a:defRPr/>
              </a:pPr>
              <a:t>14</a:t>
            </a:fld>
            <a:endParaRPr kumimoji="0" lang="en-AU" sz="800" b="0" i="0" u="none" strike="noStrike" kern="1200" cap="none" spc="100" normalizeH="0" baseline="0" noProof="0" dirty="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2" name="Picture 11" descr="Icon&#10;&#10;Description automatically generated">
            <a:extLst>
              <a:ext uri="{FF2B5EF4-FFF2-40B4-BE49-F238E27FC236}">
                <a16:creationId xmlns:a16="http://schemas.microsoft.com/office/drawing/2014/main" id="{D3BB6597-C4B8-9B16-7C4C-1F15140FE86A}"/>
              </a:ext>
            </a:extLst>
          </p:cNvPr>
          <p:cNvPicPr>
            <a:picLocks noChangeAspect="1"/>
          </p:cNvPicPr>
          <p:nvPr/>
        </p:nvPicPr>
        <p:blipFill>
          <a:blip r:embed="rId3"/>
          <a:stretch>
            <a:fillRect/>
          </a:stretch>
        </p:blipFill>
        <p:spPr>
          <a:xfrm>
            <a:off x="11353800" y="136525"/>
            <a:ext cx="744152" cy="744152"/>
          </a:xfrm>
          <a:prstGeom prst="rect">
            <a:avLst/>
          </a:prstGeom>
        </p:spPr>
      </p:pic>
    </p:spTree>
    <p:extLst>
      <p:ext uri="{BB962C8B-B14F-4D97-AF65-F5344CB8AC3E}">
        <p14:creationId xmlns:p14="http://schemas.microsoft.com/office/powerpoint/2010/main" val="553328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4885E53-218D-BF8A-D404-8B3AE485768B}"/>
              </a:ext>
            </a:extLst>
          </p:cNvPr>
          <p:cNvSpPr>
            <a:spLocks noGrp="1"/>
          </p:cNvSpPr>
          <p:nvPr>
            <p:ph type="title"/>
          </p:nvPr>
        </p:nvSpPr>
        <p:spPr>
          <a:xfrm>
            <a:off x="915843" y="1047289"/>
            <a:ext cx="10913165" cy="729724"/>
          </a:xfrm>
        </p:spPr>
        <p:txBody>
          <a:bodyPr vert="horz" lIns="91440" tIns="45720" rIns="91440" bIns="45720" rtlCol="0" anchor="t">
            <a:normAutofit/>
          </a:bodyPr>
          <a:lstStyle/>
          <a:p>
            <a:pPr>
              <a:lnSpc>
                <a:spcPct val="90000"/>
              </a:lnSpc>
            </a:pPr>
            <a:r>
              <a:rPr lang="en-US" sz="4500" b="1" dirty="0">
                <a:latin typeface="Roboto" panose="02000000000000000000" pitchFamily="2" charset="0"/>
                <a:ea typeface="Roboto" panose="02000000000000000000" pitchFamily="2" charset="0"/>
                <a:cs typeface="Roboto" panose="02000000000000000000" pitchFamily="2" charset="0"/>
              </a:rPr>
              <a:t>APP DOWNLOAD</a:t>
            </a:r>
          </a:p>
        </p:txBody>
      </p:sp>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15</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9" name="Content Placeholder 4">
            <a:extLst>
              <a:ext uri="{FF2B5EF4-FFF2-40B4-BE49-F238E27FC236}">
                <a16:creationId xmlns:a16="http://schemas.microsoft.com/office/drawing/2014/main" id="{37BA3938-FDA8-AA54-F8E4-CD8279C4B0A5}"/>
              </a:ext>
            </a:extLst>
          </p:cNvPr>
          <p:cNvSpPr>
            <a:spLocks noGrp="1"/>
          </p:cNvSpPr>
          <p:nvPr>
            <p:ph sz="quarter" idx="13"/>
          </p:nvPr>
        </p:nvSpPr>
        <p:spPr>
          <a:xfrm>
            <a:off x="915843" y="3797460"/>
            <a:ext cx="9499018" cy="2223464"/>
          </a:xfrm>
        </p:spPr>
        <p:txBody>
          <a:bodyPr vert="horz" lIns="91440" tIns="45720" rIns="91440" bIns="45720" rtlCol="0">
            <a:normAutofit/>
          </a:bodyPr>
          <a:lstStyle/>
          <a:p>
            <a:pPr marL="342891" indent="-342891" defTabSz="530339">
              <a:lnSpc>
                <a:spcPct val="114000"/>
              </a:lnSpc>
              <a:buFont typeface="Arial" panose="020B0604020202020204" pitchFamily="34" charset="0"/>
              <a:buChar char="•"/>
            </a:pPr>
            <a:r>
              <a:rPr lang="en-US" sz="2600" dirty="0">
                <a:latin typeface="Roboto" panose="02000000000000000000" pitchFamily="2" charset="0"/>
                <a:ea typeface="Roboto" panose="02000000000000000000" pitchFamily="2" charset="0"/>
                <a:cs typeface="Roboto" panose="02000000000000000000" pitchFamily="2" charset="0"/>
              </a:rPr>
              <a:t>Search ‘copwatch’ in App Store or Google Play</a:t>
            </a:r>
          </a:p>
          <a:p>
            <a:pPr marL="342891" indent="-342891" defTabSz="530339">
              <a:lnSpc>
                <a:spcPct val="114000"/>
              </a:lnSpc>
              <a:buFont typeface="Arial" panose="020B0604020202020204" pitchFamily="34" charset="0"/>
              <a:buChar char="•"/>
            </a:pPr>
            <a:r>
              <a:rPr lang="en-US" sz="2600" dirty="0">
                <a:latin typeface="Roboto" panose="02000000000000000000" pitchFamily="2" charset="0"/>
                <a:ea typeface="Roboto" panose="02000000000000000000" pitchFamily="2" charset="0"/>
                <a:cs typeface="Roboto" panose="02000000000000000000" pitchFamily="2" charset="0"/>
              </a:rPr>
              <a:t>Select ‘copwatchau’ and download the app for free</a:t>
            </a:r>
          </a:p>
          <a:p>
            <a:pPr marL="342891" indent="-342891" defTabSz="530339">
              <a:lnSpc>
                <a:spcPct val="114000"/>
              </a:lnSpc>
              <a:buFont typeface="Arial" panose="020B0604020202020204" pitchFamily="34" charset="0"/>
              <a:buChar char="•"/>
            </a:pPr>
            <a:r>
              <a:rPr lang="en-US" sz="2600" dirty="0">
                <a:latin typeface="Roboto" panose="02000000000000000000" pitchFamily="2" charset="0"/>
                <a:ea typeface="Roboto" panose="02000000000000000000" pitchFamily="2" charset="0"/>
                <a:cs typeface="Roboto" panose="02000000000000000000" pitchFamily="2" charset="0"/>
              </a:rPr>
              <a:t>Open the app and follow the steps to set-up CopWatch on your phone</a:t>
            </a:r>
          </a:p>
          <a:p>
            <a:pPr marL="342891" indent="-342891" defTabSz="530339">
              <a:lnSpc>
                <a:spcPct val="114000"/>
              </a:lnSpc>
              <a:buFont typeface="Arial" panose="020B0604020202020204" pitchFamily="34" charset="0"/>
              <a:buChar char="•"/>
            </a:pPr>
            <a:endParaRPr lang="en-US" sz="2600" dirty="0">
              <a:latin typeface="Roboto" panose="02000000000000000000" pitchFamily="2" charset="0"/>
              <a:ea typeface="Roboto" panose="02000000000000000000" pitchFamily="2" charset="0"/>
              <a:cs typeface="Roboto" panose="02000000000000000000" pitchFamily="2" charset="0"/>
            </a:endParaRP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grpSp>
        <p:nvGrpSpPr>
          <p:cNvPr id="4" name="Group 3">
            <a:extLst>
              <a:ext uri="{FF2B5EF4-FFF2-40B4-BE49-F238E27FC236}">
                <a16:creationId xmlns:a16="http://schemas.microsoft.com/office/drawing/2014/main" id="{22A60B8F-8C71-7454-A93E-56C3A2DEBF40}"/>
              </a:ext>
            </a:extLst>
          </p:cNvPr>
          <p:cNvGrpSpPr>
            <a:grpSpLocks noChangeAspect="1"/>
          </p:cNvGrpSpPr>
          <p:nvPr/>
        </p:nvGrpSpPr>
        <p:grpSpPr>
          <a:xfrm>
            <a:off x="1602080" y="2356105"/>
            <a:ext cx="4853732" cy="738507"/>
            <a:chOff x="6638365" y="2006565"/>
            <a:chExt cx="5149477" cy="783504"/>
          </a:xfrm>
        </p:grpSpPr>
        <p:pic>
          <p:nvPicPr>
            <p:cNvPr id="6" name="Picture 5" descr="A black and white sign with white text&#10;&#10;Description automatically generated">
              <a:extLst>
                <a:ext uri="{FF2B5EF4-FFF2-40B4-BE49-F238E27FC236}">
                  <a16:creationId xmlns:a16="http://schemas.microsoft.com/office/drawing/2014/main" id="{A1CF25F2-8B22-70DA-639A-626AC2F2D6AE}"/>
                </a:ext>
              </a:extLst>
            </p:cNvPr>
            <p:cNvPicPr>
              <a:picLocks noChangeAspect="1"/>
            </p:cNvPicPr>
            <p:nvPr/>
          </p:nvPicPr>
          <p:blipFill>
            <a:blip r:embed="rId4"/>
            <a:stretch>
              <a:fillRect/>
            </a:stretch>
          </p:blipFill>
          <p:spPr>
            <a:xfrm>
              <a:off x="6638365" y="2015369"/>
              <a:ext cx="2616200" cy="774700"/>
            </a:xfrm>
            <a:prstGeom prst="rect">
              <a:avLst/>
            </a:prstGeom>
          </p:spPr>
        </p:pic>
        <p:pic>
          <p:nvPicPr>
            <p:cNvPr id="8" name="Picture 7" descr="A black rectangular sign with white text&#10;&#10;Description automatically generated">
              <a:extLst>
                <a:ext uri="{FF2B5EF4-FFF2-40B4-BE49-F238E27FC236}">
                  <a16:creationId xmlns:a16="http://schemas.microsoft.com/office/drawing/2014/main" id="{5C500467-795F-EABD-31BC-1C5B90BDB4A2}"/>
                </a:ext>
              </a:extLst>
            </p:cNvPr>
            <p:cNvPicPr>
              <a:picLocks noChangeAspect="1"/>
            </p:cNvPicPr>
            <p:nvPr/>
          </p:nvPicPr>
          <p:blipFill rotWithShape="1">
            <a:blip r:embed="rId5"/>
            <a:srcRect b="53159"/>
            <a:stretch/>
          </p:blipFill>
          <p:spPr>
            <a:xfrm>
              <a:off x="9421159" y="2006565"/>
              <a:ext cx="2366683" cy="783503"/>
            </a:xfrm>
            <a:prstGeom prst="rect">
              <a:avLst/>
            </a:prstGeom>
          </p:spPr>
        </p:pic>
      </p:grpSp>
    </p:spTree>
    <p:extLst>
      <p:ext uri="{BB962C8B-B14F-4D97-AF65-F5344CB8AC3E}">
        <p14:creationId xmlns:p14="http://schemas.microsoft.com/office/powerpoint/2010/main" val="2321766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7E43F6-0ADA-1F27-FE0F-1B9C319FBD4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884E9B7A-0E91-9A58-F3E2-8ED1122B7B46}"/>
              </a:ext>
            </a:extLst>
          </p:cNvPr>
          <p:cNvSpPr>
            <a:spLocks noGrp="1"/>
          </p:cNvSpPr>
          <p:nvPr>
            <p:ph type="title"/>
          </p:nvPr>
        </p:nvSpPr>
        <p:spPr>
          <a:xfrm>
            <a:off x="865141" y="1014238"/>
            <a:ext cx="10913165" cy="729724"/>
          </a:xfrm>
        </p:spPr>
        <p:txBody>
          <a:bodyPr vert="horz" lIns="91440" tIns="45720" rIns="91440" bIns="45720" rtlCol="0" anchor="t">
            <a:normAutofit/>
          </a:bodyPr>
          <a:lstStyle/>
          <a:p>
            <a:pPr>
              <a:lnSpc>
                <a:spcPct val="90000"/>
              </a:lnSpc>
            </a:pPr>
            <a:r>
              <a:rPr lang="en-US" sz="4500" b="1" dirty="0">
                <a:latin typeface="Roboto" panose="02000000000000000000" pitchFamily="2" charset="0"/>
                <a:ea typeface="Roboto" panose="02000000000000000000" pitchFamily="2" charset="0"/>
                <a:cs typeface="Roboto" panose="02000000000000000000" pitchFamily="2" charset="0"/>
              </a:rPr>
              <a:t>APP SET-UP</a:t>
            </a:r>
          </a:p>
        </p:txBody>
      </p:sp>
      <p:cxnSp>
        <p:nvCxnSpPr>
          <p:cNvPr id="18" name="Straight Connector 17">
            <a:extLst>
              <a:ext uri="{FF2B5EF4-FFF2-40B4-BE49-F238E27FC236}">
                <a16:creationId xmlns:a16="http://schemas.microsoft.com/office/drawing/2014/main" id="{BF601B2D-4001-B409-7399-B06992DED4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49705A5F-550D-B2BC-A7A6-650D18A28B87}"/>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B9551D3F-EE6F-4DE2-33C0-4891E0B4CF56}"/>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16</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9" name="Content Placeholder 4">
            <a:extLst>
              <a:ext uri="{FF2B5EF4-FFF2-40B4-BE49-F238E27FC236}">
                <a16:creationId xmlns:a16="http://schemas.microsoft.com/office/drawing/2014/main" id="{7767673D-F217-F487-3244-953B2AC6AA7B}"/>
              </a:ext>
            </a:extLst>
          </p:cNvPr>
          <p:cNvSpPr>
            <a:spLocks noGrp="1"/>
          </p:cNvSpPr>
          <p:nvPr>
            <p:ph sz="quarter" idx="13"/>
          </p:nvPr>
        </p:nvSpPr>
        <p:spPr>
          <a:xfrm>
            <a:off x="865141" y="2266153"/>
            <a:ext cx="9067753" cy="2695192"/>
          </a:xfrm>
        </p:spPr>
        <p:txBody>
          <a:bodyPr vert="horz" lIns="91440" tIns="45720" rIns="91440" bIns="45720" rtlCol="0">
            <a:normAutofit/>
          </a:bodyPr>
          <a:lstStyle/>
          <a:p>
            <a:pPr marL="400050" indent="-342900">
              <a:lnSpc>
                <a:spcPct val="113000"/>
              </a:lnSpc>
              <a:spcBef>
                <a:spcPts val="0"/>
              </a:spcBef>
              <a:spcAft>
                <a:spcPts val="800"/>
              </a:spcAft>
              <a:buFont typeface="Arial" panose="020B0604020202020204" pitchFamily="34" charset="0"/>
              <a:buChar char="•"/>
            </a:pPr>
            <a:r>
              <a:rPr lang="en-US" sz="2600" dirty="0">
                <a:latin typeface="Roboto" panose="02000000000000000000" pitchFamily="2" charset="0"/>
                <a:ea typeface="Roboto" panose="02000000000000000000" pitchFamily="2" charset="0"/>
                <a:cs typeface="Roboto" panose="02000000000000000000" pitchFamily="2" charset="0"/>
              </a:rPr>
              <a:t>Set-up as soon as possible so your app is ready to use</a:t>
            </a:r>
          </a:p>
          <a:p>
            <a:pPr marL="400050" indent="-342900">
              <a:lnSpc>
                <a:spcPct val="113000"/>
              </a:lnSpc>
              <a:spcBef>
                <a:spcPts val="0"/>
              </a:spcBef>
              <a:spcAft>
                <a:spcPts val="800"/>
              </a:spcAft>
              <a:buFont typeface="Arial" panose="020B0604020202020204" pitchFamily="34" charset="0"/>
              <a:buChar char="•"/>
            </a:pPr>
            <a:r>
              <a:rPr lang="en-US" sz="2600" dirty="0">
                <a:latin typeface="Roboto" panose="02000000000000000000" pitchFamily="2" charset="0"/>
                <a:ea typeface="Roboto" panose="02000000000000000000" pitchFamily="2" charset="0"/>
                <a:cs typeface="Roboto" panose="02000000000000000000" pitchFamily="2" charset="0"/>
              </a:rPr>
              <a:t>CopWatch works best when you accept all permissions – you can update permissions at any time in </a:t>
            </a:r>
            <a:r>
              <a:rPr lang="en-US" sz="2600" b="1" dirty="0">
                <a:latin typeface="Roboto" panose="02000000000000000000" pitchFamily="2" charset="0"/>
                <a:ea typeface="Roboto" panose="02000000000000000000" pitchFamily="2" charset="0"/>
                <a:cs typeface="Roboto" panose="02000000000000000000" pitchFamily="2" charset="0"/>
              </a:rPr>
              <a:t>app settings</a:t>
            </a:r>
          </a:p>
          <a:p>
            <a:pPr marL="400050" indent="-342900">
              <a:lnSpc>
                <a:spcPct val="113000"/>
              </a:lnSpc>
              <a:spcBef>
                <a:spcPts val="0"/>
              </a:spcBef>
              <a:spcAft>
                <a:spcPts val="800"/>
              </a:spcAft>
              <a:buFont typeface="Arial" panose="020B0604020202020204" pitchFamily="34" charset="0"/>
              <a:buChar char="•"/>
            </a:pPr>
            <a:r>
              <a:rPr lang="en-US" sz="2600" dirty="0">
                <a:latin typeface="Roboto" panose="02000000000000000000" pitchFamily="2" charset="0"/>
                <a:ea typeface="Roboto" panose="02000000000000000000" pitchFamily="2" charset="0"/>
                <a:cs typeface="Roboto" panose="02000000000000000000" pitchFamily="2" charset="0"/>
              </a:rPr>
              <a:t>CopWatch does not</a:t>
            </a:r>
            <a:r>
              <a:rPr lang="en-US" sz="2600" b="1" dirty="0">
                <a:latin typeface="Roboto" panose="02000000000000000000" pitchFamily="2" charset="0"/>
                <a:ea typeface="Roboto" panose="02000000000000000000" pitchFamily="2" charset="0"/>
                <a:cs typeface="Roboto" panose="02000000000000000000" pitchFamily="2" charset="0"/>
              </a:rPr>
              <a:t> </a:t>
            </a:r>
            <a:r>
              <a:rPr lang="en-US" sz="2600" dirty="0">
                <a:latin typeface="Roboto" panose="02000000000000000000" pitchFamily="2" charset="0"/>
                <a:ea typeface="Roboto" panose="02000000000000000000" pitchFamily="2" charset="0"/>
                <a:cs typeface="Roboto" panose="02000000000000000000" pitchFamily="2" charset="0"/>
              </a:rPr>
              <a:t>access or use any personal info or data on your phone</a:t>
            </a:r>
          </a:p>
        </p:txBody>
      </p:sp>
      <p:pic>
        <p:nvPicPr>
          <p:cNvPr id="12" name="Picture 11" descr="Icon&#10;&#10;Description automatically generated">
            <a:extLst>
              <a:ext uri="{FF2B5EF4-FFF2-40B4-BE49-F238E27FC236}">
                <a16:creationId xmlns:a16="http://schemas.microsoft.com/office/drawing/2014/main" id="{D4BDCB79-D5C2-9B8D-3C48-444133DC0998}"/>
              </a:ext>
            </a:extLst>
          </p:cNvPr>
          <p:cNvPicPr>
            <a:picLocks noChangeAspect="1"/>
          </p:cNvPicPr>
          <p:nvPr/>
        </p:nvPicPr>
        <p:blipFill>
          <a:blip r:embed="rId3"/>
          <a:stretch>
            <a:fillRect/>
          </a:stretch>
        </p:blipFill>
        <p:spPr>
          <a:xfrm>
            <a:off x="11353800" y="136525"/>
            <a:ext cx="744152" cy="744152"/>
          </a:xfrm>
          <a:prstGeom prst="rect">
            <a:avLst/>
          </a:prstGeom>
        </p:spPr>
      </p:pic>
    </p:spTree>
    <p:extLst>
      <p:ext uri="{BB962C8B-B14F-4D97-AF65-F5344CB8AC3E}">
        <p14:creationId xmlns:p14="http://schemas.microsoft.com/office/powerpoint/2010/main" val="3396592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F209EA8-3A96-D3E7-D7E9-CC5422FBC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85187" cy="6857999"/>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703"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31A9AA3C-43FB-FF94-74C9-D0AC357A3B2F}"/>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6" name="Slide Number Placeholder 3">
            <a:extLst>
              <a:ext uri="{FF2B5EF4-FFF2-40B4-BE49-F238E27FC236}">
                <a16:creationId xmlns:a16="http://schemas.microsoft.com/office/drawing/2014/main" id="{013B0A15-48CC-DF4B-1151-5DF39539297A}"/>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17</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5EB679C4-AF32-F09E-B9A7-9B158EE274F6}"/>
              </a:ext>
            </a:extLst>
          </p:cNvPr>
          <p:cNvSpPr txBox="1">
            <a:spLocks/>
          </p:cNvSpPr>
          <p:nvPr/>
        </p:nvSpPr>
        <p:spPr>
          <a:xfrm>
            <a:off x="5151703" y="932133"/>
            <a:ext cx="5602156" cy="598603"/>
          </a:xfrm>
          <a:prstGeom prst="rect">
            <a:avLst/>
          </a:prstGeom>
        </p:spPr>
        <p:txBody>
          <a:bodyPr vert="horz" wrap="none" lIns="91440" tIns="45720" rIns="91440" bIns="45720" rtlCol="0" anchor="t">
            <a:noAutofit/>
          </a:bodyPr>
          <a:lstStyle>
            <a:lvl1pPr algn="l" defTabSz="914400"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pPr defTabSz="530339">
              <a:lnSpc>
                <a:spcPct val="114000"/>
              </a:lnSpc>
            </a:pPr>
            <a:r>
              <a:rPr lang="en-US" sz="4000" b="1" dirty="0">
                <a:latin typeface="Roboto" panose="02000000000000000000" pitchFamily="2" charset="0"/>
                <a:ea typeface="Roboto" panose="02000000000000000000" pitchFamily="2" charset="0"/>
                <a:cs typeface="Roboto" panose="02000000000000000000" pitchFamily="2" charset="0"/>
              </a:rPr>
              <a:t>STEP 1 – YOUR NAME</a:t>
            </a:r>
          </a:p>
        </p:txBody>
      </p:sp>
      <p:sp>
        <p:nvSpPr>
          <p:cNvPr id="17" name="TextBox 16">
            <a:extLst>
              <a:ext uri="{FF2B5EF4-FFF2-40B4-BE49-F238E27FC236}">
                <a16:creationId xmlns:a16="http://schemas.microsoft.com/office/drawing/2014/main" id="{10CDC60F-C804-EC24-2E3D-3CCA966F0B46}"/>
              </a:ext>
            </a:extLst>
          </p:cNvPr>
          <p:cNvSpPr txBox="1"/>
          <p:nvPr/>
        </p:nvSpPr>
        <p:spPr>
          <a:xfrm>
            <a:off x="5151703" y="2190326"/>
            <a:ext cx="5951520" cy="2287934"/>
          </a:xfrm>
          <a:prstGeom prst="rect">
            <a:avLst/>
          </a:prstGeom>
          <a:noFill/>
        </p:spPr>
        <p:txBody>
          <a:bodyPr wrap="square">
            <a:normAutofit/>
          </a:bodyPr>
          <a:lstStyle/>
          <a:p>
            <a:pPr marL="285744" indent="-285744" defTabSz="530339">
              <a:lnSpc>
                <a:spcPct val="114000"/>
              </a:lnSpc>
              <a:spcAft>
                <a:spcPts val="800"/>
              </a:spcAft>
              <a:buFont typeface="Arial" panose="020B0604020202020204" pitchFamily="34" charset="0"/>
              <a:buChar char="•"/>
            </a:pPr>
            <a:r>
              <a:rPr lang="en-US" sz="2300" dirty="0">
                <a:latin typeface="Roboto" panose="02000000000000000000" pitchFamily="2" charset="0"/>
                <a:ea typeface="Roboto" panose="02000000000000000000" pitchFamily="2" charset="0"/>
                <a:cs typeface="Roboto" panose="02000000000000000000" pitchFamily="2" charset="0"/>
              </a:rPr>
              <a:t>Enter your name (optional)</a:t>
            </a:r>
          </a:p>
          <a:p>
            <a:pPr marL="800100" lvl="1" indent="-342900" defTabSz="530339">
              <a:lnSpc>
                <a:spcPct val="114000"/>
              </a:lnSpc>
              <a:spcAft>
                <a:spcPts val="800"/>
              </a:spcAft>
              <a:buFont typeface="Courier New" panose="02070309020205020404" pitchFamily="49" charset="0"/>
              <a:buChar char="o"/>
            </a:pPr>
            <a:r>
              <a:rPr lang="en-US" sz="2300" dirty="0">
                <a:latin typeface="Roboto" panose="02000000000000000000" pitchFamily="2" charset="0"/>
                <a:ea typeface="Roboto" panose="02000000000000000000" pitchFamily="2" charset="0"/>
                <a:cs typeface="Roboto" panose="02000000000000000000" pitchFamily="2" charset="0"/>
              </a:rPr>
              <a:t>The name you enter will be used in alerts sent to your chosen contacts</a:t>
            </a:r>
          </a:p>
          <a:p>
            <a:pPr marL="457200" indent="-457200" defTabSz="530339">
              <a:lnSpc>
                <a:spcPct val="114000"/>
              </a:lnSpc>
              <a:spcAft>
                <a:spcPts val="800"/>
              </a:spcAft>
              <a:buFont typeface="Arial" panose="020B0604020202020204" pitchFamily="34" charset="0"/>
              <a:buChar char="•"/>
            </a:pPr>
            <a:r>
              <a:rPr lang="en-US" sz="2300" dirty="0">
                <a:latin typeface="Roboto" panose="02000000000000000000" pitchFamily="2" charset="0"/>
                <a:ea typeface="Roboto" panose="02000000000000000000" pitchFamily="2" charset="0"/>
                <a:cs typeface="Roboto" panose="02000000000000000000" pitchFamily="2" charset="0"/>
              </a:rPr>
              <a:t>You can update your name any time in </a:t>
            </a:r>
            <a:r>
              <a:rPr lang="en-US" sz="2300" b="1" dirty="0">
                <a:latin typeface="Roboto" panose="02000000000000000000" pitchFamily="2" charset="0"/>
                <a:ea typeface="Roboto" panose="02000000000000000000" pitchFamily="2" charset="0"/>
                <a:cs typeface="Roboto" panose="02000000000000000000" pitchFamily="2" charset="0"/>
              </a:rPr>
              <a:t>app settings</a:t>
            </a:r>
          </a:p>
        </p:txBody>
      </p:sp>
      <p:pic>
        <p:nvPicPr>
          <p:cNvPr id="9" name="Picture 8" descr="A screenshot of a phone&#10;&#10;Description automatically generated">
            <a:extLst>
              <a:ext uri="{FF2B5EF4-FFF2-40B4-BE49-F238E27FC236}">
                <a16:creationId xmlns:a16="http://schemas.microsoft.com/office/drawing/2014/main" id="{CD281D1E-17BC-C073-6462-AC638F9E46B5}"/>
              </a:ext>
            </a:extLst>
          </p:cNvPr>
          <p:cNvPicPr>
            <a:picLocks noChangeAspect="1"/>
          </p:cNvPicPr>
          <p:nvPr/>
        </p:nvPicPr>
        <p:blipFill rotWithShape="1">
          <a:blip r:embed="rId3"/>
          <a:srcRect t="5149"/>
          <a:stretch/>
        </p:blipFill>
        <p:spPr>
          <a:xfrm>
            <a:off x="999135" y="979199"/>
            <a:ext cx="2386914" cy="4899600"/>
          </a:xfrm>
          <a:prstGeom prst="rect">
            <a:avLst/>
          </a:prstGeom>
        </p:spPr>
      </p:pic>
      <p:pic>
        <p:nvPicPr>
          <p:cNvPr id="10" name="Picture 9" descr="Icon&#10;&#10;Description automatically generated">
            <a:extLst>
              <a:ext uri="{FF2B5EF4-FFF2-40B4-BE49-F238E27FC236}">
                <a16:creationId xmlns:a16="http://schemas.microsoft.com/office/drawing/2014/main" id="{93587AA6-B940-7B77-AAB0-3ED3E3A55429}"/>
              </a:ext>
            </a:extLst>
          </p:cNvPr>
          <p:cNvPicPr>
            <a:picLocks noChangeAspect="1"/>
          </p:cNvPicPr>
          <p:nvPr/>
        </p:nvPicPr>
        <p:blipFill>
          <a:blip r:embed="rId4"/>
          <a:stretch>
            <a:fillRect/>
          </a:stretch>
        </p:blipFill>
        <p:spPr>
          <a:xfrm>
            <a:off x="11353800" y="136525"/>
            <a:ext cx="744152" cy="744152"/>
          </a:xfrm>
          <a:prstGeom prst="rect">
            <a:avLst/>
          </a:prstGeom>
        </p:spPr>
      </p:pic>
    </p:spTree>
    <p:extLst>
      <p:ext uri="{BB962C8B-B14F-4D97-AF65-F5344CB8AC3E}">
        <p14:creationId xmlns:p14="http://schemas.microsoft.com/office/powerpoint/2010/main" val="3533279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F209EA8-3A96-D3E7-D7E9-CC5422FBC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85187" cy="6857999"/>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703"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31A9AA3C-43FB-FF94-74C9-D0AC357A3B2F}"/>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6" name="Slide Number Placeholder 3">
            <a:extLst>
              <a:ext uri="{FF2B5EF4-FFF2-40B4-BE49-F238E27FC236}">
                <a16:creationId xmlns:a16="http://schemas.microsoft.com/office/drawing/2014/main" id="{013B0A15-48CC-DF4B-1151-5DF39539297A}"/>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18</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5EB679C4-AF32-F09E-B9A7-9B158EE274F6}"/>
              </a:ext>
            </a:extLst>
          </p:cNvPr>
          <p:cNvSpPr txBox="1">
            <a:spLocks/>
          </p:cNvSpPr>
          <p:nvPr/>
        </p:nvSpPr>
        <p:spPr>
          <a:xfrm>
            <a:off x="5151703" y="979199"/>
            <a:ext cx="6580951" cy="598603"/>
          </a:xfrm>
          <a:prstGeom prst="rect">
            <a:avLst/>
          </a:prstGeom>
        </p:spPr>
        <p:txBody>
          <a:bodyPr vert="horz" wrap="none" lIns="91440" tIns="45720" rIns="91440" bIns="45720" rtlCol="0" anchor="t">
            <a:noAutofit/>
          </a:bodyPr>
          <a:lstStyle>
            <a:lvl1pPr algn="l" defTabSz="914400"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pPr>
              <a:lnSpc>
                <a:spcPct val="90000"/>
              </a:lnSpc>
            </a:pPr>
            <a:r>
              <a:rPr lang="en-US" sz="4000" b="1" dirty="0">
                <a:latin typeface="Roboto" panose="02000000000000000000" pitchFamily="2" charset="0"/>
                <a:ea typeface="Roboto" panose="02000000000000000000" pitchFamily="2" charset="0"/>
                <a:cs typeface="Roboto" panose="02000000000000000000" pitchFamily="2" charset="0"/>
              </a:rPr>
              <a:t>STEP 2 – YOUR </a:t>
            </a:r>
          </a:p>
          <a:p>
            <a:pPr>
              <a:lnSpc>
                <a:spcPct val="90000"/>
              </a:lnSpc>
            </a:pPr>
            <a:r>
              <a:rPr lang="en-US" sz="4000" b="1" dirty="0">
                <a:latin typeface="Roboto" panose="02000000000000000000" pitchFamily="2" charset="0"/>
                <a:ea typeface="Roboto" panose="02000000000000000000" pitchFamily="2" charset="0"/>
                <a:cs typeface="Roboto" panose="02000000000000000000" pitchFamily="2" charset="0"/>
              </a:rPr>
              <a:t>CONTACTS</a:t>
            </a:r>
          </a:p>
          <a:p>
            <a:pPr>
              <a:lnSpc>
                <a:spcPct val="90000"/>
              </a:lnSpc>
            </a:pPr>
            <a:endParaRPr lang="en-US" sz="4000" b="1" dirty="0">
              <a:latin typeface="Roboto" panose="02000000000000000000" pitchFamily="2" charset="0"/>
              <a:ea typeface="Roboto" panose="02000000000000000000" pitchFamily="2" charset="0"/>
              <a:cs typeface="Roboto" panose="02000000000000000000" pitchFamily="2" charset="0"/>
            </a:endParaRPr>
          </a:p>
        </p:txBody>
      </p:sp>
      <p:sp>
        <p:nvSpPr>
          <p:cNvPr id="18" name="TextBox 17">
            <a:extLst>
              <a:ext uri="{FF2B5EF4-FFF2-40B4-BE49-F238E27FC236}">
                <a16:creationId xmlns:a16="http://schemas.microsoft.com/office/drawing/2014/main" id="{E74D4E22-205C-CF17-B693-5CCC0CB9142E}"/>
              </a:ext>
            </a:extLst>
          </p:cNvPr>
          <p:cNvSpPr txBox="1"/>
          <p:nvPr/>
        </p:nvSpPr>
        <p:spPr>
          <a:xfrm>
            <a:off x="5151703" y="2128847"/>
            <a:ext cx="6580951" cy="3812582"/>
          </a:xfrm>
          <a:prstGeom prst="rect">
            <a:avLst/>
          </a:prstGeom>
          <a:noFill/>
        </p:spPr>
        <p:txBody>
          <a:bodyPr wrap="square">
            <a:normAutofit/>
          </a:bodyPr>
          <a:lstStyle/>
          <a:p>
            <a:pPr marL="285744" indent="-285744" defTabSz="530339">
              <a:lnSpc>
                <a:spcPct val="114000"/>
              </a:lnSpc>
              <a:spcAft>
                <a:spcPts val="800"/>
              </a:spcAft>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Follow the steps to select </a:t>
            </a:r>
            <a:r>
              <a:rPr lang="en-US" sz="2200" b="1" dirty="0">
                <a:latin typeface="Roboto" panose="02000000000000000000" pitchFamily="2" charset="0"/>
                <a:ea typeface="Roboto" panose="02000000000000000000" pitchFamily="2" charset="0"/>
                <a:cs typeface="Roboto" panose="02000000000000000000" pitchFamily="2" charset="0"/>
              </a:rPr>
              <a:t>up to 3 contacts </a:t>
            </a:r>
            <a:r>
              <a:rPr lang="en-US" sz="2200" dirty="0">
                <a:latin typeface="Roboto" panose="02000000000000000000" pitchFamily="2" charset="0"/>
                <a:ea typeface="Roboto" panose="02000000000000000000" pitchFamily="2" charset="0"/>
                <a:cs typeface="Roboto" panose="02000000000000000000" pitchFamily="2" charset="0"/>
              </a:rPr>
              <a:t>(optional, requires permissions)</a:t>
            </a:r>
          </a:p>
          <a:p>
            <a:pPr marL="285744" indent="-285744" defTabSz="530339">
              <a:lnSpc>
                <a:spcPct val="114000"/>
              </a:lnSpc>
              <a:spcAft>
                <a:spcPts val="800"/>
              </a:spcAft>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Choose people you trust and can help (eg mates, family, trusted adults)</a:t>
            </a:r>
          </a:p>
          <a:p>
            <a:pPr marL="285744" indent="-285744" defTabSz="530339">
              <a:lnSpc>
                <a:spcPct val="114000"/>
              </a:lnSpc>
              <a:spcAft>
                <a:spcPts val="800"/>
              </a:spcAft>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Let them know you’ve added them by sending the alert: “I have added you as a contact on the CopWatch App”</a:t>
            </a:r>
          </a:p>
          <a:p>
            <a:pPr marL="285744" indent="-285744" defTabSz="530339">
              <a:lnSpc>
                <a:spcPct val="114000"/>
              </a:lnSpc>
              <a:spcAft>
                <a:spcPts val="800"/>
              </a:spcAft>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You can update your contacts and permissions any time in </a:t>
            </a:r>
            <a:r>
              <a:rPr lang="en-US" sz="2200" b="1" dirty="0">
                <a:latin typeface="Roboto" panose="02000000000000000000" pitchFamily="2" charset="0"/>
                <a:ea typeface="Roboto" panose="02000000000000000000" pitchFamily="2" charset="0"/>
                <a:cs typeface="Roboto" panose="02000000000000000000" pitchFamily="2" charset="0"/>
              </a:rPr>
              <a:t>app settings</a:t>
            </a:r>
          </a:p>
        </p:txBody>
      </p:sp>
      <p:pic>
        <p:nvPicPr>
          <p:cNvPr id="7" name="Picture 6" descr="A screenshot of a phone&#10;&#10;Description automatically generated">
            <a:extLst>
              <a:ext uri="{FF2B5EF4-FFF2-40B4-BE49-F238E27FC236}">
                <a16:creationId xmlns:a16="http://schemas.microsoft.com/office/drawing/2014/main" id="{0608EB9A-DDF6-F85B-729B-AA4C30CBA00B}"/>
              </a:ext>
            </a:extLst>
          </p:cNvPr>
          <p:cNvPicPr>
            <a:picLocks noChangeAspect="1"/>
          </p:cNvPicPr>
          <p:nvPr/>
        </p:nvPicPr>
        <p:blipFill rotWithShape="1">
          <a:blip r:embed="rId3"/>
          <a:srcRect t="5843"/>
          <a:stretch/>
        </p:blipFill>
        <p:spPr>
          <a:xfrm>
            <a:off x="990326" y="979199"/>
            <a:ext cx="2404531" cy="4899600"/>
          </a:xfrm>
          <a:prstGeom prst="rect">
            <a:avLst/>
          </a:prstGeom>
        </p:spPr>
      </p:pic>
      <p:pic>
        <p:nvPicPr>
          <p:cNvPr id="8" name="Picture 7" descr="Icon&#10;&#10;Description automatically generated">
            <a:extLst>
              <a:ext uri="{FF2B5EF4-FFF2-40B4-BE49-F238E27FC236}">
                <a16:creationId xmlns:a16="http://schemas.microsoft.com/office/drawing/2014/main" id="{126C5A22-D48A-ACF7-3372-2CD66345E2C6}"/>
              </a:ext>
            </a:extLst>
          </p:cNvPr>
          <p:cNvPicPr>
            <a:picLocks noChangeAspect="1"/>
          </p:cNvPicPr>
          <p:nvPr/>
        </p:nvPicPr>
        <p:blipFill>
          <a:blip r:embed="rId4"/>
          <a:stretch>
            <a:fillRect/>
          </a:stretch>
        </p:blipFill>
        <p:spPr>
          <a:xfrm>
            <a:off x="11353800" y="136525"/>
            <a:ext cx="744152" cy="744152"/>
          </a:xfrm>
          <a:prstGeom prst="rect">
            <a:avLst/>
          </a:prstGeom>
        </p:spPr>
      </p:pic>
    </p:spTree>
    <p:extLst>
      <p:ext uri="{BB962C8B-B14F-4D97-AF65-F5344CB8AC3E}">
        <p14:creationId xmlns:p14="http://schemas.microsoft.com/office/powerpoint/2010/main" val="4010624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F209EA8-3A96-D3E7-D7E9-CC5422FBC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85187" cy="6857999"/>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703"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31A9AA3C-43FB-FF94-74C9-D0AC357A3B2F}"/>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6" name="Slide Number Placeholder 3">
            <a:extLst>
              <a:ext uri="{FF2B5EF4-FFF2-40B4-BE49-F238E27FC236}">
                <a16:creationId xmlns:a16="http://schemas.microsoft.com/office/drawing/2014/main" id="{013B0A15-48CC-DF4B-1151-5DF39539297A}"/>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19</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5EB679C4-AF32-F09E-B9A7-9B158EE274F6}"/>
              </a:ext>
            </a:extLst>
          </p:cNvPr>
          <p:cNvSpPr txBox="1">
            <a:spLocks/>
          </p:cNvSpPr>
          <p:nvPr/>
        </p:nvSpPr>
        <p:spPr>
          <a:xfrm>
            <a:off x="5151704" y="979199"/>
            <a:ext cx="6202096" cy="598603"/>
          </a:xfrm>
          <a:prstGeom prst="rect">
            <a:avLst/>
          </a:prstGeom>
        </p:spPr>
        <p:txBody>
          <a:bodyPr vert="horz" wrap="none" lIns="91440" tIns="45720" rIns="91440" bIns="45720" rtlCol="0" anchor="t">
            <a:noAutofit/>
          </a:bodyPr>
          <a:lstStyle>
            <a:lvl1pPr algn="l" defTabSz="914400"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pPr>
              <a:lnSpc>
                <a:spcPct val="90000"/>
              </a:lnSpc>
            </a:pPr>
            <a:r>
              <a:rPr lang="en-US" sz="4000" b="1" dirty="0">
                <a:latin typeface="Roboto" panose="02000000000000000000" pitchFamily="2" charset="0"/>
                <a:ea typeface="Roboto" panose="02000000000000000000" pitchFamily="2" charset="0"/>
                <a:cs typeface="Roboto" panose="02000000000000000000" pitchFamily="2" charset="0"/>
              </a:rPr>
              <a:t>STEP 3 – PERMISSIONS</a:t>
            </a:r>
          </a:p>
          <a:p>
            <a:pPr>
              <a:lnSpc>
                <a:spcPct val="90000"/>
              </a:lnSpc>
            </a:pPr>
            <a:endParaRPr lang="en-US" sz="4000" b="1" dirty="0">
              <a:latin typeface="Roboto" panose="02000000000000000000" pitchFamily="2" charset="0"/>
              <a:ea typeface="Roboto" panose="02000000000000000000" pitchFamily="2" charset="0"/>
              <a:cs typeface="Roboto" panose="02000000000000000000" pitchFamily="2" charset="0"/>
            </a:endParaRPr>
          </a:p>
        </p:txBody>
      </p:sp>
      <p:sp>
        <p:nvSpPr>
          <p:cNvPr id="18" name="TextBox 17">
            <a:extLst>
              <a:ext uri="{FF2B5EF4-FFF2-40B4-BE49-F238E27FC236}">
                <a16:creationId xmlns:a16="http://schemas.microsoft.com/office/drawing/2014/main" id="{E74D4E22-205C-CF17-B693-5CCC0CB9142E}"/>
              </a:ext>
            </a:extLst>
          </p:cNvPr>
          <p:cNvSpPr txBox="1"/>
          <p:nvPr/>
        </p:nvSpPr>
        <p:spPr>
          <a:xfrm>
            <a:off x="5151703" y="1961199"/>
            <a:ext cx="6189418" cy="4104137"/>
          </a:xfrm>
          <a:prstGeom prst="rect">
            <a:avLst/>
          </a:prstGeom>
          <a:noFill/>
        </p:spPr>
        <p:txBody>
          <a:bodyPr wrap="square">
            <a:normAutofit/>
          </a:bodyPr>
          <a:lstStyle/>
          <a:p>
            <a:pPr defTabSz="530339">
              <a:lnSpc>
                <a:spcPct val="114000"/>
              </a:lnSpc>
              <a:spcAft>
                <a:spcPts val="800"/>
              </a:spcAft>
            </a:pPr>
            <a:r>
              <a:rPr lang="en-US" sz="2200" dirty="0">
                <a:latin typeface="Roboto" panose="02000000000000000000" pitchFamily="2" charset="0"/>
                <a:ea typeface="Roboto" panose="02000000000000000000" pitchFamily="2" charset="0"/>
                <a:cs typeface="Roboto" panose="02000000000000000000" pitchFamily="2" charset="0"/>
              </a:rPr>
              <a:t>CopWatch will ask permission to access your:</a:t>
            </a:r>
          </a:p>
          <a:p>
            <a:pPr marL="285744" indent="-285744" defTabSz="530339">
              <a:lnSpc>
                <a:spcPct val="114000"/>
              </a:lnSpc>
              <a:spcAft>
                <a:spcPts val="800"/>
              </a:spcAft>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Camera, microphone and photos – to </a:t>
            </a:r>
            <a:r>
              <a:rPr lang="en-US" sz="2200" b="1" dirty="0">
                <a:latin typeface="Roboto" panose="02000000000000000000" pitchFamily="2" charset="0"/>
                <a:ea typeface="Roboto" panose="02000000000000000000" pitchFamily="2" charset="0"/>
                <a:cs typeface="Roboto" panose="02000000000000000000" pitchFamily="2" charset="0"/>
              </a:rPr>
              <a:t>record and store videos</a:t>
            </a:r>
          </a:p>
          <a:p>
            <a:pPr marL="285744" indent="-285744" defTabSz="530339">
              <a:lnSpc>
                <a:spcPct val="114000"/>
              </a:lnSpc>
              <a:spcAft>
                <a:spcPts val="800"/>
              </a:spcAft>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Contacts – to </a:t>
            </a:r>
            <a:r>
              <a:rPr lang="en-US" sz="2200" b="1" dirty="0">
                <a:latin typeface="Roboto" panose="02000000000000000000" pitchFamily="2" charset="0"/>
                <a:ea typeface="Roboto" panose="02000000000000000000" pitchFamily="2" charset="0"/>
                <a:cs typeface="Roboto" panose="02000000000000000000" pitchFamily="2" charset="0"/>
              </a:rPr>
              <a:t>send alerts </a:t>
            </a:r>
            <a:r>
              <a:rPr lang="en-US" sz="2200" dirty="0">
                <a:latin typeface="Roboto" panose="02000000000000000000" pitchFamily="2" charset="0"/>
                <a:ea typeface="Roboto" panose="02000000000000000000" pitchFamily="2" charset="0"/>
                <a:cs typeface="Roboto" panose="02000000000000000000" pitchFamily="2" charset="0"/>
              </a:rPr>
              <a:t>to your chosen contacts</a:t>
            </a:r>
          </a:p>
          <a:p>
            <a:pPr marL="285744" indent="-285744" defTabSz="530339">
              <a:lnSpc>
                <a:spcPct val="114000"/>
              </a:lnSpc>
              <a:spcAft>
                <a:spcPts val="800"/>
              </a:spcAft>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Location –</a:t>
            </a:r>
            <a:r>
              <a:rPr lang="en-US" sz="2200" b="1" dirty="0">
                <a:latin typeface="Roboto" panose="02000000000000000000" pitchFamily="2" charset="0"/>
                <a:ea typeface="Roboto" panose="02000000000000000000" pitchFamily="2" charset="0"/>
                <a:cs typeface="Roboto" panose="02000000000000000000" pitchFamily="2" charset="0"/>
              </a:rPr>
              <a:t> </a:t>
            </a:r>
            <a:r>
              <a:rPr lang="en-US" sz="2200" dirty="0">
                <a:latin typeface="Roboto" panose="02000000000000000000" pitchFamily="2" charset="0"/>
                <a:ea typeface="Roboto" panose="02000000000000000000" pitchFamily="2" charset="0"/>
                <a:cs typeface="Roboto" panose="02000000000000000000" pitchFamily="2" charset="0"/>
              </a:rPr>
              <a:t>to</a:t>
            </a:r>
            <a:r>
              <a:rPr lang="en-US" sz="2200" b="1" dirty="0">
                <a:latin typeface="Roboto" panose="02000000000000000000" pitchFamily="2" charset="0"/>
                <a:ea typeface="Roboto" panose="02000000000000000000" pitchFamily="2" charset="0"/>
                <a:cs typeface="Roboto" panose="02000000000000000000" pitchFamily="2" charset="0"/>
              </a:rPr>
              <a:t> share your location </a:t>
            </a:r>
            <a:r>
              <a:rPr lang="en-US" sz="2200" dirty="0">
                <a:latin typeface="Roboto" panose="02000000000000000000" pitchFamily="2" charset="0"/>
                <a:ea typeface="Roboto" panose="02000000000000000000" pitchFamily="2" charset="0"/>
                <a:cs typeface="Roboto" panose="02000000000000000000" pitchFamily="2" charset="0"/>
              </a:rPr>
              <a:t>when sending alerts to your chosen contacts</a:t>
            </a:r>
          </a:p>
          <a:p>
            <a:pPr defTabSz="530339">
              <a:lnSpc>
                <a:spcPct val="114000"/>
              </a:lnSpc>
              <a:spcBef>
                <a:spcPts val="1200"/>
              </a:spcBef>
              <a:spcAft>
                <a:spcPts val="800"/>
              </a:spcAft>
            </a:pPr>
            <a:r>
              <a:rPr lang="en-US" sz="2200" dirty="0">
                <a:latin typeface="Roboto" panose="02000000000000000000" pitchFamily="2" charset="0"/>
                <a:ea typeface="Roboto" panose="02000000000000000000" pitchFamily="2" charset="0"/>
                <a:cs typeface="Roboto" panose="02000000000000000000" pitchFamily="2" charset="0"/>
              </a:rPr>
              <a:t>All permissions are </a:t>
            </a:r>
            <a:r>
              <a:rPr lang="en-US" sz="2200" b="1" dirty="0">
                <a:latin typeface="Roboto" panose="02000000000000000000" pitchFamily="2" charset="0"/>
                <a:ea typeface="Roboto" panose="02000000000000000000" pitchFamily="2" charset="0"/>
                <a:cs typeface="Roboto" panose="02000000000000000000" pitchFamily="2" charset="0"/>
              </a:rPr>
              <a:t>optional </a:t>
            </a:r>
            <a:r>
              <a:rPr lang="en-US" sz="2200" dirty="0">
                <a:latin typeface="Roboto" panose="02000000000000000000" pitchFamily="2" charset="0"/>
                <a:ea typeface="Roboto" panose="02000000000000000000" pitchFamily="2" charset="0"/>
                <a:cs typeface="Roboto" panose="02000000000000000000" pitchFamily="2" charset="0"/>
              </a:rPr>
              <a:t>and can be </a:t>
            </a:r>
            <a:r>
              <a:rPr lang="en-US" sz="2200" b="1" dirty="0">
                <a:latin typeface="Roboto" panose="02000000000000000000" pitchFamily="2" charset="0"/>
                <a:ea typeface="Roboto" panose="02000000000000000000" pitchFamily="2" charset="0"/>
                <a:cs typeface="Roboto" panose="02000000000000000000" pitchFamily="2" charset="0"/>
              </a:rPr>
              <a:t>updated</a:t>
            </a:r>
            <a:r>
              <a:rPr lang="en-US" sz="2200" dirty="0">
                <a:latin typeface="Roboto" panose="02000000000000000000" pitchFamily="2" charset="0"/>
                <a:ea typeface="Roboto" panose="02000000000000000000" pitchFamily="2" charset="0"/>
                <a:cs typeface="Roboto" panose="02000000000000000000" pitchFamily="2" charset="0"/>
              </a:rPr>
              <a:t> any time in </a:t>
            </a:r>
            <a:r>
              <a:rPr lang="en-US" sz="2200" b="1" dirty="0">
                <a:latin typeface="Roboto" panose="02000000000000000000" pitchFamily="2" charset="0"/>
                <a:ea typeface="Roboto" panose="02000000000000000000" pitchFamily="2" charset="0"/>
                <a:cs typeface="Roboto" panose="02000000000000000000" pitchFamily="2" charset="0"/>
              </a:rPr>
              <a:t>phone settings</a:t>
            </a:r>
            <a:endParaRPr lang="en-US" sz="2200" dirty="0">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screenshot of a phone&#10;&#10;Description automatically generated">
            <a:extLst>
              <a:ext uri="{FF2B5EF4-FFF2-40B4-BE49-F238E27FC236}">
                <a16:creationId xmlns:a16="http://schemas.microsoft.com/office/drawing/2014/main" id="{000C6891-5053-B165-423A-5563C7FED974}"/>
              </a:ext>
            </a:extLst>
          </p:cNvPr>
          <p:cNvPicPr>
            <a:picLocks noChangeAspect="1"/>
          </p:cNvPicPr>
          <p:nvPr/>
        </p:nvPicPr>
        <p:blipFill rotWithShape="1">
          <a:blip r:embed="rId3"/>
          <a:srcRect t="6282" b="9349"/>
          <a:stretch/>
        </p:blipFill>
        <p:spPr>
          <a:xfrm>
            <a:off x="850879" y="979199"/>
            <a:ext cx="2683425" cy="4899600"/>
          </a:xfrm>
          <a:prstGeom prst="rect">
            <a:avLst/>
          </a:prstGeom>
        </p:spPr>
      </p:pic>
      <p:pic>
        <p:nvPicPr>
          <p:cNvPr id="9" name="Picture 8" descr="Icon&#10;&#10;Description automatically generated">
            <a:extLst>
              <a:ext uri="{FF2B5EF4-FFF2-40B4-BE49-F238E27FC236}">
                <a16:creationId xmlns:a16="http://schemas.microsoft.com/office/drawing/2014/main" id="{E5B9B38A-8EA3-85B4-52DA-69DCEE64F538}"/>
              </a:ext>
            </a:extLst>
          </p:cNvPr>
          <p:cNvPicPr>
            <a:picLocks noChangeAspect="1"/>
          </p:cNvPicPr>
          <p:nvPr/>
        </p:nvPicPr>
        <p:blipFill>
          <a:blip r:embed="rId4"/>
          <a:stretch>
            <a:fillRect/>
          </a:stretch>
        </p:blipFill>
        <p:spPr>
          <a:xfrm>
            <a:off x="11353800" y="136525"/>
            <a:ext cx="744152" cy="744152"/>
          </a:xfrm>
          <a:prstGeom prst="rect">
            <a:avLst/>
          </a:prstGeom>
        </p:spPr>
      </p:pic>
    </p:spTree>
    <p:extLst>
      <p:ext uri="{BB962C8B-B14F-4D97-AF65-F5344CB8AC3E}">
        <p14:creationId xmlns:p14="http://schemas.microsoft.com/office/powerpoint/2010/main" val="1967319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75000"/>
            <a:alpha val="18000"/>
          </a:scheme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4885E53-218D-BF8A-D404-8B3AE485768B}"/>
              </a:ext>
            </a:extLst>
          </p:cNvPr>
          <p:cNvSpPr>
            <a:spLocks noGrp="1"/>
          </p:cNvSpPr>
          <p:nvPr>
            <p:ph type="title"/>
          </p:nvPr>
        </p:nvSpPr>
        <p:spPr>
          <a:xfrm>
            <a:off x="865140" y="1079482"/>
            <a:ext cx="9383759" cy="729724"/>
          </a:xfrm>
        </p:spPr>
        <p:txBody>
          <a:bodyPr vert="horz" lIns="91440" tIns="45720" rIns="91440" bIns="45720" rtlCol="0" anchor="t">
            <a:normAutofit/>
          </a:bodyPr>
          <a:lstStyle/>
          <a:p>
            <a:pPr>
              <a:lnSpc>
                <a:spcPct val="90000"/>
              </a:lnSpc>
            </a:pPr>
            <a:r>
              <a:rPr lang="en-US" sz="4500" b="1" dirty="0">
                <a:latin typeface="Roboto" panose="02000000000000000000" pitchFamily="2" charset="0"/>
                <a:ea typeface="Roboto" panose="02000000000000000000" pitchFamily="2" charset="0"/>
                <a:cs typeface="Roboto" panose="02000000000000000000" pitchFamily="2" charset="0"/>
              </a:rPr>
              <a:t>INSTRUCTIONS</a:t>
            </a:r>
          </a:p>
        </p:txBody>
      </p:sp>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descr="Icon&#10;&#10;Description automatically generated">
            <a:extLst>
              <a:ext uri="{FF2B5EF4-FFF2-40B4-BE49-F238E27FC236}">
                <a16:creationId xmlns:a16="http://schemas.microsoft.com/office/drawing/2014/main" id="{D991A552-ADC7-FD77-CF70-754161FF1C23}"/>
              </a:ext>
            </a:extLst>
          </p:cNvPr>
          <p:cNvPicPr>
            <a:picLocks noChangeAspect="1"/>
          </p:cNvPicPr>
          <p:nvPr/>
        </p:nvPicPr>
        <p:blipFill>
          <a:blip r:embed="rId3"/>
          <a:stretch>
            <a:fillRect/>
          </a:stretch>
        </p:blipFill>
        <p:spPr>
          <a:xfrm>
            <a:off x="11353800" y="136525"/>
            <a:ext cx="744152" cy="744152"/>
          </a:xfrm>
          <a:prstGeom prst="rect">
            <a:avLst/>
          </a:prstGeom>
        </p:spPr>
      </p:pic>
      <p:sp>
        <p:nvSpPr>
          <p:cNvPr id="4" name="Content Placeholder 4">
            <a:extLst>
              <a:ext uri="{FF2B5EF4-FFF2-40B4-BE49-F238E27FC236}">
                <a16:creationId xmlns:a16="http://schemas.microsoft.com/office/drawing/2014/main" id="{79CC68BF-1745-D652-420F-A575A1CACCFA}"/>
              </a:ext>
            </a:extLst>
          </p:cNvPr>
          <p:cNvSpPr>
            <a:spLocks noGrp="1"/>
          </p:cNvSpPr>
          <p:nvPr>
            <p:ph sz="quarter" idx="13"/>
          </p:nvPr>
        </p:nvSpPr>
        <p:spPr>
          <a:xfrm>
            <a:off x="865140" y="2017541"/>
            <a:ext cx="9574260" cy="4478509"/>
          </a:xfrm>
        </p:spPr>
        <p:txBody>
          <a:bodyPr vert="horz" lIns="91440" tIns="45720" rIns="91440" bIns="45720" rtlCol="0">
            <a:normAutofit/>
          </a:bodyPr>
          <a:lstStyle/>
          <a:p>
            <a:pPr marL="457197" indent="-342900" algn="just">
              <a:lnSpc>
                <a:spcPct val="114000"/>
              </a:lnSpc>
              <a:spcAft>
                <a:spcPts val="1200"/>
              </a:spcAft>
              <a:buFont typeface="Arial" panose="020B0604020202020204" pitchFamily="34" charset="0"/>
              <a:buChar char="•"/>
            </a:pPr>
            <a:r>
              <a:rPr lang="en-AU" sz="1900" dirty="0">
                <a:latin typeface="Roboto" panose="02000000000000000000" pitchFamily="2" charset="0"/>
                <a:ea typeface="Roboto" panose="02000000000000000000" pitchFamily="2" charset="0"/>
                <a:cs typeface="Roboto" panose="02000000000000000000" pitchFamily="2" charset="0"/>
              </a:rPr>
              <a:t>Before presenting, please familiarise yourself with the contents of this PowerPoint presentation, the Trainer Guide and the Fact Sheet/s relevant to your location, as well as the CopWatch mobile application and website. </a:t>
            </a:r>
          </a:p>
          <a:p>
            <a:pPr marL="457197" indent="-342900" algn="just">
              <a:lnSpc>
                <a:spcPct val="114000"/>
              </a:lnSpc>
              <a:spcAft>
                <a:spcPts val="1200"/>
              </a:spcAft>
              <a:buFont typeface="Arial" panose="020B0604020202020204" pitchFamily="34" charset="0"/>
              <a:buChar char="•"/>
            </a:pPr>
            <a:r>
              <a:rPr lang="en-AU" sz="1900" dirty="0">
                <a:latin typeface="Roboto" panose="02000000000000000000" pitchFamily="2" charset="0"/>
                <a:ea typeface="Roboto" panose="02000000000000000000" pitchFamily="2" charset="0"/>
                <a:cs typeface="Roboto" panose="02000000000000000000" pitchFamily="2" charset="0"/>
              </a:rPr>
              <a:t>This presentation can be customised for individual communities depending on your location, the relevant needs of your community, how much time you have for training and the resources available to you.</a:t>
            </a:r>
          </a:p>
          <a:p>
            <a:pPr marL="457197" indent="-342900">
              <a:lnSpc>
                <a:spcPct val="114000"/>
              </a:lnSpc>
              <a:spcAft>
                <a:spcPts val="1200"/>
              </a:spcAft>
              <a:buFont typeface="Arial" panose="020B0604020202020204" pitchFamily="34" charset="0"/>
              <a:buChar char="•"/>
            </a:pPr>
            <a:r>
              <a:rPr lang="en-AU" sz="1900" dirty="0">
                <a:latin typeface="Roboto" panose="02000000000000000000" pitchFamily="2" charset="0"/>
                <a:ea typeface="Roboto" panose="02000000000000000000" pitchFamily="2" charset="0"/>
                <a:cs typeface="Roboto" panose="02000000000000000000" pitchFamily="2" charset="0"/>
              </a:rPr>
              <a:t>Before presenting you will need to:</a:t>
            </a:r>
          </a:p>
          <a:p>
            <a:pPr marL="889186" lvl="3" indent="-342900" algn="just">
              <a:lnSpc>
                <a:spcPct val="114000"/>
              </a:lnSpc>
              <a:spcAft>
                <a:spcPts val="1200"/>
              </a:spcAft>
              <a:buFont typeface="Courier New" panose="02070309020205020404" pitchFamily="49" charset="0"/>
              <a:buChar char="o"/>
            </a:pPr>
            <a:r>
              <a:rPr lang="en-AU" sz="1900" dirty="0">
                <a:latin typeface="Roboto" panose="02000000000000000000" pitchFamily="2" charset="0"/>
                <a:ea typeface="Roboto" panose="02000000000000000000" pitchFamily="2" charset="0"/>
                <a:cs typeface="Roboto" panose="02000000000000000000" pitchFamily="2" charset="0"/>
              </a:rPr>
              <a:t>Remove any state/territory specific slides/content not relevant to your location or the training needs/interests of your community/participant group.</a:t>
            </a:r>
          </a:p>
          <a:p>
            <a:pPr marL="889186" lvl="3" indent="-342900" algn="just">
              <a:lnSpc>
                <a:spcPct val="114000"/>
              </a:lnSpc>
              <a:spcAft>
                <a:spcPts val="1200"/>
              </a:spcAft>
              <a:buFont typeface="Courier New" panose="02070309020205020404" pitchFamily="49" charset="0"/>
              <a:buChar char="o"/>
            </a:pPr>
            <a:r>
              <a:rPr lang="en-AU" sz="1900" dirty="0">
                <a:latin typeface="Roboto" panose="02000000000000000000" pitchFamily="2" charset="0"/>
                <a:ea typeface="Roboto" panose="02000000000000000000" pitchFamily="2" charset="0"/>
                <a:cs typeface="Roboto" panose="02000000000000000000" pitchFamily="2" charset="0"/>
              </a:rPr>
              <a:t>Edit or add any information relevant to your location, community and/or training needs.</a:t>
            </a:r>
          </a:p>
        </p:txBody>
      </p:sp>
    </p:spTree>
    <p:extLst>
      <p:ext uri="{BB962C8B-B14F-4D97-AF65-F5344CB8AC3E}">
        <p14:creationId xmlns:p14="http://schemas.microsoft.com/office/powerpoint/2010/main" val="3866902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F209EA8-3A96-D3E7-D7E9-CC5422FBC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85187" cy="6857999"/>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703"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31A9AA3C-43FB-FF94-74C9-D0AC357A3B2F}"/>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6" name="Slide Number Placeholder 3">
            <a:extLst>
              <a:ext uri="{FF2B5EF4-FFF2-40B4-BE49-F238E27FC236}">
                <a16:creationId xmlns:a16="http://schemas.microsoft.com/office/drawing/2014/main" id="{013B0A15-48CC-DF4B-1151-5DF39539297A}"/>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20</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5EB679C4-AF32-F09E-B9A7-9B158EE274F6}"/>
              </a:ext>
            </a:extLst>
          </p:cNvPr>
          <p:cNvSpPr txBox="1">
            <a:spLocks/>
          </p:cNvSpPr>
          <p:nvPr/>
        </p:nvSpPr>
        <p:spPr>
          <a:xfrm>
            <a:off x="5151703" y="979199"/>
            <a:ext cx="6467552" cy="1141296"/>
          </a:xfrm>
          <a:prstGeom prst="rect">
            <a:avLst/>
          </a:prstGeom>
        </p:spPr>
        <p:txBody>
          <a:bodyPr vert="horz" wrap="none" lIns="91440" tIns="45720" rIns="91440" bIns="45720" rtlCol="0" anchor="t">
            <a:noAutofit/>
          </a:bodyPr>
          <a:lstStyle>
            <a:lvl1pPr algn="l" defTabSz="914400"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pPr>
              <a:lnSpc>
                <a:spcPct val="90000"/>
              </a:lnSpc>
            </a:pPr>
            <a:r>
              <a:rPr lang="en-US" sz="4000" b="1" dirty="0">
                <a:latin typeface="Roboto" panose="02000000000000000000" pitchFamily="2" charset="0"/>
                <a:ea typeface="Roboto" panose="02000000000000000000" pitchFamily="2" charset="0"/>
                <a:cs typeface="Roboto" panose="02000000000000000000" pitchFamily="2" charset="0"/>
              </a:rPr>
              <a:t>STEP 4 – YOUR RIGHTS </a:t>
            </a:r>
          </a:p>
          <a:p>
            <a:pPr>
              <a:lnSpc>
                <a:spcPct val="90000"/>
              </a:lnSpc>
            </a:pPr>
            <a:r>
              <a:rPr lang="en-US" sz="4000" b="1" dirty="0">
                <a:latin typeface="Roboto" panose="02000000000000000000" pitchFamily="2" charset="0"/>
                <a:ea typeface="Roboto" panose="02000000000000000000" pitchFamily="2" charset="0"/>
                <a:cs typeface="Roboto" panose="02000000000000000000" pitchFamily="2" charset="0"/>
              </a:rPr>
              <a:t>&amp; RESPONSIBILITIES</a:t>
            </a:r>
          </a:p>
        </p:txBody>
      </p:sp>
      <p:sp>
        <p:nvSpPr>
          <p:cNvPr id="12" name="TextBox 11">
            <a:extLst>
              <a:ext uri="{FF2B5EF4-FFF2-40B4-BE49-F238E27FC236}">
                <a16:creationId xmlns:a16="http://schemas.microsoft.com/office/drawing/2014/main" id="{611E8C8B-9606-DE7C-5E88-54CE2203822C}"/>
              </a:ext>
            </a:extLst>
          </p:cNvPr>
          <p:cNvSpPr txBox="1"/>
          <p:nvPr/>
        </p:nvSpPr>
        <p:spPr>
          <a:xfrm>
            <a:off x="5151703" y="2691423"/>
            <a:ext cx="5767309" cy="2476897"/>
          </a:xfrm>
          <a:prstGeom prst="rect">
            <a:avLst/>
          </a:prstGeom>
          <a:noFill/>
        </p:spPr>
        <p:txBody>
          <a:bodyPr wrap="square">
            <a:normAutofit/>
          </a:bodyPr>
          <a:lstStyle/>
          <a:p>
            <a:pPr defTabSz="530339">
              <a:lnSpc>
                <a:spcPct val="114000"/>
              </a:lnSpc>
              <a:spcAft>
                <a:spcPts val="800"/>
              </a:spcAft>
            </a:pPr>
            <a:r>
              <a:rPr lang="en-US" sz="2400" b="1" dirty="0">
                <a:latin typeface="Roboto" panose="02000000000000000000" pitchFamily="2" charset="0"/>
                <a:ea typeface="Roboto" panose="02000000000000000000" pitchFamily="2" charset="0"/>
                <a:cs typeface="Roboto" panose="02000000000000000000" pitchFamily="2" charset="0"/>
              </a:rPr>
              <a:t>Final steps:</a:t>
            </a:r>
          </a:p>
          <a:p>
            <a:pPr marL="800080" lvl="1" indent="-342891" defTabSz="530339">
              <a:lnSpc>
                <a:spcPct val="114000"/>
              </a:lnSpc>
              <a:spcAft>
                <a:spcPts val="800"/>
              </a:spcAft>
              <a:buFont typeface="Wingdings" pitchFamily="2" charset="2"/>
              <a:buChar char="ü"/>
            </a:pPr>
            <a:r>
              <a:rPr lang="en-US" sz="2400" dirty="0">
                <a:latin typeface="Roboto" panose="02000000000000000000" pitchFamily="2" charset="0"/>
                <a:ea typeface="Roboto" panose="02000000000000000000" pitchFamily="2" charset="0"/>
                <a:cs typeface="Roboto" panose="02000000000000000000" pitchFamily="2" charset="0"/>
              </a:rPr>
              <a:t>Read the statement</a:t>
            </a:r>
          </a:p>
          <a:p>
            <a:pPr marL="800080" lvl="1" indent="-342891" defTabSz="530339">
              <a:lnSpc>
                <a:spcPct val="114000"/>
              </a:lnSpc>
              <a:spcAft>
                <a:spcPts val="800"/>
              </a:spcAft>
              <a:buFont typeface="Wingdings" pitchFamily="2" charset="2"/>
              <a:buChar char="ü"/>
            </a:pPr>
            <a:r>
              <a:rPr lang="en-US" sz="2400" dirty="0">
                <a:latin typeface="Roboto" panose="02000000000000000000" pitchFamily="2" charset="0"/>
                <a:ea typeface="Roboto" panose="02000000000000000000" pitchFamily="2" charset="0"/>
                <a:cs typeface="Roboto" panose="02000000000000000000" pitchFamily="2" charset="0"/>
              </a:rPr>
              <a:t>Tick the box and click ‘next’</a:t>
            </a:r>
          </a:p>
          <a:p>
            <a:pPr marL="800080" lvl="1" indent="-342891" defTabSz="530339">
              <a:lnSpc>
                <a:spcPct val="114000"/>
              </a:lnSpc>
              <a:spcAft>
                <a:spcPts val="800"/>
              </a:spcAft>
              <a:buFont typeface="Wingdings" pitchFamily="2" charset="2"/>
              <a:buChar char="ü"/>
            </a:pPr>
            <a:r>
              <a:rPr lang="en-US" sz="2400" dirty="0">
                <a:latin typeface="Roboto" panose="02000000000000000000" pitchFamily="2" charset="0"/>
                <a:ea typeface="Roboto" panose="02000000000000000000" pitchFamily="2" charset="0"/>
                <a:cs typeface="Roboto" panose="02000000000000000000" pitchFamily="2" charset="0"/>
              </a:rPr>
              <a:t>Then click ‘finish’ to start using the app!</a:t>
            </a:r>
          </a:p>
        </p:txBody>
      </p:sp>
      <p:pic>
        <p:nvPicPr>
          <p:cNvPr id="17" name="Picture 16" descr="A screenshot of a phone&#10;&#10;Description automatically generated">
            <a:extLst>
              <a:ext uri="{FF2B5EF4-FFF2-40B4-BE49-F238E27FC236}">
                <a16:creationId xmlns:a16="http://schemas.microsoft.com/office/drawing/2014/main" id="{C354B451-DC93-DFE9-797B-7E437C776462}"/>
              </a:ext>
            </a:extLst>
          </p:cNvPr>
          <p:cNvPicPr>
            <a:picLocks noChangeAspect="1"/>
          </p:cNvPicPr>
          <p:nvPr/>
        </p:nvPicPr>
        <p:blipFill rotWithShape="1">
          <a:blip r:embed="rId3"/>
          <a:srcRect t="5443" b="10258"/>
          <a:stretch/>
        </p:blipFill>
        <p:spPr>
          <a:xfrm>
            <a:off x="849733" y="979199"/>
            <a:ext cx="2685718" cy="4899600"/>
          </a:xfrm>
          <a:prstGeom prst="rect">
            <a:avLst/>
          </a:prstGeom>
        </p:spPr>
      </p:pic>
      <p:pic>
        <p:nvPicPr>
          <p:cNvPr id="5" name="Picture 4" descr="Icon&#10;&#10;Description automatically generated">
            <a:extLst>
              <a:ext uri="{FF2B5EF4-FFF2-40B4-BE49-F238E27FC236}">
                <a16:creationId xmlns:a16="http://schemas.microsoft.com/office/drawing/2014/main" id="{A877CAF9-D720-AC8D-3B33-581F8248D5A8}"/>
              </a:ext>
            </a:extLst>
          </p:cNvPr>
          <p:cNvPicPr>
            <a:picLocks noChangeAspect="1"/>
          </p:cNvPicPr>
          <p:nvPr/>
        </p:nvPicPr>
        <p:blipFill>
          <a:blip r:embed="rId4"/>
          <a:stretch>
            <a:fillRect/>
          </a:stretch>
        </p:blipFill>
        <p:spPr>
          <a:xfrm>
            <a:off x="11353800" y="136525"/>
            <a:ext cx="744152" cy="744152"/>
          </a:xfrm>
          <a:prstGeom prst="rect">
            <a:avLst/>
          </a:prstGeom>
        </p:spPr>
      </p:pic>
    </p:spTree>
    <p:extLst>
      <p:ext uri="{BB962C8B-B14F-4D97-AF65-F5344CB8AC3E}">
        <p14:creationId xmlns:p14="http://schemas.microsoft.com/office/powerpoint/2010/main" val="287412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8D7E6"/>
        </a:solidFill>
        <a:effectLst/>
      </p:bgPr>
    </p:bg>
    <p:spTree>
      <p:nvGrpSpPr>
        <p:cNvPr id="1" name="">
          <a:extLst>
            <a:ext uri="{FF2B5EF4-FFF2-40B4-BE49-F238E27FC236}">
              <a16:creationId xmlns:a16="http://schemas.microsoft.com/office/drawing/2014/main" id="{C9A8825B-762B-C844-353F-8E0760935244}"/>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A6B16C91-D68B-546E-5416-126A0675ABBE}"/>
              </a:ext>
            </a:extLst>
          </p:cNvPr>
          <p:cNvSpPr>
            <a:spLocks noGrp="1"/>
          </p:cNvSpPr>
          <p:nvPr>
            <p:ph type="title"/>
          </p:nvPr>
        </p:nvSpPr>
        <p:spPr>
          <a:xfrm>
            <a:off x="915843" y="880677"/>
            <a:ext cx="9680147" cy="1917183"/>
          </a:xfrm>
        </p:spPr>
        <p:txBody>
          <a:bodyPr vert="horz" wrap="none" lIns="91440" tIns="45720" rIns="91440" bIns="45720" rtlCol="0" anchor="t">
            <a:noAutofit/>
          </a:bodyPr>
          <a:lstStyle/>
          <a:p>
            <a:pPr>
              <a:lnSpc>
                <a:spcPct val="90000"/>
              </a:lnSpc>
            </a:pPr>
            <a:r>
              <a:rPr lang="en-US" sz="7000" b="1" dirty="0">
                <a:latin typeface="Roboto" panose="02000000000000000000" pitchFamily="2" charset="0"/>
                <a:ea typeface="Roboto" panose="02000000000000000000" pitchFamily="2" charset="0"/>
                <a:cs typeface="Roboto" panose="02000000000000000000" pitchFamily="2" charset="0"/>
              </a:rPr>
              <a:t>USING THE</a:t>
            </a:r>
            <a:br>
              <a:rPr lang="en-US" sz="7000" b="1" dirty="0">
                <a:latin typeface="Roboto" panose="02000000000000000000" pitchFamily="2" charset="0"/>
                <a:ea typeface="Roboto" panose="02000000000000000000" pitchFamily="2" charset="0"/>
                <a:cs typeface="Roboto" panose="02000000000000000000" pitchFamily="2" charset="0"/>
              </a:rPr>
            </a:br>
            <a:r>
              <a:rPr lang="en-US" sz="7000" b="1" dirty="0">
                <a:latin typeface="Roboto" panose="02000000000000000000" pitchFamily="2" charset="0"/>
                <a:ea typeface="Roboto" panose="02000000000000000000" pitchFamily="2" charset="0"/>
                <a:cs typeface="Roboto" panose="02000000000000000000" pitchFamily="2" charset="0"/>
              </a:rPr>
              <a:t>COPWATCH APP</a:t>
            </a:r>
          </a:p>
        </p:txBody>
      </p:sp>
      <p:sp>
        <p:nvSpPr>
          <p:cNvPr id="2" name="Footer Placeholder 2">
            <a:extLst>
              <a:ext uri="{FF2B5EF4-FFF2-40B4-BE49-F238E27FC236}">
                <a16:creationId xmlns:a16="http://schemas.microsoft.com/office/drawing/2014/main" id="{221045A4-EF5A-30FB-C6F7-18376F58CD9F}"/>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100" normalizeH="0" baseline="0" noProof="0" dirty="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2CF638B2-A744-2B5D-A1AE-9412A6D5A823}"/>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fld id="{844C296D-B57D-C34D-923D-154E4CE5CC2A}" type="slidenum">
              <a:rPr kumimoji="0" lang="en-AU" sz="800" b="0" i="0" u="none" strike="noStrike" kern="1200" cap="none" spc="100" normalizeH="0" baseline="0" noProof="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l" defTabSz="914400" rtl="0" eaLnBrk="1" fontAlgn="auto" latinLnBrk="0" hangingPunct="1">
                <a:lnSpc>
                  <a:spcPct val="100000"/>
                </a:lnSpc>
                <a:spcBef>
                  <a:spcPts val="0"/>
                </a:spcBef>
                <a:spcAft>
                  <a:spcPts val="600"/>
                </a:spcAft>
                <a:buClrTx/>
                <a:buSzTx/>
                <a:buFontTx/>
                <a:buNone/>
                <a:tabLst/>
                <a:defRPr/>
              </a:pPr>
              <a:t>21</a:t>
            </a:fld>
            <a:endParaRPr kumimoji="0" lang="en-AU" sz="800" b="0" i="0" u="none" strike="noStrike" kern="1200" cap="none" spc="100" normalizeH="0" baseline="0" noProof="0" dirty="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2" name="Picture 11" descr="Icon&#10;&#10;Description automatically generated">
            <a:extLst>
              <a:ext uri="{FF2B5EF4-FFF2-40B4-BE49-F238E27FC236}">
                <a16:creationId xmlns:a16="http://schemas.microsoft.com/office/drawing/2014/main" id="{47FEF5A1-8821-956B-53AB-65CD75019FA7}"/>
              </a:ext>
            </a:extLst>
          </p:cNvPr>
          <p:cNvPicPr>
            <a:picLocks noChangeAspect="1"/>
          </p:cNvPicPr>
          <p:nvPr/>
        </p:nvPicPr>
        <p:blipFill>
          <a:blip r:embed="rId3"/>
          <a:stretch>
            <a:fillRect/>
          </a:stretch>
        </p:blipFill>
        <p:spPr>
          <a:xfrm>
            <a:off x="11353800" y="136525"/>
            <a:ext cx="744152" cy="744152"/>
          </a:xfrm>
          <a:prstGeom prst="rect">
            <a:avLst/>
          </a:prstGeom>
        </p:spPr>
      </p:pic>
    </p:spTree>
    <p:extLst>
      <p:ext uri="{BB962C8B-B14F-4D97-AF65-F5344CB8AC3E}">
        <p14:creationId xmlns:p14="http://schemas.microsoft.com/office/powerpoint/2010/main" val="3075189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F209EA8-3A96-D3E7-D7E9-CC5422FBC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85187" cy="6857999"/>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703"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352AFB05-A103-8607-4334-597F433340BB}"/>
              </a:ext>
            </a:extLst>
          </p:cNvPr>
          <p:cNvSpPr>
            <a:spLocks noGrp="1"/>
          </p:cNvSpPr>
          <p:nvPr>
            <p:ph sz="quarter" idx="13"/>
          </p:nvPr>
        </p:nvSpPr>
        <p:spPr>
          <a:xfrm>
            <a:off x="5151703" y="1981845"/>
            <a:ext cx="5964532" cy="3894438"/>
          </a:xfrm>
        </p:spPr>
        <p:txBody>
          <a:bodyPr vert="horz" lIns="91440" tIns="45720" rIns="91440" bIns="45720" rtlCol="0">
            <a:normAutofit/>
          </a:bodyPr>
          <a:lstStyle/>
          <a:p>
            <a:pPr marL="400050" indent="-342900">
              <a:lnSpc>
                <a:spcPct val="134000"/>
              </a:lnSpc>
              <a:buFont typeface="Arial" panose="020B0604020202020204" pitchFamily="34" charset="0"/>
              <a:buChar char="•"/>
            </a:pPr>
            <a:r>
              <a:rPr lang="en-US" sz="2100" b="1" dirty="0">
                <a:latin typeface="Roboto" panose="02000000000000000000" pitchFamily="2" charset="0"/>
                <a:ea typeface="Roboto" panose="02000000000000000000" pitchFamily="2" charset="0"/>
                <a:cs typeface="Roboto" panose="02000000000000000000" pitchFamily="2" charset="0"/>
              </a:rPr>
              <a:t>Alerts </a:t>
            </a:r>
            <a:r>
              <a:rPr lang="en-US" sz="2100" dirty="0">
                <a:latin typeface="Roboto" panose="02000000000000000000" pitchFamily="2" charset="0"/>
                <a:ea typeface="Roboto" panose="02000000000000000000" pitchFamily="2" charset="0"/>
                <a:cs typeface="Roboto" panose="02000000000000000000" pitchFamily="2" charset="0"/>
              </a:rPr>
              <a:t>your chosen contacts to let them know you need help and shares your location</a:t>
            </a:r>
          </a:p>
          <a:p>
            <a:pPr marL="400050" indent="-342900">
              <a:lnSpc>
                <a:spcPct val="134000"/>
              </a:lnSpc>
              <a:buFont typeface="Arial" panose="020B0604020202020204" pitchFamily="34" charset="0"/>
              <a:buChar char="•"/>
            </a:pPr>
            <a:r>
              <a:rPr lang="en-US" sz="2100" b="1" dirty="0">
                <a:latin typeface="Roboto" panose="02000000000000000000" pitchFamily="2" charset="0"/>
                <a:ea typeface="Roboto" panose="02000000000000000000" pitchFamily="2" charset="0"/>
                <a:cs typeface="Roboto" panose="02000000000000000000" pitchFamily="2" charset="0"/>
              </a:rPr>
              <a:t>Films </a:t>
            </a:r>
            <a:r>
              <a:rPr lang="en-US" sz="2100" dirty="0">
                <a:latin typeface="Roboto" panose="02000000000000000000" pitchFamily="2" charset="0"/>
                <a:ea typeface="Roboto" panose="02000000000000000000" pitchFamily="2" charset="0"/>
                <a:cs typeface="Roboto" panose="02000000000000000000" pitchFamily="2" charset="0"/>
              </a:rPr>
              <a:t>interactions with police</a:t>
            </a:r>
          </a:p>
          <a:p>
            <a:pPr marL="400050" indent="-342900">
              <a:lnSpc>
                <a:spcPct val="134000"/>
              </a:lnSpc>
              <a:buFont typeface="Arial" panose="020B0604020202020204" pitchFamily="34" charset="0"/>
              <a:buChar char="•"/>
            </a:pPr>
            <a:r>
              <a:rPr lang="en-US" sz="2100" b="1" dirty="0">
                <a:latin typeface="Roboto" panose="02000000000000000000" pitchFamily="2" charset="0"/>
                <a:ea typeface="Roboto" panose="02000000000000000000" pitchFamily="2" charset="0"/>
                <a:cs typeface="Roboto" panose="02000000000000000000" pitchFamily="2" charset="0"/>
              </a:rPr>
              <a:t>Stores</a:t>
            </a:r>
            <a:r>
              <a:rPr lang="en-US" sz="2100" dirty="0">
                <a:latin typeface="Roboto" panose="02000000000000000000" pitchFamily="2" charset="0"/>
                <a:ea typeface="Roboto" panose="02000000000000000000" pitchFamily="2" charset="0"/>
                <a:cs typeface="Roboto" panose="02000000000000000000" pitchFamily="2" charset="0"/>
              </a:rPr>
              <a:t> videos safely on your phone and in the app</a:t>
            </a:r>
          </a:p>
          <a:p>
            <a:pPr marL="400050" indent="-342900">
              <a:lnSpc>
                <a:spcPct val="134000"/>
              </a:lnSpc>
              <a:buFont typeface="Arial" panose="020B0604020202020204" pitchFamily="34" charset="0"/>
              <a:buChar char="•"/>
            </a:pPr>
            <a:r>
              <a:rPr lang="en-US" sz="2100" b="1" dirty="0">
                <a:latin typeface="Roboto" panose="02000000000000000000" pitchFamily="2" charset="0"/>
                <a:ea typeface="Roboto" panose="02000000000000000000" pitchFamily="2" charset="0"/>
                <a:cs typeface="Roboto" panose="02000000000000000000" pitchFamily="2" charset="0"/>
              </a:rPr>
              <a:t>Safe &amp; Confidential </a:t>
            </a:r>
            <a:r>
              <a:rPr lang="en-US" sz="2100" dirty="0">
                <a:latin typeface="Roboto" panose="02000000000000000000" pitchFamily="2" charset="0"/>
                <a:ea typeface="Roboto" panose="02000000000000000000" pitchFamily="2" charset="0"/>
                <a:cs typeface="Roboto" panose="02000000000000000000" pitchFamily="2" charset="0"/>
              </a:rPr>
              <a:t>– CopWatch does not collect, share or have access to any of your data or personal info</a:t>
            </a:r>
          </a:p>
        </p:txBody>
      </p:sp>
      <p:sp>
        <p:nvSpPr>
          <p:cNvPr id="3" name="Footer Placeholder 2">
            <a:extLst>
              <a:ext uri="{FF2B5EF4-FFF2-40B4-BE49-F238E27FC236}">
                <a16:creationId xmlns:a16="http://schemas.microsoft.com/office/drawing/2014/main" id="{31A9AA3C-43FB-FF94-74C9-D0AC357A3B2F}"/>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6" name="Slide Number Placeholder 3">
            <a:extLst>
              <a:ext uri="{FF2B5EF4-FFF2-40B4-BE49-F238E27FC236}">
                <a16:creationId xmlns:a16="http://schemas.microsoft.com/office/drawing/2014/main" id="{013B0A15-48CC-DF4B-1151-5DF39539297A}"/>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22</a:t>
            </a:fld>
            <a:endParaRPr lang="en-AU" dirty="0">
              <a:latin typeface="Roboto" panose="02000000000000000000" pitchFamily="2" charset="0"/>
              <a:ea typeface="Roboto" panose="02000000000000000000" pitchFamily="2" charset="0"/>
              <a:cs typeface="Roboto" panose="02000000000000000000" pitchFamily="2" charset="0"/>
            </a:endParaRPr>
          </a:p>
        </p:txBody>
      </p:sp>
      <p:pic>
        <p:nvPicPr>
          <p:cNvPr id="9" name="Picture 8" descr="A screenshot of a phone&#10;&#10;Description automatically generated">
            <a:extLst>
              <a:ext uri="{FF2B5EF4-FFF2-40B4-BE49-F238E27FC236}">
                <a16:creationId xmlns:a16="http://schemas.microsoft.com/office/drawing/2014/main" id="{8BEB8F38-D7B8-5BC7-6EA7-A03DBD3386D1}"/>
              </a:ext>
            </a:extLst>
          </p:cNvPr>
          <p:cNvPicPr>
            <a:picLocks noChangeAspect="1"/>
          </p:cNvPicPr>
          <p:nvPr/>
        </p:nvPicPr>
        <p:blipFill rotWithShape="1">
          <a:blip r:embed="rId3"/>
          <a:srcRect t="5688" b="-676"/>
          <a:stretch/>
        </p:blipFill>
        <p:spPr>
          <a:xfrm>
            <a:off x="859789" y="976683"/>
            <a:ext cx="2383475" cy="4899600"/>
          </a:xfrm>
          <a:prstGeom prst="rect">
            <a:avLst/>
          </a:prstGeom>
          <a:ln w="19050">
            <a:solidFill>
              <a:schemeClr val="tx1"/>
            </a:solidFill>
          </a:ln>
        </p:spPr>
      </p:pic>
      <p:pic>
        <p:nvPicPr>
          <p:cNvPr id="8" name="Picture 7" descr="Icon&#10;&#10;Description automatically generated">
            <a:extLst>
              <a:ext uri="{FF2B5EF4-FFF2-40B4-BE49-F238E27FC236}">
                <a16:creationId xmlns:a16="http://schemas.microsoft.com/office/drawing/2014/main" id="{20308409-F85F-5500-6F4A-7E39F37FC6E5}"/>
              </a:ext>
            </a:extLst>
          </p:cNvPr>
          <p:cNvPicPr>
            <a:picLocks noChangeAspect="1"/>
          </p:cNvPicPr>
          <p:nvPr/>
        </p:nvPicPr>
        <p:blipFill>
          <a:blip r:embed="rId4"/>
          <a:stretch>
            <a:fillRect/>
          </a:stretch>
        </p:blipFill>
        <p:spPr>
          <a:xfrm>
            <a:off x="11353800" y="136525"/>
            <a:ext cx="744152" cy="744152"/>
          </a:xfrm>
          <a:prstGeom prst="rect">
            <a:avLst/>
          </a:prstGeom>
        </p:spPr>
      </p:pic>
      <p:sp>
        <p:nvSpPr>
          <p:cNvPr id="12" name="Title 1">
            <a:extLst>
              <a:ext uri="{FF2B5EF4-FFF2-40B4-BE49-F238E27FC236}">
                <a16:creationId xmlns:a16="http://schemas.microsoft.com/office/drawing/2014/main" id="{3945AFDC-95F0-4D8E-9BA9-5B523A786288}"/>
              </a:ext>
            </a:extLst>
          </p:cNvPr>
          <p:cNvSpPr txBox="1">
            <a:spLocks/>
          </p:cNvSpPr>
          <p:nvPr/>
        </p:nvSpPr>
        <p:spPr>
          <a:xfrm>
            <a:off x="5151704" y="1082536"/>
            <a:ext cx="6946248" cy="609344"/>
          </a:xfrm>
          <a:prstGeom prst="rect">
            <a:avLst/>
          </a:prstGeom>
        </p:spPr>
        <p:txBody>
          <a:bodyPr vert="horz" wrap="none" lIns="91440" tIns="45720" rIns="91440" bIns="45720" rtlCol="0" anchor="t">
            <a:noAutofit/>
          </a:bodyPr>
          <a:lstStyle>
            <a:lvl1pPr algn="l" defTabSz="914377"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pPr>
              <a:lnSpc>
                <a:spcPct val="90000"/>
              </a:lnSpc>
            </a:pPr>
            <a:r>
              <a:rPr lang="en-US" sz="4000" b="1" cap="all" dirty="0">
                <a:latin typeface="Roboto" panose="02000000000000000000" pitchFamily="2" charset="0"/>
                <a:ea typeface="Roboto" panose="02000000000000000000" pitchFamily="2" charset="0"/>
                <a:cs typeface="Roboto" panose="02000000000000000000" pitchFamily="2" charset="0"/>
              </a:rPr>
              <a:t>Key features</a:t>
            </a:r>
          </a:p>
        </p:txBody>
      </p:sp>
    </p:spTree>
    <p:extLst>
      <p:ext uri="{BB962C8B-B14F-4D97-AF65-F5344CB8AC3E}">
        <p14:creationId xmlns:p14="http://schemas.microsoft.com/office/powerpoint/2010/main" val="1122380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23</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9" name="Content Placeholder 4">
            <a:extLst>
              <a:ext uri="{FF2B5EF4-FFF2-40B4-BE49-F238E27FC236}">
                <a16:creationId xmlns:a16="http://schemas.microsoft.com/office/drawing/2014/main" id="{37BA3938-FDA8-AA54-F8E4-CD8279C4B0A5}"/>
              </a:ext>
            </a:extLst>
          </p:cNvPr>
          <p:cNvSpPr>
            <a:spLocks noGrp="1"/>
          </p:cNvSpPr>
          <p:nvPr>
            <p:ph sz="quarter" idx="13"/>
          </p:nvPr>
        </p:nvSpPr>
        <p:spPr>
          <a:xfrm>
            <a:off x="865141" y="1944200"/>
            <a:ext cx="9642710" cy="4127031"/>
          </a:xfrm>
        </p:spPr>
        <p:txBody>
          <a:bodyPr vert="horz" lIns="91440" tIns="45720" rIns="91440" bIns="45720" rtlCol="0">
            <a:normAutofit/>
          </a:bodyPr>
          <a:lstStyle/>
          <a:p>
            <a:pPr marL="342900" indent="-342900" algn="just" fontAlgn="base">
              <a:lnSpc>
                <a:spcPct val="113000"/>
              </a:lnSpc>
              <a:spcAft>
                <a:spcPts val="800"/>
              </a:spcAft>
              <a:buFont typeface="Arial" panose="020B0604020202020204" pitchFamily="34" charset="0"/>
              <a:buChar char="•"/>
            </a:pPr>
            <a:r>
              <a:rPr lang="en-AU" sz="2200" dirty="0">
                <a:solidFill>
                  <a:srgbClr val="000000"/>
                </a:solidFill>
                <a:latin typeface="Roboto" panose="02000000000000000000" pitchFamily="2" charset="0"/>
                <a:ea typeface="Roboto" panose="02000000000000000000" pitchFamily="2" charset="0"/>
                <a:cs typeface="Roboto" panose="02000000000000000000" pitchFamily="2" charset="0"/>
              </a:rPr>
              <a:t>Click ‘alert your contacts’</a:t>
            </a:r>
          </a:p>
          <a:p>
            <a:pPr marL="342900" indent="-342900" algn="just" fontAlgn="base">
              <a:lnSpc>
                <a:spcPct val="113000"/>
              </a:lnSpc>
              <a:spcAft>
                <a:spcPts val="800"/>
              </a:spcAft>
              <a:buFont typeface="Arial" panose="020B0604020202020204" pitchFamily="34" charset="0"/>
              <a:buChar char="•"/>
            </a:pPr>
            <a:r>
              <a:rPr lang="en-AU" sz="2200" dirty="0">
                <a:solidFill>
                  <a:srgbClr val="000000"/>
                </a:solidFill>
                <a:latin typeface="Roboto" panose="02000000000000000000" pitchFamily="2" charset="0"/>
                <a:ea typeface="Roboto" panose="02000000000000000000" pitchFamily="2" charset="0"/>
                <a:cs typeface="Roboto" panose="02000000000000000000" pitchFamily="2" charset="0"/>
              </a:rPr>
              <a:t>An alert will appear in your phone’s messaging app:</a:t>
            </a:r>
          </a:p>
          <a:p>
            <a:pPr marL="431990" lvl="4" indent="0" fontAlgn="base">
              <a:lnSpc>
                <a:spcPct val="113000"/>
              </a:lnSpc>
              <a:spcAft>
                <a:spcPts val="800"/>
              </a:spcAft>
              <a:buNone/>
            </a:pPr>
            <a:r>
              <a:rPr lang="en-AU" sz="2000" i="1" dirty="0">
                <a:solidFill>
                  <a:srgbClr val="000000"/>
                </a:solidFill>
                <a:latin typeface="Roboto" panose="02000000000000000000" pitchFamily="2" charset="0"/>
                <a:ea typeface="Roboto" panose="02000000000000000000" pitchFamily="2" charset="0"/>
                <a:cs typeface="Roboto" panose="02000000000000000000" pitchFamily="2" charset="0"/>
              </a:rPr>
              <a:t>I am currently involved in an incident with police and may need your help [at this location]. I sent this with the CopWatch App. Google CopWatch for more information about being a CopWatch contact</a:t>
            </a:r>
          </a:p>
          <a:p>
            <a:pPr marL="342900" indent="-342900" algn="just" fontAlgn="base">
              <a:lnSpc>
                <a:spcPct val="113000"/>
              </a:lnSpc>
              <a:spcAft>
                <a:spcPts val="800"/>
              </a:spcAft>
              <a:buFont typeface="Arial" panose="020B0604020202020204" pitchFamily="34" charset="0"/>
              <a:buChar char="•"/>
            </a:pPr>
            <a:r>
              <a:rPr lang="en-AU" sz="2200" dirty="0">
                <a:solidFill>
                  <a:srgbClr val="000000"/>
                </a:solidFill>
                <a:latin typeface="Roboto" panose="02000000000000000000" pitchFamily="2" charset="0"/>
                <a:ea typeface="Roboto" panose="02000000000000000000" pitchFamily="2" charset="0"/>
                <a:cs typeface="Roboto" panose="02000000000000000000" pitchFamily="2" charset="0"/>
              </a:rPr>
              <a:t>Alerts can be edited if needed (or to skip click ‘cancel’)</a:t>
            </a:r>
          </a:p>
          <a:p>
            <a:pPr marL="342900" indent="-342900" algn="just" fontAlgn="base">
              <a:lnSpc>
                <a:spcPct val="113000"/>
              </a:lnSpc>
              <a:spcAft>
                <a:spcPts val="800"/>
              </a:spcAft>
              <a:buFont typeface="Arial" panose="020B0604020202020204" pitchFamily="34" charset="0"/>
              <a:buChar char="•"/>
            </a:pPr>
            <a:r>
              <a:rPr lang="en-AU" sz="2200" dirty="0">
                <a:solidFill>
                  <a:srgbClr val="000000"/>
                </a:solidFill>
                <a:latin typeface="Roboto" panose="02000000000000000000" pitchFamily="2" charset="0"/>
                <a:ea typeface="Roboto" panose="02000000000000000000" pitchFamily="2" charset="0"/>
                <a:cs typeface="Roboto" panose="02000000000000000000" pitchFamily="2" charset="0"/>
              </a:rPr>
              <a:t>Alerts only work if you give contact permissions and add at least one contact</a:t>
            </a:r>
          </a:p>
          <a:p>
            <a:pPr marL="342900" indent="-342900" algn="just" fontAlgn="base">
              <a:lnSpc>
                <a:spcPct val="113000"/>
              </a:lnSpc>
              <a:spcAft>
                <a:spcPts val="800"/>
              </a:spcAft>
              <a:buFont typeface="Arial" panose="020B0604020202020204" pitchFamily="34" charset="0"/>
              <a:buChar char="•"/>
            </a:pPr>
            <a:r>
              <a:rPr lang="en-AU" sz="2200" dirty="0">
                <a:solidFill>
                  <a:srgbClr val="000000"/>
                </a:solidFill>
                <a:latin typeface="Roboto" panose="02000000000000000000" pitchFamily="2" charset="0"/>
                <a:ea typeface="Roboto" panose="02000000000000000000" pitchFamily="2" charset="0"/>
                <a:cs typeface="Roboto" panose="02000000000000000000" pitchFamily="2" charset="0"/>
              </a:rPr>
              <a:t>Location geo-pin only works if you give location permissions</a:t>
            </a: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
        <p:nvSpPr>
          <p:cNvPr id="4" name="Title 1">
            <a:extLst>
              <a:ext uri="{FF2B5EF4-FFF2-40B4-BE49-F238E27FC236}">
                <a16:creationId xmlns:a16="http://schemas.microsoft.com/office/drawing/2014/main" id="{DA1DF919-BF5C-FA06-F5C7-826825DE53E9}"/>
              </a:ext>
            </a:extLst>
          </p:cNvPr>
          <p:cNvSpPr txBox="1">
            <a:spLocks/>
          </p:cNvSpPr>
          <p:nvPr/>
        </p:nvSpPr>
        <p:spPr>
          <a:xfrm>
            <a:off x="865141" y="1060479"/>
            <a:ext cx="10583910" cy="598603"/>
          </a:xfrm>
          <a:prstGeom prst="rect">
            <a:avLst/>
          </a:prstGeom>
        </p:spPr>
        <p:txBody>
          <a:bodyPr vert="horz" wrap="none" lIns="91440" tIns="45720" rIns="91440" bIns="45720" rtlCol="0" anchor="t">
            <a:noAutofit/>
          </a:bodyPr>
          <a:lstStyle>
            <a:lvl1pPr algn="l" defTabSz="914400"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pPr>
              <a:lnSpc>
                <a:spcPct val="90000"/>
              </a:lnSpc>
            </a:pPr>
            <a:r>
              <a:rPr lang="en-US" sz="4500" b="1" dirty="0">
                <a:latin typeface="Roboto" panose="02000000000000000000" pitchFamily="2" charset="0"/>
                <a:ea typeface="Roboto" panose="02000000000000000000" pitchFamily="2" charset="0"/>
                <a:cs typeface="Roboto" panose="02000000000000000000" pitchFamily="2" charset="0"/>
              </a:rPr>
              <a:t>SENDING ALERTS</a:t>
            </a:r>
          </a:p>
        </p:txBody>
      </p:sp>
    </p:spTree>
    <p:extLst>
      <p:ext uri="{BB962C8B-B14F-4D97-AF65-F5344CB8AC3E}">
        <p14:creationId xmlns:p14="http://schemas.microsoft.com/office/powerpoint/2010/main" val="1185182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24</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9" name="Content Placeholder 4">
            <a:extLst>
              <a:ext uri="{FF2B5EF4-FFF2-40B4-BE49-F238E27FC236}">
                <a16:creationId xmlns:a16="http://schemas.microsoft.com/office/drawing/2014/main" id="{37BA3938-FDA8-AA54-F8E4-CD8279C4B0A5}"/>
              </a:ext>
            </a:extLst>
          </p:cNvPr>
          <p:cNvSpPr>
            <a:spLocks noGrp="1"/>
          </p:cNvSpPr>
          <p:nvPr>
            <p:ph sz="quarter" idx="13"/>
          </p:nvPr>
        </p:nvSpPr>
        <p:spPr>
          <a:xfrm>
            <a:off x="865141" y="1812938"/>
            <a:ext cx="9635890" cy="4312888"/>
          </a:xfrm>
        </p:spPr>
        <p:txBody>
          <a:bodyPr vert="horz" lIns="91440" tIns="45720" rIns="91440" bIns="45720" rtlCol="0">
            <a:normAutofit/>
          </a:bodyPr>
          <a:lstStyle/>
          <a:p>
            <a:pPr defTabSz="530339">
              <a:lnSpc>
                <a:spcPct val="114000"/>
              </a:lnSpc>
            </a:pPr>
            <a:r>
              <a:rPr lang="en-US" sz="2200" dirty="0">
                <a:latin typeface="Roboto" panose="02000000000000000000" pitchFamily="2" charset="0"/>
                <a:ea typeface="Roboto" panose="02000000000000000000" pitchFamily="2" charset="0"/>
                <a:cs typeface="Roboto" panose="02000000000000000000" pitchFamily="2" charset="0"/>
              </a:rPr>
              <a:t>Go to CopWatch app settings to:</a:t>
            </a:r>
          </a:p>
          <a:p>
            <a:pPr marL="342900" indent="-342900" defTabSz="530339">
              <a:lnSpc>
                <a:spcPct val="114000"/>
              </a:lnSpc>
              <a:spcAft>
                <a:spcPts val="400"/>
              </a:spcAft>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Edit your </a:t>
            </a:r>
            <a:r>
              <a:rPr lang="en-US" sz="2200" b="1" dirty="0">
                <a:latin typeface="Roboto" panose="02000000000000000000" pitchFamily="2" charset="0"/>
                <a:ea typeface="Roboto" panose="02000000000000000000" pitchFamily="2" charset="0"/>
                <a:cs typeface="Roboto" panose="02000000000000000000" pitchFamily="2" charset="0"/>
              </a:rPr>
              <a:t>name</a:t>
            </a:r>
            <a:r>
              <a:rPr lang="en-US" sz="2200" dirty="0">
                <a:latin typeface="Roboto" panose="02000000000000000000" pitchFamily="2" charset="0"/>
                <a:ea typeface="Roboto" panose="02000000000000000000" pitchFamily="2" charset="0"/>
                <a:cs typeface="Roboto" panose="02000000000000000000" pitchFamily="2" charset="0"/>
              </a:rPr>
              <a:t> and </a:t>
            </a:r>
            <a:r>
              <a:rPr lang="en-US" sz="2200" b="1" dirty="0">
                <a:latin typeface="Roboto" panose="02000000000000000000" pitchFamily="2" charset="0"/>
                <a:ea typeface="Roboto" panose="02000000000000000000" pitchFamily="2" charset="0"/>
                <a:cs typeface="Roboto" panose="02000000000000000000" pitchFamily="2" charset="0"/>
              </a:rPr>
              <a:t>contacts</a:t>
            </a:r>
          </a:p>
          <a:p>
            <a:pPr marL="342900" indent="-342900" defTabSz="530339">
              <a:lnSpc>
                <a:spcPct val="114000"/>
              </a:lnSpc>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Manage your </a:t>
            </a:r>
            <a:r>
              <a:rPr lang="en-US" sz="2200" b="1" dirty="0">
                <a:latin typeface="Roboto" panose="02000000000000000000" pitchFamily="2" charset="0"/>
                <a:ea typeface="Roboto" panose="02000000000000000000" pitchFamily="2" charset="0"/>
                <a:cs typeface="Roboto" panose="02000000000000000000" pitchFamily="2" charset="0"/>
              </a:rPr>
              <a:t>video storage</a:t>
            </a:r>
            <a:r>
              <a:rPr lang="en-US" sz="2200" dirty="0">
                <a:latin typeface="Roboto" panose="02000000000000000000" pitchFamily="2" charset="0"/>
                <a:ea typeface="Roboto" panose="02000000000000000000" pitchFamily="2" charset="0"/>
                <a:cs typeface="Roboto" panose="02000000000000000000" pitchFamily="2" charset="0"/>
              </a:rPr>
              <a:t>:</a:t>
            </a:r>
          </a:p>
          <a:p>
            <a:pPr marL="774890" lvl="3" indent="-342900">
              <a:lnSpc>
                <a:spcPct val="113000"/>
              </a:lnSpc>
              <a:buFont typeface="Courier New" panose="02070309020205020404" pitchFamily="49" charset="0"/>
              <a:buChar char="o"/>
            </a:pPr>
            <a:r>
              <a:rPr lang="en-US" sz="2200" dirty="0">
                <a:latin typeface="Roboto" panose="02000000000000000000" pitchFamily="2" charset="0"/>
                <a:ea typeface="Roboto" panose="02000000000000000000" pitchFamily="2" charset="0"/>
                <a:cs typeface="Roboto" panose="02000000000000000000" pitchFamily="2" charset="0"/>
              </a:rPr>
              <a:t>Videos are </a:t>
            </a:r>
            <a:r>
              <a:rPr lang="en-US" sz="2200" b="1" dirty="0">
                <a:latin typeface="Roboto" panose="02000000000000000000" pitchFamily="2" charset="0"/>
                <a:ea typeface="Roboto" panose="02000000000000000000" pitchFamily="2" charset="0"/>
                <a:cs typeface="Roboto" panose="02000000000000000000" pitchFamily="2" charset="0"/>
              </a:rPr>
              <a:t>stored automatically </a:t>
            </a:r>
            <a:r>
              <a:rPr lang="en-US" sz="2200" dirty="0">
                <a:latin typeface="Roboto" panose="02000000000000000000" pitchFamily="2" charset="0"/>
                <a:ea typeface="Roboto" panose="02000000000000000000" pitchFamily="2" charset="0"/>
                <a:cs typeface="Roboto" panose="02000000000000000000" pitchFamily="2" charset="0"/>
              </a:rPr>
              <a:t>in the CopWatch app and your phone's photo/video gallery (with permissions)</a:t>
            </a:r>
          </a:p>
          <a:p>
            <a:pPr marL="774890" lvl="3" indent="-342900">
              <a:lnSpc>
                <a:spcPct val="113000"/>
              </a:lnSpc>
              <a:buFont typeface="Courier New" panose="02070309020205020404" pitchFamily="49" charset="0"/>
              <a:buChar char="o"/>
            </a:pPr>
            <a:r>
              <a:rPr lang="en-US" sz="2200" b="1" dirty="0">
                <a:latin typeface="Roboto" panose="02000000000000000000" pitchFamily="2" charset="0"/>
                <a:ea typeface="Roboto" panose="02000000000000000000" pitchFamily="2" charset="0"/>
                <a:cs typeface="Roboto" panose="02000000000000000000" pitchFamily="2" charset="0"/>
              </a:rPr>
              <a:t>Restore </a:t>
            </a:r>
            <a:r>
              <a:rPr lang="en-US" sz="2200" dirty="0">
                <a:latin typeface="Roboto" panose="02000000000000000000" pitchFamily="2" charset="0"/>
                <a:ea typeface="Roboto" panose="02000000000000000000" pitchFamily="2" charset="0"/>
                <a:cs typeface="Roboto" panose="02000000000000000000" pitchFamily="2" charset="0"/>
              </a:rPr>
              <a:t>videos to your phone’s gallery by clicking ‘Restore videos’ and selecting ‘restore’</a:t>
            </a:r>
          </a:p>
          <a:p>
            <a:pPr marL="774890" lvl="3" indent="-342900">
              <a:lnSpc>
                <a:spcPct val="113000"/>
              </a:lnSpc>
              <a:buFont typeface="Courier New" panose="02070309020205020404" pitchFamily="49" charset="0"/>
              <a:buChar char="o"/>
            </a:pPr>
            <a:r>
              <a:rPr lang="en-US" sz="2200" b="1" dirty="0">
                <a:latin typeface="Roboto" panose="02000000000000000000" pitchFamily="2" charset="0"/>
                <a:ea typeface="Roboto" panose="02000000000000000000" pitchFamily="2" charset="0"/>
                <a:cs typeface="Roboto" panose="02000000000000000000" pitchFamily="2" charset="0"/>
              </a:rPr>
              <a:t>Delete </a:t>
            </a:r>
            <a:r>
              <a:rPr lang="en-US" sz="2200" dirty="0">
                <a:latin typeface="Roboto" panose="02000000000000000000" pitchFamily="2" charset="0"/>
                <a:ea typeface="Roboto" panose="02000000000000000000" pitchFamily="2" charset="0"/>
                <a:cs typeface="Roboto" panose="02000000000000000000" pitchFamily="2" charset="0"/>
              </a:rPr>
              <a:t>all videos from the app by clicking ‘Delete Video Storage’ and selecting ‘delete’. All videos will be </a:t>
            </a:r>
            <a:r>
              <a:rPr lang="en-US" sz="2200" b="1" dirty="0">
                <a:solidFill>
                  <a:srgbClr val="C00000"/>
                </a:solidFill>
                <a:latin typeface="Roboto" panose="02000000000000000000" pitchFamily="2" charset="0"/>
                <a:ea typeface="Roboto" panose="02000000000000000000" pitchFamily="2" charset="0"/>
                <a:cs typeface="Roboto" panose="02000000000000000000" pitchFamily="2" charset="0"/>
              </a:rPr>
              <a:t>deleted permanently from the app </a:t>
            </a:r>
            <a:r>
              <a:rPr lang="en-US" sz="2200" dirty="0">
                <a:latin typeface="Roboto" panose="02000000000000000000" pitchFamily="2" charset="0"/>
                <a:ea typeface="Roboto" panose="02000000000000000000" pitchFamily="2" charset="0"/>
                <a:cs typeface="Roboto" panose="02000000000000000000" pitchFamily="2" charset="0"/>
              </a:rPr>
              <a:t>and cannot be restored later</a:t>
            </a: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
        <p:nvSpPr>
          <p:cNvPr id="8" name="Title 1">
            <a:extLst>
              <a:ext uri="{FF2B5EF4-FFF2-40B4-BE49-F238E27FC236}">
                <a16:creationId xmlns:a16="http://schemas.microsoft.com/office/drawing/2014/main" id="{2C582E8E-5473-4000-8D05-4FD612F14CD0}"/>
              </a:ext>
            </a:extLst>
          </p:cNvPr>
          <p:cNvSpPr txBox="1">
            <a:spLocks/>
          </p:cNvSpPr>
          <p:nvPr/>
        </p:nvSpPr>
        <p:spPr>
          <a:xfrm>
            <a:off x="865141" y="983811"/>
            <a:ext cx="10215235" cy="598603"/>
          </a:xfrm>
          <a:prstGeom prst="rect">
            <a:avLst/>
          </a:prstGeom>
        </p:spPr>
        <p:txBody>
          <a:bodyPr vert="horz" wrap="none" lIns="91440" tIns="45720" rIns="91440" bIns="45720" rtlCol="0" anchor="t">
            <a:noAutofit/>
          </a:bodyPr>
          <a:lstStyle>
            <a:lvl1pPr algn="l" defTabSz="914400"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pPr>
              <a:lnSpc>
                <a:spcPct val="90000"/>
              </a:lnSpc>
            </a:pPr>
            <a:r>
              <a:rPr lang="en-US" sz="4500" b="1" dirty="0">
                <a:latin typeface="Roboto" panose="02000000000000000000" pitchFamily="2" charset="0"/>
                <a:ea typeface="Roboto" panose="02000000000000000000" pitchFamily="2" charset="0"/>
                <a:cs typeface="Roboto" panose="02000000000000000000" pitchFamily="2" charset="0"/>
              </a:rPr>
              <a:t>MANAGING YOUR INFO &amp; VIDEOS</a:t>
            </a:r>
          </a:p>
        </p:txBody>
      </p:sp>
    </p:spTree>
    <p:extLst>
      <p:ext uri="{BB962C8B-B14F-4D97-AF65-F5344CB8AC3E}">
        <p14:creationId xmlns:p14="http://schemas.microsoft.com/office/powerpoint/2010/main" val="3175204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25</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9" name="Content Placeholder 4">
            <a:extLst>
              <a:ext uri="{FF2B5EF4-FFF2-40B4-BE49-F238E27FC236}">
                <a16:creationId xmlns:a16="http://schemas.microsoft.com/office/drawing/2014/main" id="{37BA3938-FDA8-AA54-F8E4-CD8279C4B0A5}"/>
              </a:ext>
            </a:extLst>
          </p:cNvPr>
          <p:cNvSpPr>
            <a:spLocks noGrp="1"/>
          </p:cNvSpPr>
          <p:nvPr>
            <p:ph sz="quarter" idx="13"/>
          </p:nvPr>
        </p:nvSpPr>
        <p:spPr>
          <a:xfrm>
            <a:off x="865140" y="1790486"/>
            <a:ext cx="9549817" cy="4239689"/>
          </a:xfrm>
        </p:spPr>
        <p:txBody>
          <a:bodyPr vert="horz" lIns="91440" tIns="45720" rIns="91440" bIns="45720" rtlCol="0">
            <a:normAutofit/>
          </a:bodyPr>
          <a:lstStyle/>
          <a:p>
            <a:pPr marL="342900" indent="-342900" fontAlgn="base">
              <a:lnSpc>
                <a:spcPct val="113000"/>
              </a:lnSpc>
              <a:spcAft>
                <a:spcPts val="800"/>
              </a:spcAft>
              <a:buFont typeface="Arial" panose="020B0604020202020204" pitchFamily="34" charset="0"/>
              <a:buChar char="•"/>
            </a:pPr>
            <a:r>
              <a:rPr lang="en-AU" sz="2200" dirty="0">
                <a:solidFill>
                  <a:srgbClr val="000000"/>
                </a:solidFill>
                <a:latin typeface="Roboto" panose="02000000000000000000" pitchFamily="2" charset="0"/>
                <a:ea typeface="Roboto" panose="02000000000000000000" pitchFamily="2" charset="0"/>
                <a:cs typeface="Roboto" panose="02000000000000000000" pitchFamily="2" charset="0"/>
              </a:rPr>
              <a:t>Uploading to the cloud helps protect your videos if your phone is lost or damaged</a:t>
            </a:r>
          </a:p>
          <a:p>
            <a:pPr marL="342900" indent="-342900" fontAlgn="base">
              <a:lnSpc>
                <a:spcPct val="113000"/>
              </a:lnSpc>
              <a:spcAft>
                <a:spcPts val="800"/>
              </a:spcAft>
              <a:buFont typeface="Arial" panose="020B0604020202020204" pitchFamily="34" charset="0"/>
              <a:buChar char="•"/>
            </a:pPr>
            <a:r>
              <a:rPr lang="en-AU" sz="2200" dirty="0">
                <a:solidFill>
                  <a:srgbClr val="000000"/>
                </a:solidFill>
                <a:latin typeface="Roboto" panose="02000000000000000000" pitchFamily="2" charset="0"/>
                <a:ea typeface="Roboto" panose="02000000000000000000" pitchFamily="2" charset="0"/>
                <a:cs typeface="Roboto" panose="02000000000000000000" pitchFamily="2" charset="0"/>
              </a:rPr>
              <a:t>Some cloud services may be included in your phone plan, others cost money. Free options include:</a:t>
            </a:r>
            <a:br>
              <a:rPr lang="en-AU" sz="2200" dirty="0">
                <a:solidFill>
                  <a:srgbClr val="000000"/>
                </a:solidFill>
                <a:latin typeface="Roboto" panose="02000000000000000000" pitchFamily="2" charset="0"/>
                <a:ea typeface="Roboto" panose="02000000000000000000" pitchFamily="2" charset="0"/>
                <a:cs typeface="Roboto" panose="02000000000000000000" pitchFamily="2" charset="0"/>
              </a:rPr>
            </a:br>
            <a:endParaRPr lang="en-AU" sz="220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486897" lvl="1" indent="-342900" fontAlgn="base">
              <a:lnSpc>
                <a:spcPct val="113000"/>
              </a:lnSpc>
              <a:spcAft>
                <a:spcPts val="800"/>
              </a:spcAft>
              <a:buFont typeface="Arial" panose="020B0604020202020204" pitchFamily="34" charset="0"/>
              <a:buChar char="•"/>
            </a:pPr>
            <a:endParaRPr lang="en-AU" sz="2200" dirty="0">
              <a:latin typeface="Roboto" panose="02000000000000000000" pitchFamily="2" charset="0"/>
              <a:ea typeface="Roboto" panose="02000000000000000000" pitchFamily="2" charset="0"/>
              <a:cs typeface="Roboto" panose="02000000000000000000" pitchFamily="2" charset="0"/>
            </a:endParaRPr>
          </a:p>
          <a:p>
            <a:pPr marL="486897" lvl="1" indent="-342900" fontAlgn="base">
              <a:lnSpc>
                <a:spcPct val="113000"/>
              </a:lnSpc>
              <a:spcAft>
                <a:spcPts val="800"/>
              </a:spcAft>
              <a:buFont typeface="Arial" panose="020B0604020202020204" pitchFamily="34" charset="0"/>
              <a:buChar char="•"/>
            </a:pPr>
            <a:endParaRPr lang="en-AU" sz="2200" dirty="0">
              <a:latin typeface="Roboto" panose="02000000000000000000" pitchFamily="2" charset="0"/>
              <a:ea typeface="Roboto" panose="02000000000000000000" pitchFamily="2" charset="0"/>
              <a:cs typeface="Roboto" panose="02000000000000000000" pitchFamily="2" charset="0"/>
            </a:endParaRPr>
          </a:p>
          <a:p>
            <a:pPr marL="143997" lvl="1" indent="0" fontAlgn="base">
              <a:lnSpc>
                <a:spcPct val="113000"/>
              </a:lnSpc>
              <a:spcAft>
                <a:spcPts val="800"/>
              </a:spcAft>
              <a:buNone/>
            </a:pPr>
            <a:endParaRPr lang="en-AU" sz="2200" dirty="0">
              <a:latin typeface="Roboto" panose="02000000000000000000" pitchFamily="2" charset="0"/>
              <a:ea typeface="Roboto" panose="02000000000000000000" pitchFamily="2" charset="0"/>
              <a:cs typeface="Roboto" panose="02000000000000000000" pitchFamily="2" charset="0"/>
            </a:endParaRPr>
          </a:p>
          <a:p>
            <a:pPr marL="486897" lvl="1" indent="-342900" fontAlgn="base">
              <a:lnSpc>
                <a:spcPct val="113000"/>
              </a:lnSpc>
              <a:spcBef>
                <a:spcPts val="1200"/>
              </a:spcBef>
              <a:spcAft>
                <a:spcPts val="800"/>
              </a:spcAft>
              <a:buFont typeface="Arial" panose="020B0604020202020204" pitchFamily="34" charset="0"/>
              <a:buChar char="•"/>
            </a:pPr>
            <a:r>
              <a:rPr lang="en-AU" sz="2200" dirty="0">
                <a:latin typeface="Roboto" panose="02000000000000000000" pitchFamily="2" charset="0"/>
                <a:ea typeface="Roboto" panose="02000000000000000000" pitchFamily="2" charset="0"/>
                <a:cs typeface="Roboto" panose="02000000000000000000" pitchFamily="2" charset="0"/>
              </a:rPr>
              <a:t>Note: instant and network backup options use mobile data ($$$)</a:t>
            </a: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
        <p:nvSpPr>
          <p:cNvPr id="8" name="Title 1">
            <a:extLst>
              <a:ext uri="{FF2B5EF4-FFF2-40B4-BE49-F238E27FC236}">
                <a16:creationId xmlns:a16="http://schemas.microsoft.com/office/drawing/2014/main" id="{35FC748C-9347-430C-8A69-7DFE110359ED}"/>
              </a:ext>
            </a:extLst>
          </p:cNvPr>
          <p:cNvSpPr txBox="1">
            <a:spLocks/>
          </p:cNvSpPr>
          <p:nvPr/>
        </p:nvSpPr>
        <p:spPr>
          <a:xfrm>
            <a:off x="865140" y="993015"/>
            <a:ext cx="10488659" cy="598603"/>
          </a:xfrm>
          <a:prstGeom prst="rect">
            <a:avLst/>
          </a:prstGeom>
        </p:spPr>
        <p:txBody>
          <a:bodyPr vert="horz" wrap="none" lIns="91440" tIns="45720" rIns="91440" bIns="45720" rtlCol="0" anchor="t">
            <a:noAutofit/>
          </a:bodyPr>
          <a:lstStyle>
            <a:lvl1pPr algn="l" defTabSz="914400"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pPr>
              <a:lnSpc>
                <a:spcPct val="90000"/>
              </a:lnSpc>
            </a:pPr>
            <a:r>
              <a:rPr lang="en-US" sz="4500" b="1" dirty="0">
                <a:latin typeface="Roboto" panose="02000000000000000000" pitchFamily="2" charset="0"/>
                <a:ea typeface="Roboto" panose="02000000000000000000" pitchFamily="2" charset="0"/>
                <a:cs typeface="Roboto" panose="02000000000000000000" pitchFamily="2" charset="0"/>
              </a:rPr>
              <a:t>PROTECTING YOUR VIDEOS</a:t>
            </a:r>
          </a:p>
        </p:txBody>
      </p:sp>
      <p:graphicFrame>
        <p:nvGraphicFramePr>
          <p:cNvPr id="4" name="Table 3">
            <a:extLst>
              <a:ext uri="{FF2B5EF4-FFF2-40B4-BE49-F238E27FC236}">
                <a16:creationId xmlns:a16="http://schemas.microsoft.com/office/drawing/2014/main" id="{4438FC87-85F8-1F69-2910-C860FC456EE3}"/>
              </a:ext>
            </a:extLst>
          </p:cNvPr>
          <p:cNvGraphicFramePr>
            <a:graphicFrameLocks noGrp="1"/>
          </p:cNvGraphicFramePr>
          <p:nvPr>
            <p:extLst>
              <p:ext uri="{D42A27DB-BD31-4B8C-83A1-F6EECF244321}">
                <p14:modId xmlns:p14="http://schemas.microsoft.com/office/powerpoint/2010/main" val="1579824505"/>
              </p:ext>
            </p:extLst>
          </p:nvPr>
        </p:nvGraphicFramePr>
        <p:xfrm>
          <a:off x="1233610" y="3910331"/>
          <a:ext cx="8627402" cy="1797367"/>
        </p:xfrm>
        <a:graphic>
          <a:graphicData uri="http://schemas.openxmlformats.org/drawingml/2006/table">
            <a:tbl>
              <a:tblPr firstRow="1" bandRow="1">
                <a:tableStyleId>{5C22544A-7EE6-4342-B048-85BDC9FD1C3A}</a:tableStyleId>
              </a:tblPr>
              <a:tblGrid>
                <a:gridCol w="4313701">
                  <a:extLst>
                    <a:ext uri="{9D8B030D-6E8A-4147-A177-3AD203B41FA5}">
                      <a16:colId xmlns:a16="http://schemas.microsoft.com/office/drawing/2014/main" val="268667239"/>
                    </a:ext>
                  </a:extLst>
                </a:gridCol>
                <a:gridCol w="4313701">
                  <a:extLst>
                    <a:ext uri="{9D8B030D-6E8A-4147-A177-3AD203B41FA5}">
                      <a16:colId xmlns:a16="http://schemas.microsoft.com/office/drawing/2014/main" val="287776028"/>
                    </a:ext>
                  </a:extLst>
                </a:gridCol>
              </a:tblGrid>
              <a:tr h="522668">
                <a:tc>
                  <a:txBody>
                    <a:bodyPr/>
                    <a:lstStyle/>
                    <a:p>
                      <a:pPr marL="774890" marR="0" lvl="3" indent="-342900" algn="l" defTabSz="914377" rtl="0" eaLnBrk="1" fontAlgn="base" latinLnBrk="0" hangingPunct="1">
                        <a:lnSpc>
                          <a:spcPct val="113000"/>
                        </a:lnSpc>
                        <a:spcBef>
                          <a:spcPts val="0"/>
                        </a:spcBef>
                        <a:spcAft>
                          <a:spcPts val="800"/>
                        </a:spcAft>
                        <a:buClrTx/>
                        <a:buSzTx/>
                        <a:buFont typeface="Courier New" panose="02070309020205020404" pitchFamily="49" charset="0"/>
                        <a:buChar char="o"/>
                        <a:tabLst/>
                        <a:defRPr/>
                      </a:pPr>
                      <a:r>
                        <a:rPr kumimoji="0" lang="en-AU" sz="2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Apple iCloud Drive (5 GB free)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74890" marR="0" lvl="3" indent="-342900" algn="l" defTabSz="914377" rtl="0" eaLnBrk="1" fontAlgn="base" latinLnBrk="0" hangingPunct="1">
                        <a:lnSpc>
                          <a:spcPct val="113000"/>
                        </a:lnSpc>
                        <a:spcBef>
                          <a:spcPts val="0"/>
                        </a:spcBef>
                        <a:spcAft>
                          <a:spcPts val="800"/>
                        </a:spcAft>
                        <a:buClrTx/>
                        <a:buSzTx/>
                        <a:buFont typeface="Courier New" panose="02070309020205020404" pitchFamily="49" charset="0"/>
                        <a:buChar char="o"/>
                        <a:tabLst/>
                        <a:defRPr/>
                      </a:pPr>
                      <a:r>
                        <a:rPr kumimoji="0" lang="en-AU" sz="2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Google Drive (15 GB free)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9965115"/>
                  </a:ext>
                </a:extLst>
              </a:tr>
              <a:tr h="522668">
                <a:tc>
                  <a:txBody>
                    <a:bodyPr/>
                    <a:lstStyle/>
                    <a:p>
                      <a:pPr marL="774890" marR="0" lvl="3" indent="-342900" algn="l" defTabSz="914377" rtl="0" eaLnBrk="1" fontAlgn="base" latinLnBrk="0" hangingPunct="1">
                        <a:lnSpc>
                          <a:spcPct val="113000"/>
                        </a:lnSpc>
                        <a:spcBef>
                          <a:spcPts val="0"/>
                        </a:spcBef>
                        <a:spcAft>
                          <a:spcPts val="800"/>
                        </a:spcAft>
                        <a:buClrTx/>
                        <a:buSzTx/>
                        <a:buFont typeface="Courier New" panose="02070309020205020404" pitchFamily="49" charset="0"/>
                        <a:buChar char="o"/>
                        <a:tabLst/>
                        <a:defRPr/>
                      </a:pPr>
                      <a:r>
                        <a:rPr kumimoji="0" lang="en-AU" sz="2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Microsoft Drive (5 GB free)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74890" marR="0" lvl="3" indent="-342900" algn="l" defTabSz="914377" rtl="0" eaLnBrk="1" fontAlgn="base" latinLnBrk="0" hangingPunct="1">
                        <a:lnSpc>
                          <a:spcPct val="113000"/>
                        </a:lnSpc>
                        <a:spcBef>
                          <a:spcPts val="0"/>
                        </a:spcBef>
                        <a:spcAft>
                          <a:spcPts val="800"/>
                        </a:spcAft>
                        <a:buClrTx/>
                        <a:buSzTx/>
                        <a:buFont typeface="Courier New" panose="02070309020205020404" pitchFamily="49" charset="0"/>
                        <a:buChar char="o"/>
                        <a:tabLst/>
                        <a:defRPr/>
                      </a:pPr>
                      <a:r>
                        <a:rPr kumimoji="0" lang="en-AU" sz="2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DropBox (2 GB free)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3002732"/>
                  </a:ext>
                </a:extLst>
              </a:tr>
              <a:tr h="522668">
                <a:tc>
                  <a:txBody>
                    <a:bodyPr/>
                    <a:lstStyle/>
                    <a:p>
                      <a:pPr marL="774890" marR="0" lvl="3" indent="-342900" algn="l" defTabSz="914377" rtl="0" eaLnBrk="1" fontAlgn="base" latinLnBrk="0" hangingPunct="1">
                        <a:lnSpc>
                          <a:spcPct val="113000"/>
                        </a:lnSpc>
                        <a:spcBef>
                          <a:spcPts val="0"/>
                        </a:spcBef>
                        <a:spcAft>
                          <a:spcPts val="800"/>
                        </a:spcAft>
                        <a:buClrTx/>
                        <a:buSzTx/>
                        <a:buFont typeface="Courier New" panose="02070309020205020404" pitchFamily="49" charset="0"/>
                        <a:buChar char="o"/>
                        <a:tabLst/>
                        <a:defRPr/>
                      </a:pPr>
                      <a:r>
                        <a:rPr kumimoji="0" lang="en-AU" sz="2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IDrive (10 GB free)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7563124"/>
                  </a:ext>
                </a:extLst>
              </a:tr>
            </a:tbl>
          </a:graphicData>
        </a:graphic>
      </p:graphicFrame>
    </p:spTree>
    <p:extLst>
      <p:ext uri="{BB962C8B-B14F-4D97-AF65-F5344CB8AC3E}">
        <p14:creationId xmlns:p14="http://schemas.microsoft.com/office/powerpoint/2010/main" val="2312427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F209EA8-3A96-D3E7-D7E9-CC5422FBC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85187" cy="6857999"/>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703"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31A9AA3C-43FB-FF94-74C9-D0AC357A3B2F}"/>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6" name="Slide Number Placeholder 3">
            <a:extLst>
              <a:ext uri="{FF2B5EF4-FFF2-40B4-BE49-F238E27FC236}">
                <a16:creationId xmlns:a16="http://schemas.microsoft.com/office/drawing/2014/main" id="{013B0A15-48CC-DF4B-1151-5DF39539297A}"/>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26</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10" name="Content Placeholder 4">
            <a:extLst>
              <a:ext uri="{FF2B5EF4-FFF2-40B4-BE49-F238E27FC236}">
                <a16:creationId xmlns:a16="http://schemas.microsoft.com/office/drawing/2014/main" id="{19147E4B-0EBF-EE23-7A89-9EC3A5941C9B}"/>
              </a:ext>
            </a:extLst>
          </p:cNvPr>
          <p:cNvSpPr>
            <a:spLocks noGrp="1"/>
          </p:cNvSpPr>
          <p:nvPr>
            <p:ph sz="quarter" idx="13"/>
          </p:nvPr>
        </p:nvSpPr>
        <p:spPr>
          <a:xfrm>
            <a:off x="5151703" y="2662713"/>
            <a:ext cx="5358518" cy="2991112"/>
          </a:xfrm>
        </p:spPr>
        <p:txBody>
          <a:bodyPr vert="horz" lIns="91440" tIns="45720" rIns="91440" bIns="45720" rtlCol="0">
            <a:normAutofit/>
          </a:bodyPr>
          <a:lstStyle/>
          <a:p>
            <a:pPr marL="400050" indent="-342900">
              <a:lnSpc>
                <a:spcPct val="134000"/>
              </a:lnSpc>
              <a:buFont typeface="Arial" panose="020B0604020202020204" pitchFamily="34" charset="0"/>
              <a:buChar char="•"/>
            </a:pPr>
            <a:r>
              <a:rPr lang="en-US" sz="2600" dirty="0">
                <a:latin typeface="Roboto" panose="02000000000000000000" pitchFamily="2" charset="0"/>
                <a:ea typeface="Roboto" panose="02000000000000000000" pitchFamily="2" charset="0"/>
                <a:cs typeface="Roboto" panose="02000000000000000000" pitchFamily="2" charset="0"/>
              </a:rPr>
              <a:t>Filming Police in Public</a:t>
            </a:r>
          </a:p>
          <a:p>
            <a:pPr marL="400050" indent="-342900">
              <a:lnSpc>
                <a:spcPct val="134000"/>
              </a:lnSpc>
              <a:buFont typeface="Arial" panose="020B0604020202020204" pitchFamily="34" charset="0"/>
              <a:buChar char="•"/>
            </a:pPr>
            <a:r>
              <a:rPr lang="en-US" sz="2600" dirty="0">
                <a:latin typeface="Roboto" panose="02000000000000000000" pitchFamily="2" charset="0"/>
                <a:ea typeface="Roboto" panose="02000000000000000000" pitchFamily="2" charset="0"/>
                <a:cs typeface="Roboto" panose="02000000000000000000" pitchFamily="2" charset="0"/>
              </a:rPr>
              <a:t>Filming Police in Private</a:t>
            </a:r>
          </a:p>
          <a:p>
            <a:pPr marL="400050" indent="-342900">
              <a:lnSpc>
                <a:spcPct val="134000"/>
              </a:lnSpc>
              <a:buFont typeface="Arial" panose="020B0604020202020204" pitchFamily="34" charset="0"/>
              <a:buChar char="•"/>
            </a:pPr>
            <a:r>
              <a:rPr lang="en-US" sz="2600" dirty="0">
                <a:latin typeface="Roboto" panose="02000000000000000000" pitchFamily="2" charset="0"/>
                <a:ea typeface="Roboto" panose="02000000000000000000" pitchFamily="2" charset="0"/>
                <a:cs typeface="Roboto" panose="02000000000000000000" pitchFamily="2" charset="0"/>
              </a:rPr>
              <a:t>Making &amp; Sharing Videos</a:t>
            </a:r>
          </a:p>
          <a:p>
            <a:pPr marL="400050" indent="-342900">
              <a:lnSpc>
                <a:spcPct val="134000"/>
              </a:lnSpc>
              <a:buFont typeface="Arial" panose="020B0604020202020204" pitchFamily="34" charset="0"/>
              <a:buChar char="•"/>
            </a:pPr>
            <a:r>
              <a:rPr lang="en-US" sz="2600" dirty="0">
                <a:latin typeface="Roboto" panose="02000000000000000000" pitchFamily="2" charset="0"/>
                <a:ea typeface="Roboto" panose="02000000000000000000" pitchFamily="2" charset="0"/>
                <a:cs typeface="Roboto" panose="02000000000000000000" pitchFamily="2" charset="0"/>
              </a:rPr>
              <a:t>Protecting Your Phone &amp; Videos</a:t>
            </a:r>
          </a:p>
          <a:p>
            <a:pPr marL="976026" lvl="4" indent="-342891">
              <a:lnSpc>
                <a:spcPct val="134000"/>
              </a:lnSpc>
              <a:buFont typeface="Courier New" panose="02070309020205020404" pitchFamily="49" charset="0"/>
              <a:buChar char="o"/>
            </a:pPr>
            <a:endParaRPr lang="en-US" sz="2600" dirty="0">
              <a:latin typeface="Roboto" panose="02000000000000000000" pitchFamily="2" charset="0"/>
              <a:ea typeface="Roboto" panose="02000000000000000000" pitchFamily="2" charset="0"/>
              <a:cs typeface="Roboto" panose="02000000000000000000" pitchFamily="2" charset="0"/>
            </a:endParaRPr>
          </a:p>
        </p:txBody>
      </p:sp>
      <p:sp>
        <p:nvSpPr>
          <p:cNvPr id="2" name="Title 2">
            <a:extLst>
              <a:ext uri="{FF2B5EF4-FFF2-40B4-BE49-F238E27FC236}">
                <a16:creationId xmlns:a16="http://schemas.microsoft.com/office/drawing/2014/main" id="{AAAC9AE5-8B9B-F03A-1EC5-336EF5F6F232}"/>
              </a:ext>
            </a:extLst>
          </p:cNvPr>
          <p:cNvSpPr txBox="1">
            <a:spLocks/>
          </p:cNvSpPr>
          <p:nvPr/>
        </p:nvSpPr>
        <p:spPr>
          <a:xfrm>
            <a:off x="5151703" y="1035668"/>
            <a:ext cx="6202097" cy="456813"/>
          </a:xfrm>
          <a:prstGeom prst="rect">
            <a:avLst/>
          </a:prstGeom>
        </p:spPr>
        <p:txBody>
          <a:bodyPr vert="horz" wrap="none" lIns="0" tIns="0" rIns="0" bIns="0" rtlCol="0" anchor="t">
            <a:noAutofit/>
          </a:bodyPr>
          <a:lstStyle>
            <a:lvl1pPr algn="l" defTabSz="914377"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r>
              <a:rPr lang="en-AU" sz="4500" b="1" dirty="0">
                <a:latin typeface="Roboto" panose="02000000000000000000" pitchFamily="2" charset="0"/>
                <a:ea typeface="Roboto" panose="02000000000000000000" pitchFamily="2" charset="0"/>
                <a:cs typeface="Roboto" panose="02000000000000000000" pitchFamily="2" charset="0"/>
              </a:rPr>
              <a:t>FILMING POLICE</a:t>
            </a:r>
          </a:p>
        </p:txBody>
      </p:sp>
      <p:sp>
        <p:nvSpPr>
          <p:cNvPr id="7" name="Rectangle 6">
            <a:extLst>
              <a:ext uri="{FF2B5EF4-FFF2-40B4-BE49-F238E27FC236}">
                <a16:creationId xmlns:a16="http://schemas.microsoft.com/office/drawing/2014/main" id="{3DB3D808-D904-2162-2A0D-E6AE3273940C}"/>
              </a:ext>
            </a:extLst>
          </p:cNvPr>
          <p:cNvSpPr/>
          <p:nvPr/>
        </p:nvSpPr>
        <p:spPr>
          <a:xfrm>
            <a:off x="5151703" y="1545161"/>
            <a:ext cx="5991577" cy="5324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r"/>
            <a:r>
              <a:rPr lang="en-AU" sz="4500" b="1" dirty="0">
                <a:solidFill>
                  <a:srgbClr val="FFCE00"/>
                </a:solidFill>
                <a:latin typeface="Roboto" panose="02000000000000000000" pitchFamily="2" charset="0"/>
                <a:ea typeface="Roboto" panose="02000000000000000000" pitchFamily="2" charset="0"/>
                <a:cs typeface="Roboto" panose="02000000000000000000" pitchFamily="2" charset="0"/>
              </a:rPr>
              <a:t>SECTION OVERVIEW</a:t>
            </a:r>
            <a:endParaRPr lang="en-AU" sz="4500" dirty="0">
              <a:solidFill>
                <a:srgbClr val="FFCE00"/>
              </a:solidFill>
              <a:latin typeface="Roboto" panose="02000000000000000000" pitchFamily="2" charset="0"/>
              <a:ea typeface="Roboto" panose="02000000000000000000" pitchFamily="2" charset="0"/>
              <a:cs typeface="Roboto" panose="02000000000000000000" pitchFamily="2" charset="0"/>
            </a:endParaRPr>
          </a:p>
        </p:txBody>
      </p:sp>
      <p:pic>
        <p:nvPicPr>
          <p:cNvPr id="9" name="Picture 8" descr="Icon&#10;&#10;Description automatically generated">
            <a:extLst>
              <a:ext uri="{FF2B5EF4-FFF2-40B4-BE49-F238E27FC236}">
                <a16:creationId xmlns:a16="http://schemas.microsoft.com/office/drawing/2014/main" id="{31E321DF-19BD-1CBE-9441-2A15DF108D1C}"/>
              </a:ext>
            </a:extLst>
          </p:cNvPr>
          <p:cNvPicPr>
            <a:picLocks noChangeAspect="1"/>
          </p:cNvPicPr>
          <p:nvPr/>
        </p:nvPicPr>
        <p:blipFill>
          <a:blip r:embed="rId3"/>
          <a:stretch>
            <a:fillRect/>
          </a:stretch>
        </p:blipFill>
        <p:spPr>
          <a:xfrm>
            <a:off x="752592" y="1988999"/>
            <a:ext cx="2880000" cy="2880000"/>
          </a:xfrm>
          <a:prstGeom prst="rect">
            <a:avLst/>
          </a:prstGeom>
          <a:noFill/>
        </p:spPr>
      </p:pic>
    </p:spTree>
    <p:extLst>
      <p:ext uri="{BB962C8B-B14F-4D97-AF65-F5344CB8AC3E}">
        <p14:creationId xmlns:p14="http://schemas.microsoft.com/office/powerpoint/2010/main" val="1166324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8D7E6"/>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4885E53-218D-BF8A-D404-8B3AE485768B}"/>
              </a:ext>
            </a:extLst>
          </p:cNvPr>
          <p:cNvSpPr>
            <a:spLocks noGrp="1"/>
          </p:cNvSpPr>
          <p:nvPr>
            <p:ph type="title"/>
          </p:nvPr>
        </p:nvSpPr>
        <p:spPr>
          <a:xfrm>
            <a:off x="915843" y="880677"/>
            <a:ext cx="9680147" cy="2010173"/>
          </a:xfrm>
        </p:spPr>
        <p:txBody>
          <a:bodyPr vert="horz" wrap="none" lIns="91440" tIns="45720" rIns="91440" bIns="45720" rtlCol="0" anchor="t">
            <a:noAutofit/>
          </a:bodyPr>
          <a:lstStyle/>
          <a:p>
            <a:pPr>
              <a:lnSpc>
                <a:spcPct val="90000"/>
              </a:lnSpc>
            </a:pPr>
            <a:r>
              <a:rPr lang="en-US" sz="7000" b="1" dirty="0">
                <a:latin typeface="Roboto" panose="02000000000000000000" pitchFamily="2" charset="0"/>
                <a:ea typeface="Roboto" panose="02000000000000000000" pitchFamily="2" charset="0"/>
                <a:cs typeface="Roboto" panose="02000000000000000000" pitchFamily="2" charset="0"/>
              </a:rPr>
              <a:t>FILMING POLICE</a:t>
            </a:r>
            <a:br>
              <a:rPr lang="en-US" sz="7000" b="1" dirty="0">
                <a:latin typeface="Roboto" panose="02000000000000000000" pitchFamily="2" charset="0"/>
                <a:ea typeface="Roboto" panose="02000000000000000000" pitchFamily="2" charset="0"/>
                <a:cs typeface="Roboto" panose="02000000000000000000" pitchFamily="2" charset="0"/>
              </a:rPr>
            </a:br>
            <a:r>
              <a:rPr lang="en-US" sz="7000" b="1" dirty="0">
                <a:latin typeface="Roboto" panose="02000000000000000000" pitchFamily="2" charset="0"/>
                <a:ea typeface="Roboto" panose="02000000000000000000" pitchFamily="2" charset="0"/>
                <a:cs typeface="Roboto" panose="02000000000000000000" pitchFamily="2" charset="0"/>
              </a:rPr>
              <a:t>IN PUBLIC</a:t>
            </a:r>
          </a:p>
        </p:txBody>
      </p: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100" normalizeH="0" baseline="0" noProof="0" dirty="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fld id="{844C296D-B57D-C34D-923D-154E4CE5CC2A}" type="slidenum">
              <a:rPr kumimoji="0" lang="en-AU" sz="800" b="0" i="0" u="none" strike="noStrike" kern="1200" cap="none" spc="100" normalizeH="0" baseline="0" noProof="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l" defTabSz="914400" rtl="0" eaLnBrk="1" fontAlgn="auto" latinLnBrk="0" hangingPunct="1">
                <a:lnSpc>
                  <a:spcPct val="100000"/>
                </a:lnSpc>
                <a:spcBef>
                  <a:spcPts val="0"/>
                </a:spcBef>
                <a:spcAft>
                  <a:spcPts val="600"/>
                </a:spcAft>
                <a:buClrTx/>
                <a:buSzTx/>
                <a:buFontTx/>
                <a:buNone/>
                <a:tabLst/>
                <a:defRPr/>
              </a:pPr>
              <a:t>27</a:t>
            </a:fld>
            <a:endParaRPr kumimoji="0" lang="en-AU" sz="800" b="0" i="0" u="none" strike="noStrike" kern="1200" cap="none" spc="100" normalizeH="0" baseline="0" noProof="0" dirty="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Tree>
    <p:extLst>
      <p:ext uri="{BB962C8B-B14F-4D97-AF65-F5344CB8AC3E}">
        <p14:creationId xmlns:p14="http://schemas.microsoft.com/office/powerpoint/2010/main" val="740803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4885E53-218D-BF8A-D404-8B3AE485768B}"/>
              </a:ext>
            </a:extLst>
          </p:cNvPr>
          <p:cNvSpPr>
            <a:spLocks noGrp="1"/>
          </p:cNvSpPr>
          <p:nvPr>
            <p:ph type="title"/>
          </p:nvPr>
        </p:nvSpPr>
        <p:spPr>
          <a:xfrm>
            <a:off x="865141" y="1023257"/>
            <a:ext cx="7767415" cy="729724"/>
          </a:xfrm>
        </p:spPr>
        <p:txBody>
          <a:bodyPr vert="horz" wrap="none" lIns="91440" tIns="45720" rIns="91440" bIns="45720" rtlCol="0" anchor="t">
            <a:normAutofit/>
          </a:bodyPr>
          <a:lstStyle/>
          <a:p>
            <a:pPr>
              <a:lnSpc>
                <a:spcPct val="90000"/>
              </a:lnSpc>
            </a:pPr>
            <a:r>
              <a:rPr lang="en-US" sz="4500" b="1" dirty="0">
                <a:latin typeface="Roboto" panose="02000000000000000000" pitchFamily="2" charset="0"/>
                <a:ea typeface="Roboto" panose="02000000000000000000" pitchFamily="2" charset="0"/>
                <a:cs typeface="Roboto" panose="02000000000000000000" pitchFamily="2" charset="0"/>
              </a:rPr>
              <a:t>FILMING POLICE IN PUBLIC</a:t>
            </a:r>
            <a:endParaRPr lang="en-US" sz="4500" b="1" dirty="0">
              <a:highlight>
                <a:srgbClr val="FFFF00"/>
              </a:highlight>
              <a:latin typeface="Roboto" panose="02000000000000000000" pitchFamily="2" charset="0"/>
              <a:ea typeface="Roboto" panose="02000000000000000000" pitchFamily="2" charset="0"/>
              <a:cs typeface="Roboto" panose="02000000000000000000" pitchFamily="2" charset="0"/>
            </a:endParaRPr>
          </a:p>
        </p:txBody>
      </p:sp>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28</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9" name="Content Placeholder 4">
            <a:extLst>
              <a:ext uri="{FF2B5EF4-FFF2-40B4-BE49-F238E27FC236}">
                <a16:creationId xmlns:a16="http://schemas.microsoft.com/office/drawing/2014/main" id="{37BA3938-FDA8-AA54-F8E4-CD8279C4B0A5}"/>
              </a:ext>
            </a:extLst>
          </p:cNvPr>
          <p:cNvSpPr>
            <a:spLocks noGrp="1"/>
          </p:cNvSpPr>
          <p:nvPr>
            <p:ph sz="quarter" idx="13"/>
          </p:nvPr>
        </p:nvSpPr>
        <p:spPr>
          <a:xfrm>
            <a:off x="865141" y="1939283"/>
            <a:ext cx="9673706" cy="4782191"/>
          </a:xfrm>
        </p:spPr>
        <p:txBody>
          <a:bodyPr vert="horz" lIns="91440" tIns="45720" rIns="91440" bIns="45720" rtlCol="0">
            <a:normAutofit/>
          </a:bodyPr>
          <a:lstStyle/>
          <a:p>
            <a:pPr marL="342900" indent="-342900" algn="just" fontAlgn="base">
              <a:lnSpc>
                <a:spcPct val="113000"/>
              </a:lnSpc>
              <a:spcBef>
                <a:spcPts val="0"/>
              </a:spcBef>
              <a:spcAft>
                <a:spcPts val="800"/>
              </a:spcAft>
              <a:buFont typeface="Arial" panose="020B0604020202020204" pitchFamily="34" charset="0"/>
              <a:buChar char="•"/>
            </a:pPr>
            <a:r>
              <a:rPr lang="en-AU" sz="21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You have a legal right to film police if:</a:t>
            </a:r>
          </a:p>
          <a:p>
            <a:pPr marL="774889" lvl="3" indent="-342900" algn="just" fontAlgn="base">
              <a:lnSpc>
                <a:spcPct val="113000"/>
              </a:lnSpc>
              <a:spcAft>
                <a:spcPts val="800"/>
              </a:spcAft>
              <a:buFont typeface="Courier New" panose="02070309020205020404" pitchFamily="49" charset="0"/>
              <a:buChar char="o"/>
            </a:pPr>
            <a:r>
              <a:rPr lang="en-AU" sz="2100" dirty="0">
                <a:solidFill>
                  <a:srgbClr val="000000"/>
                </a:solidFill>
                <a:latin typeface="Roboto" panose="02000000000000000000" pitchFamily="2" charset="0"/>
                <a:ea typeface="Roboto" panose="02000000000000000000" pitchFamily="2" charset="0"/>
                <a:cs typeface="Roboto" panose="02000000000000000000" pitchFamily="2" charset="0"/>
              </a:rPr>
              <a:t>it is </a:t>
            </a:r>
            <a:r>
              <a:rPr lang="en-AU" sz="21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in a </a:t>
            </a:r>
            <a:r>
              <a:rPr lang="en-AU" sz="2100" b="1" i="0" dirty="0">
                <a:solidFill>
                  <a:srgbClr val="000000"/>
                </a:solidFill>
                <a:effectLst/>
                <a:latin typeface="Roboto" panose="02000000000000000000" pitchFamily="2" charset="0"/>
                <a:ea typeface="Roboto" panose="02000000000000000000" pitchFamily="2" charset="0"/>
                <a:cs typeface="Roboto" panose="02000000000000000000" pitchFamily="2" charset="0"/>
              </a:rPr>
              <a:t>public </a:t>
            </a:r>
            <a:r>
              <a:rPr lang="en-AU" sz="2100" i="0" dirty="0">
                <a:solidFill>
                  <a:srgbClr val="000000"/>
                </a:solidFill>
                <a:effectLst/>
                <a:latin typeface="Roboto" panose="02000000000000000000" pitchFamily="2" charset="0"/>
                <a:ea typeface="Roboto" panose="02000000000000000000" pitchFamily="2" charset="0"/>
                <a:cs typeface="Roboto" panose="02000000000000000000" pitchFamily="2" charset="0"/>
              </a:rPr>
              <a:t>place</a:t>
            </a:r>
            <a:r>
              <a:rPr lang="en-AU" sz="2100" dirty="0">
                <a:solidFill>
                  <a:srgbClr val="000000"/>
                </a:solidFill>
                <a:latin typeface="Roboto" panose="02000000000000000000" pitchFamily="2" charset="0"/>
                <a:ea typeface="Roboto" panose="02000000000000000000" pitchFamily="2" charset="0"/>
                <a:cs typeface="Roboto" panose="02000000000000000000" pitchFamily="2" charset="0"/>
              </a:rPr>
              <a:t>,</a:t>
            </a:r>
            <a:r>
              <a:rPr lang="en-AU" sz="2100" b="1" i="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AU" sz="21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and </a:t>
            </a:r>
          </a:p>
          <a:p>
            <a:pPr marL="774889" lvl="3" indent="-342900" algn="just" fontAlgn="base">
              <a:lnSpc>
                <a:spcPct val="113000"/>
              </a:lnSpc>
              <a:spcAft>
                <a:spcPts val="800"/>
              </a:spcAft>
              <a:buFont typeface="Courier New" panose="02070309020205020404" pitchFamily="49" charset="0"/>
              <a:buChar char="o"/>
            </a:pPr>
            <a:r>
              <a:rPr lang="en-AU" sz="21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you are </a:t>
            </a:r>
            <a:r>
              <a:rPr lang="en-AU" sz="2100" b="1" i="0" dirty="0">
                <a:solidFill>
                  <a:srgbClr val="000000"/>
                </a:solidFill>
                <a:effectLst/>
                <a:latin typeface="Roboto" panose="02000000000000000000" pitchFamily="2" charset="0"/>
                <a:ea typeface="Roboto" panose="02000000000000000000" pitchFamily="2" charset="0"/>
                <a:cs typeface="Roboto" panose="02000000000000000000" pitchFamily="2" charset="0"/>
              </a:rPr>
              <a:t>not interfering </a:t>
            </a:r>
            <a:r>
              <a:rPr lang="en-AU" sz="21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with police duties</a:t>
            </a:r>
          </a:p>
          <a:p>
            <a:pPr marL="285750" indent="-285750" algn="just" fontAlgn="base">
              <a:lnSpc>
                <a:spcPct val="113000"/>
              </a:lnSpc>
              <a:spcAft>
                <a:spcPts val="800"/>
              </a:spcAft>
              <a:buFont typeface="Arial" panose="020B0604020202020204" pitchFamily="34" charset="0"/>
              <a:buChar char="•"/>
            </a:pPr>
            <a:r>
              <a:rPr lang="en-AU" sz="2100" dirty="0">
                <a:solidFill>
                  <a:srgbClr val="000000"/>
                </a:solidFill>
                <a:latin typeface="Roboto" panose="02000000000000000000" pitchFamily="2" charset="0"/>
                <a:ea typeface="Roboto" panose="02000000000000000000" pitchFamily="2" charset="0"/>
                <a:cs typeface="Roboto" panose="02000000000000000000" pitchFamily="2" charset="0"/>
              </a:rPr>
              <a:t>BUT </a:t>
            </a:r>
            <a:r>
              <a:rPr lang="en-AU" sz="21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even in public </a:t>
            </a:r>
            <a:r>
              <a:rPr lang="en-AU" sz="2100" dirty="0">
                <a:solidFill>
                  <a:srgbClr val="000000"/>
                </a:solidFill>
                <a:latin typeface="Roboto" panose="02000000000000000000" pitchFamily="2" charset="0"/>
                <a:ea typeface="Roboto" panose="02000000000000000000" pitchFamily="2" charset="0"/>
                <a:cs typeface="Roboto" panose="02000000000000000000" pitchFamily="2" charset="0"/>
              </a:rPr>
              <a:t>s</a:t>
            </a:r>
            <a:r>
              <a:rPr lang="en-AU" sz="21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ome things are always </a:t>
            </a:r>
            <a:r>
              <a:rPr lang="en-AU" sz="2100" b="1" i="0" dirty="0">
                <a:solidFill>
                  <a:srgbClr val="000000"/>
                </a:solidFill>
                <a:effectLst/>
                <a:latin typeface="Roboto" panose="02000000000000000000" pitchFamily="2" charset="0"/>
                <a:ea typeface="Roboto" panose="02000000000000000000" pitchFamily="2" charset="0"/>
                <a:cs typeface="Roboto" panose="02000000000000000000" pitchFamily="2" charset="0"/>
              </a:rPr>
              <a:t>against the law </a:t>
            </a:r>
            <a:r>
              <a:rPr lang="en-AU" sz="21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to film, like:</a:t>
            </a:r>
          </a:p>
          <a:p>
            <a:pPr marL="717739" lvl="3" indent="-285750" algn="just" fontAlgn="base">
              <a:lnSpc>
                <a:spcPct val="113000"/>
              </a:lnSpc>
              <a:spcAft>
                <a:spcPts val="800"/>
              </a:spcAft>
              <a:buFont typeface="Courier New" panose="02070309020205020404" pitchFamily="49" charset="0"/>
              <a:buChar char="o"/>
            </a:pPr>
            <a:r>
              <a:rPr lang="en-AU" sz="2100" dirty="0">
                <a:solidFill>
                  <a:srgbClr val="000000"/>
                </a:solidFill>
                <a:latin typeface="Roboto" panose="02000000000000000000" pitchFamily="2" charset="0"/>
                <a:ea typeface="Roboto" panose="02000000000000000000" pitchFamily="2" charset="0"/>
                <a:cs typeface="Roboto" panose="02000000000000000000" pitchFamily="2" charset="0"/>
              </a:rPr>
              <a:t>military</a:t>
            </a:r>
            <a:r>
              <a:rPr lang="en-AU" sz="21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 sites, acts of stalking</a:t>
            </a:r>
            <a:r>
              <a:rPr lang="en-AU" sz="2100" dirty="0">
                <a:solidFill>
                  <a:srgbClr val="000000"/>
                </a:solidFill>
                <a:latin typeface="Roboto" panose="02000000000000000000" pitchFamily="2" charset="0"/>
                <a:ea typeface="Roboto" panose="02000000000000000000" pitchFamily="2" charset="0"/>
                <a:cs typeface="Roboto" panose="02000000000000000000" pitchFamily="2" charset="0"/>
              </a:rPr>
              <a:t> or</a:t>
            </a:r>
            <a:r>
              <a:rPr lang="en-AU" sz="21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 upskirting</a:t>
            </a:r>
          </a:p>
          <a:p>
            <a:pPr marL="717739" lvl="3" indent="-285750" algn="just" fontAlgn="base">
              <a:lnSpc>
                <a:spcPct val="113000"/>
              </a:lnSpc>
              <a:spcAft>
                <a:spcPts val="800"/>
              </a:spcAft>
              <a:buFont typeface="Courier New" panose="02070309020205020404" pitchFamily="49" charset="0"/>
              <a:buChar char="o"/>
            </a:pPr>
            <a:r>
              <a:rPr lang="en-AU" sz="21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where there is an expectation of privacy (eg bathrooms, change rooms)</a:t>
            </a:r>
            <a:endParaRPr lang="en-AU" sz="210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342900" indent="-342900" algn="just" fontAlgn="base">
              <a:lnSpc>
                <a:spcPct val="113000"/>
              </a:lnSpc>
              <a:spcBef>
                <a:spcPts val="0"/>
              </a:spcBef>
              <a:spcAft>
                <a:spcPts val="800"/>
              </a:spcAft>
              <a:buFont typeface="Arial" panose="020B0604020202020204" pitchFamily="34" charset="0"/>
              <a:buChar char="•"/>
            </a:pPr>
            <a:r>
              <a:rPr lang="en-AU" sz="21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Police cannot tell you to stop filming and you do not have to stop filming just because they ask/tell you to stop</a:t>
            </a:r>
          </a:p>
          <a:p>
            <a:pPr marL="717739" lvl="3" indent="-285750" algn="just" fontAlgn="base">
              <a:lnSpc>
                <a:spcPct val="113000"/>
              </a:lnSpc>
              <a:spcAft>
                <a:spcPts val="800"/>
              </a:spcAft>
              <a:buFont typeface="Courier New" panose="02070309020205020404" pitchFamily="49" charset="0"/>
              <a:buChar char="o"/>
            </a:pPr>
            <a:r>
              <a:rPr lang="en-AU" sz="2100" dirty="0">
                <a:solidFill>
                  <a:srgbClr val="000000"/>
                </a:solidFill>
                <a:latin typeface="Roboto" panose="02000000000000000000" pitchFamily="2" charset="0"/>
                <a:ea typeface="Roboto" panose="02000000000000000000" pitchFamily="2" charset="0"/>
                <a:cs typeface="Roboto" panose="02000000000000000000" pitchFamily="2" charset="0"/>
              </a:rPr>
              <a:t>BUT recording phone conversations with the police is generally against the law</a:t>
            </a: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Tree>
    <p:extLst>
      <p:ext uri="{BB962C8B-B14F-4D97-AF65-F5344CB8AC3E}">
        <p14:creationId xmlns:p14="http://schemas.microsoft.com/office/powerpoint/2010/main" val="2707427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B8D7E6"/>
        </a:solidFill>
        <a:effectLst/>
      </p:bgPr>
    </p:bg>
    <p:spTree>
      <p:nvGrpSpPr>
        <p:cNvPr id="1" name="">
          <a:extLst>
            <a:ext uri="{FF2B5EF4-FFF2-40B4-BE49-F238E27FC236}">
              <a16:creationId xmlns:a16="http://schemas.microsoft.com/office/drawing/2014/main" id="{4E975628-3AD3-5F82-2919-50031F7D74A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20F1B532-3F72-9791-040D-EBB787F30F33}"/>
              </a:ext>
            </a:extLst>
          </p:cNvPr>
          <p:cNvSpPr>
            <a:spLocks noGrp="1"/>
          </p:cNvSpPr>
          <p:nvPr>
            <p:ph type="title"/>
          </p:nvPr>
        </p:nvSpPr>
        <p:spPr>
          <a:xfrm>
            <a:off x="915843" y="880677"/>
            <a:ext cx="9680147" cy="1917183"/>
          </a:xfrm>
        </p:spPr>
        <p:txBody>
          <a:bodyPr vert="horz" lIns="91440" tIns="45720" rIns="91440" bIns="45720" rtlCol="0" anchor="t">
            <a:noAutofit/>
          </a:bodyPr>
          <a:lstStyle/>
          <a:p>
            <a:pPr>
              <a:lnSpc>
                <a:spcPct val="90000"/>
              </a:lnSpc>
            </a:pPr>
            <a:r>
              <a:rPr lang="en-US" sz="7000" b="1" dirty="0">
                <a:latin typeface="Roboto" panose="02000000000000000000" pitchFamily="2" charset="0"/>
                <a:ea typeface="Roboto" panose="02000000000000000000" pitchFamily="2" charset="0"/>
                <a:cs typeface="Roboto" panose="02000000000000000000" pitchFamily="2" charset="0"/>
              </a:rPr>
              <a:t>FILMING POLICE</a:t>
            </a:r>
            <a:br>
              <a:rPr lang="en-US" sz="7000" b="1" dirty="0">
                <a:latin typeface="Roboto" panose="02000000000000000000" pitchFamily="2" charset="0"/>
                <a:ea typeface="Roboto" panose="02000000000000000000" pitchFamily="2" charset="0"/>
                <a:cs typeface="Roboto" panose="02000000000000000000" pitchFamily="2" charset="0"/>
              </a:rPr>
            </a:br>
            <a:r>
              <a:rPr lang="en-US" sz="7000" b="1" dirty="0">
                <a:latin typeface="Roboto" panose="02000000000000000000" pitchFamily="2" charset="0"/>
                <a:ea typeface="Roboto" panose="02000000000000000000" pitchFamily="2" charset="0"/>
                <a:cs typeface="Roboto" panose="02000000000000000000" pitchFamily="2" charset="0"/>
              </a:rPr>
              <a:t>IN PRIVATE</a:t>
            </a:r>
          </a:p>
        </p:txBody>
      </p:sp>
      <p:sp>
        <p:nvSpPr>
          <p:cNvPr id="2" name="Footer Placeholder 2">
            <a:extLst>
              <a:ext uri="{FF2B5EF4-FFF2-40B4-BE49-F238E27FC236}">
                <a16:creationId xmlns:a16="http://schemas.microsoft.com/office/drawing/2014/main" id="{9DBB771E-8D99-DC65-3B7B-8D34582A7C1F}"/>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100" normalizeH="0" baseline="0" noProof="0" dirty="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EE085798-BA0E-7C7D-C08C-3F8B36C29AB6}"/>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fld id="{844C296D-B57D-C34D-923D-154E4CE5CC2A}" type="slidenum">
              <a:rPr kumimoji="0" lang="en-AU" sz="800" b="0" i="0" u="none" strike="noStrike" kern="1200" cap="none" spc="100" normalizeH="0" baseline="0" noProof="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l" defTabSz="914400" rtl="0" eaLnBrk="1" fontAlgn="auto" latinLnBrk="0" hangingPunct="1">
                <a:lnSpc>
                  <a:spcPct val="100000"/>
                </a:lnSpc>
                <a:spcBef>
                  <a:spcPts val="0"/>
                </a:spcBef>
                <a:spcAft>
                  <a:spcPts val="600"/>
                </a:spcAft>
                <a:buClrTx/>
                <a:buSzTx/>
                <a:buFontTx/>
                <a:buNone/>
                <a:tabLst/>
                <a:defRPr/>
              </a:pPr>
              <a:t>29</a:t>
            </a:fld>
            <a:endParaRPr kumimoji="0" lang="en-AU" sz="800" b="0" i="0" u="none" strike="noStrike" kern="1200" cap="none" spc="100" normalizeH="0" baseline="0" noProof="0" dirty="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2" name="Picture 11" descr="Icon&#10;&#10;Description automatically generated">
            <a:extLst>
              <a:ext uri="{FF2B5EF4-FFF2-40B4-BE49-F238E27FC236}">
                <a16:creationId xmlns:a16="http://schemas.microsoft.com/office/drawing/2014/main" id="{22DCC7DF-7461-E65E-5C0E-E2FB3B34D1EB}"/>
              </a:ext>
            </a:extLst>
          </p:cNvPr>
          <p:cNvPicPr>
            <a:picLocks noChangeAspect="1"/>
          </p:cNvPicPr>
          <p:nvPr/>
        </p:nvPicPr>
        <p:blipFill>
          <a:blip r:embed="rId3"/>
          <a:stretch>
            <a:fillRect/>
          </a:stretch>
        </p:blipFill>
        <p:spPr>
          <a:xfrm>
            <a:off x="11353800" y="136525"/>
            <a:ext cx="744152" cy="744152"/>
          </a:xfrm>
          <a:prstGeom prst="rect">
            <a:avLst/>
          </a:prstGeom>
        </p:spPr>
      </p:pic>
    </p:spTree>
    <p:extLst>
      <p:ext uri="{BB962C8B-B14F-4D97-AF65-F5344CB8AC3E}">
        <p14:creationId xmlns:p14="http://schemas.microsoft.com/office/powerpoint/2010/main" val="1635777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7D7E6"/>
        </a:solidFill>
        <a:effectLst/>
      </p:bgPr>
    </p:bg>
    <p:spTree>
      <p:nvGrpSpPr>
        <p:cNvPr id="1" name=""/>
        <p:cNvGrpSpPr/>
        <p:nvPr/>
      </p:nvGrpSpPr>
      <p:grpSpPr>
        <a:xfrm>
          <a:off x="0" y="0"/>
          <a:ext cx="0" cy="0"/>
          <a:chOff x="0" y="0"/>
          <a:chExt cx="0" cy="0"/>
        </a:xfrm>
      </p:grpSpPr>
      <p:sp>
        <p:nvSpPr>
          <p:cNvPr id="6" name="Content Placeholder 12">
            <a:extLst>
              <a:ext uri="{FF2B5EF4-FFF2-40B4-BE49-F238E27FC236}">
                <a16:creationId xmlns:a16="http://schemas.microsoft.com/office/drawing/2014/main" id="{AEC58CB7-3BE5-F212-C33C-EA67CAC3CF44}"/>
              </a:ext>
            </a:extLst>
          </p:cNvPr>
          <p:cNvSpPr txBox="1">
            <a:spLocks/>
          </p:cNvSpPr>
          <p:nvPr/>
        </p:nvSpPr>
        <p:spPr>
          <a:xfrm>
            <a:off x="4633321" y="1690352"/>
            <a:ext cx="6331503" cy="3477295"/>
          </a:xfrm>
          <a:prstGeom prst="rect">
            <a:avLst/>
          </a:prstGeom>
          <a:noFill/>
        </p:spPr>
        <p:txBody>
          <a:bodyPr wrap="square">
            <a:normAutofit/>
          </a:bodyPr>
          <a:lstStyle>
            <a:lvl1pPr marL="0" indent="0" algn="l" defTabSz="914400" rtl="0" eaLnBrk="1" latinLnBrk="0" hangingPunct="1">
              <a:lnSpc>
                <a:spcPct val="90000"/>
              </a:lnSpc>
              <a:spcBef>
                <a:spcPts val="300"/>
              </a:spcBef>
              <a:spcAft>
                <a:spcPts val="600"/>
              </a:spcAft>
              <a:buFont typeface="Arial" panose="020B0604020202020204" pitchFamily="34" charset="0"/>
              <a:buNone/>
              <a:defRPr sz="1500" b="0" kern="1200">
                <a:solidFill>
                  <a:schemeClr val="tx1"/>
                </a:solidFill>
                <a:latin typeface="+mn-lt"/>
                <a:ea typeface="+mn-ea"/>
                <a:cs typeface="+mn-cs"/>
              </a:defRPr>
            </a:lvl1pPr>
            <a:lvl2pPr marL="144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2pPr>
            <a:lvl3pPr marL="288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3pPr>
            <a:lvl4pPr marL="432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4pPr>
            <a:lvl5pPr marL="576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AU" sz="7000" b="1" dirty="0">
                <a:latin typeface="Roboto" panose="02000000000000000000" pitchFamily="2" charset="0"/>
                <a:ea typeface="Roboto" panose="02000000000000000000" pitchFamily="2" charset="0"/>
                <a:cs typeface="Roboto" panose="02000000000000000000" pitchFamily="2" charset="0"/>
              </a:rPr>
              <a:t>COPWATCH</a:t>
            </a:r>
          </a:p>
          <a:p>
            <a:pPr algn="r"/>
            <a:r>
              <a:rPr lang="en-AU" sz="7000" b="1" dirty="0">
                <a:solidFill>
                  <a:srgbClr val="FFCE00"/>
                </a:solidFill>
                <a:highlight>
                  <a:srgbClr val="000000"/>
                </a:highlight>
                <a:latin typeface="Roboto" panose="02000000000000000000" pitchFamily="2" charset="0"/>
                <a:ea typeface="Roboto" panose="02000000000000000000" pitchFamily="2" charset="0"/>
                <a:cs typeface="Roboto" panose="02000000000000000000" pitchFamily="2" charset="0"/>
              </a:rPr>
              <a:t>COMMUNITY</a:t>
            </a:r>
            <a:br>
              <a:rPr lang="en-AU" sz="7000" b="1" dirty="0">
                <a:solidFill>
                  <a:srgbClr val="FFCE00"/>
                </a:solidFill>
                <a:highlight>
                  <a:srgbClr val="000000"/>
                </a:highlight>
                <a:latin typeface="Roboto" panose="02000000000000000000" pitchFamily="2" charset="0"/>
                <a:ea typeface="Roboto" panose="02000000000000000000" pitchFamily="2" charset="0"/>
                <a:cs typeface="Roboto" panose="02000000000000000000" pitchFamily="2" charset="0"/>
              </a:rPr>
            </a:br>
            <a:r>
              <a:rPr lang="en-AU" sz="7000" b="1" dirty="0">
                <a:solidFill>
                  <a:srgbClr val="FFCE00"/>
                </a:solidFill>
                <a:highlight>
                  <a:srgbClr val="000000"/>
                </a:highlight>
                <a:latin typeface="Roboto" panose="02000000000000000000" pitchFamily="2" charset="0"/>
                <a:ea typeface="Roboto" panose="02000000000000000000" pitchFamily="2" charset="0"/>
                <a:cs typeface="Roboto" panose="02000000000000000000" pitchFamily="2" charset="0"/>
              </a:rPr>
              <a:t>TRAINING </a:t>
            </a:r>
          </a:p>
        </p:txBody>
      </p:sp>
      <p:pic>
        <p:nvPicPr>
          <p:cNvPr id="7" name="Picture 6" descr="Icon&#10;&#10;Description automatically generated">
            <a:extLst>
              <a:ext uri="{FF2B5EF4-FFF2-40B4-BE49-F238E27FC236}">
                <a16:creationId xmlns:a16="http://schemas.microsoft.com/office/drawing/2014/main" id="{E54D0E61-EAA0-AA94-4A90-D1F9DC7FF1BC}"/>
              </a:ext>
            </a:extLst>
          </p:cNvPr>
          <p:cNvPicPr>
            <a:picLocks noChangeAspect="1"/>
          </p:cNvPicPr>
          <p:nvPr/>
        </p:nvPicPr>
        <p:blipFill>
          <a:blip r:embed="rId3"/>
          <a:stretch>
            <a:fillRect/>
          </a:stretch>
        </p:blipFill>
        <p:spPr>
          <a:xfrm>
            <a:off x="1227176" y="1690352"/>
            <a:ext cx="3313090" cy="3313090"/>
          </a:xfrm>
          <a:prstGeom prst="rect">
            <a:avLst/>
          </a:prstGeom>
          <a:noFill/>
        </p:spPr>
      </p:pic>
    </p:spTree>
    <p:extLst>
      <p:ext uri="{BB962C8B-B14F-4D97-AF65-F5344CB8AC3E}">
        <p14:creationId xmlns:p14="http://schemas.microsoft.com/office/powerpoint/2010/main" val="969785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30</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9" name="Content Placeholder 4">
            <a:extLst>
              <a:ext uri="{FF2B5EF4-FFF2-40B4-BE49-F238E27FC236}">
                <a16:creationId xmlns:a16="http://schemas.microsoft.com/office/drawing/2014/main" id="{37BA3938-FDA8-AA54-F8E4-CD8279C4B0A5}"/>
              </a:ext>
            </a:extLst>
          </p:cNvPr>
          <p:cNvSpPr>
            <a:spLocks noGrp="1"/>
          </p:cNvSpPr>
          <p:nvPr>
            <p:ph sz="quarter" idx="13"/>
          </p:nvPr>
        </p:nvSpPr>
        <p:spPr>
          <a:xfrm>
            <a:off x="865141" y="2002138"/>
            <a:ext cx="9776525" cy="4530946"/>
          </a:xfrm>
        </p:spPr>
        <p:txBody>
          <a:bodyPr vert="horz" lIns="91440" tIns="45720" rIns="91440" bIns="45720" rtlCol="0">
            <a:normAutofit/>
          </a:bodyPr>
          <a:lstStyle/>
          <a:p>
            <a:pPr marL="57150">
              <a:lnSpc>
                <a:spcPct val="113000"/>
              </a:lnSpc>
              <a:spcBef>
                <a:spcPts val="0"/>
              </a:spcBef>
              <a:spcAft>
                <a:spcPts val="800"/>
              </a:spcAft>
            </a:pPr>
            <a:r>
              <a:rPr lang="en-US" sz="2300" dirty="0">
                <a:latin typeface="Roboto" panose="02000000000000000000" pitchFamily="2" charset="0"/>
                <a:ea typeface="Roboto" panose="02000000000000000000" pitchFamily="2" charset="0"/>
                <a:cs typeface="Roboto" panose="02000000000000000000" pitchFamily="2" charset="0"/>
              </a:rPr>
              <a:t>In </a:t>
            </a:r>
            <a:r>
              <a:rPr lang="en-US" sz="2300" b="1" dirty="0">
                <a:latin typeface="Roboto" panose="02000000000000000000" pitchFamily="2" charset="0"/>
                <a:ea typeface="Roboto" panose="02000000000000000000" pitchFamily="2" charset="0"/>
                <a:cs typeface="Roboto" panose="02000000000000000000" pitchFamily="2" charset="0"/>
              </a:rPr>
              <a:t>all states and territories</a:t>
            </a:r>
            <a:r>
              <a:rPr lang="en-US" sz="2300" dirty="0">
                <a:latin typeface="Roboto" panose="02000000000000000000" pitchFamily="2" charset="0"/>
                <a:ea typeface="Roboto" panose="02000000000000000000" pitchFamily="2" charset="0"/>
                <a:cs typeface="Roboto" panose="02000000000000000000" pitchFamily="2" charset="0"/>
              </a:rPr>
              <a:t>:</a:t>
            </a:r>
          </a:p>
          <a:p>
            <a:pPr marL="400041" indent="-342891">
              <a:lnSpc>
                <a:spcPct val="113000"/>
              </a:lnSpc>
              <a:spcBef>
                <a:spcPts val="0"/>
              </a:spcBef>
              <a:spcAft>
                <a:spcPts val="800"/>
              </a:spcAft>
              <a:buFont typeface="Arial" panose="020B0604020202020204" pitchFamily="34" charset="0"/>
              <a:buChar char="•"/>
            </a:pPr>
            <a:r>
              <a:rPr lang="en-US" sz="2300" dirty="0">
                <a:latin typeface="Roboto" panose="02000000000000000000" pitchFamily="2" charset="0"/>
                <a:ea typeface="Roboto" panose="02000000000000000000" pitchFamily="2" charset="0"/>
                <a:cs typeface="Roboto" panose="02000000000000000000" pitchFamily="2" charset="0"/>
              </a:rPr>
              <a:t>There are more rules when filming in private than in public</a:t>
            </a:r>
            <a:endParaRPr lang="en-US" sz="2300" b="1" dirty="0">
              <a:latin typeface="Roboto" panose="02000000000000000000" pitchFamily="2" charset="0"/>
              <a:ea typeface="Roboto" panose="02000000000000000000" pitchFamily="2" charset="0"/>
              <a:cs typeface="Roboto" panose="02000000000000000000" pitchFamily="2" charset="0"/>
            </a:endParaRPr>
          </a:p>
          <a:p>
            <a:pPr marL="832039" lvl="3" indent="-342900">
              <a:lnSpc>
                <a:spcPct val="113000"/>
              </a:lnSpc>
              <a:spcAft>
                <a:spcPts val="800"/>
              </a:spcAft>
              <a:buFont typeface="Courier New" panose="02070309020205020404" pitchFamily="49" charset="0"/>
              <a:buChar char="o"/>
            </a:pPr>
            <a:r>
              <a:rPr lang="en-US" sz="2300" dirty="0">
                <a:latin typeface="Roboto" panose="02000000000000000000" pitchFamily="2" charset="0"/>
                <a:ea typeface="Roboto" panose="02000000000000000000" pitchFamily="2" charset="0"/>
                <a:cs typeface="Roboto" panose="02000000000000000000" pitchFamily="2" charset="0"/>
              </a:rPr>
              <a:t>‘Private’ can mean </a:t>
            </a:r>
            <a:r>
              <a:rPr lang="en-US" sz="2300" b="1" dirty="0">
                <a:latin typeface="Roboto" panose="02000000000000000000" pitchFamily="2" charset="0"/>
                <a:ea typeface="Roboto" panose="02000000000000000000" pitchFamily="2" charset="0"/>
                <a:cs typeface="Roboto" panose="02000000000000000000" pitchFamily="2" charset="0"/>
              </a:rPr>
              <a:t>private spaces </a:t>
            </a:r>
            <a:r>
              <a:rPr lang="en-US" sz="2300" dirty="0">
                <a:latin typeface="Roboto" panose="02000000000000000000" pitchFamily="2" charset="0"/>
                <a:ea typeface="Roboto" panose="02000000000000000000" pitchFamily="2" charset="0"/>
                <a:cs typeface="Roboto" panose="02000000000000000000" pitchFamily="2" charset="0"/>
              </a:rPr>
              <a:t>(eg homes, shops, schools etc) or situations where there’s an </a:t>
            </a:r>
            <a:r>
              <a:rPr lang="en-US" sz="2300" b="1" dirty="0">
                <a:latin typeface="Roboto" panose="02000000000000000000" pitchFamily="2" charset="0"/>
                <a:ea typeface="Roboto" panose="02000000000000000000" pitchFamily="2" charset="0"/>
                <a:cs typeface="Roboto" panose="02000000000000000000" pitchFamily="2" charset="0"/>
              </a:rPr>
              <a:t>expectation of privacy </a:t>
            </a:r>
            <a:r>
              <a:rPr lang="en-US" sz="2300" dirty="0">
                <a:latin typeface="Roboto" panose="02000000000000000000" pitchFamily="2" charset="0"/>
                <a:ea typeface="Roboto" panose="02000000000000000000" pitchFamily="2" charset="0"/>
                <a:cs typeface="Roboto" panose="02000000000000000000" pitchFamily="2" charset="0"/>
              </a:rPr>
              <a:t>(eg private conversations in public places)</a:t>
            </a:r>
          </a:p>
          <a:p>
            <a:pPr marL="400041" indent="-342891">
              <a:lnSpc>
                <a:spcPct val="109000"/>
              </a:lnSpc>
              <a:spcBef>
                <a:spcPts val="600"/>
              </a:spcBef>
              <a:spcAft>
                <a:spcPts val="800"/>
              </a:spcAft>
              <a:buFont typeface="Arial" panose="020B0604020202020204" pitchFamily="34" charset="0"/>
              <a:buChar char="•"/>
            </a:pPr>
            <a:r>
              <a:rPr lang="en-US" sz="2300" dirty="0">
                <a:latin typeface="Roboto" panose="02000000000000000000" pitchFamily="2" charset="0"/>
                <a:ea typeface="Roboto" panose="02000000000000000000" pitchFamily="2" charset="0"/>
                <a:cs typeface="Roboto" panose="02000000000000000000" pitchFamily="2" charset="0"/>
              </a:rPr>
              <a:t>As a general rule, you can only film in a private situation if everyone who is there </a:t>
            </a:r>
            <a:r>
              <a:rPr lang="en-US" sz="2300" b="1" dirty="0">
                <a:latin typeface="Roboto" panose="02000000000000000000" pitchFamily="2" charset="0"/>
                <a:ea typeface="Roboto" panose="02000000000000000000" pitchFamily="2" charset="0"/>
                <a:cs typeface="Roboto" panose="02000000000000000000" pitchFamily="2" charset="0"/>
              </a:rPr>
              <a:t>agrees</a:t>
            </a:r>
            <a:r>
              <a:rPr lang="en-US" sz="2300" dirty="0">
                <a:latin typeface="Roboto" panose="02000000000000000000" pitchFamily="2" charset="0"/>
                <a:ea typeface="Roboto" panose="02000000000000000000" pitchFamily="2" charset="0"/>
                <a:cs typeface="Roboto" panose="02000000000000000000" pitchFamily="2" charset="0"/>
              </a:rPr>
              <a:t> to it</a:t>
            </a:r>
          </a:p>
          <a:p>
            <a:pPr marL="400050" indent="-342900">
              <a:lnSpc>
                <a:spcPct val="109000"/>
              </a:lnSpc>
              <a:spcBef>
                <a:spcPts val="600"/>
              </a:spcBef>
              <a:spcAft>
                <a:spcPts val="800"/>
              </a:spcAft>
              <a:buFont typeface="Arial" panose="020B0604020202020204" pitchFamily="34" charset="0"/>
              <a:buChar char="•"/>
            </a:pPr>
            <a:r>
              <a:rPr lang="en-US" sz="2300" dirty="0">
                <a:latin typeface="Roboto" panose="02000000000000000000" pitchFamily="2" charset="0"/>
                <a:ea typeface="Roboto" panose="02000000000000000000" pitchFamily="2" charset="0"/>
                <a:cs typeface="Roboto" panose="02000000000000000000" pitchFamily="2" charset="0"/>
              </a:rPr>
              <a:t>BUT each state/territory has their own rules for filming in private </a:t>
            </a:r>
            <a:r>
              <a:rPr lang="en-US" sz="2300" b="1" dirty="0">
                <a:latin typeface="Roboto" panose="02000000000000000000" pitchFamily="2" charset="0"/>
                <a:ea typeface="Roboto" panose="02000000000000000000" pitchFamily="2" charset="0"/>
                <a:cs typeface="Roboto" panose="02000000000000000000" pitchFamily="2" charset="0"/>
              </a:rPr>
              <a:t>without permission</a:t>
            </a:r>
            <a:endParaRPr lang="en-US" sz="2300" dirty="0">
              <a:latin typeface="Roboto" panose="02000000000000000000" pitchFamily="2" charset="0"/>
              <a:ea typeface="Roboto" panose="02000000000000000000" pitchFamily="2" charset="0"/>
              <a:cs typeface="Roboto" panose="02000000000000000000" pitchFamily="2" charset="0"/>
            </a:endParaRP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
        <p:nvSpPr>
          <p:cNvPr id="6" name="Title 1">
            <a:extLst>
              <a:ext uri="{FF2B5EF4-FFF2-40B4-BE49-F238E27FC236}">
                <a16:creationId xmlns:a16="http://schemas.microsoft.com/office/drawing/2014/main" id="{C64F2E17-F3FE-53E6-D724-D226D1D4BB23}"/>
              </a:ext>
            </a:extLst>
          </p:cNvPr>
          <p:cNvSpPr>
            <a:spLocks noGrp="1"/>
          </p:cNvSpPr>
          <p:nvPr>
            <p:ph type="title"/>
          </p:nvPr>
        </p:nvSpPr>
        <p:spPr>
          <a:xfrm>
            <a:off x="865141" y="1014282"/>
            <a:ext cx="10913165" cy="729724"/>
          </a:xfrm>
        </p:spPr>
        <p:txBody>
          <a:bodyPr vert="horz" wrap="none" lIns="91440" tIns="45720" rIns="91440" bIns="45720" rtlCol="0" anchor="t">
            <a:normAutofit/>
          </a:bodyPr>
          <a:lstStyle/>
          <a:p>
            <a:pPr>
              <a:lnSpc>
                <a:spcPct val="90000"/>
              </a:lnSpc>
            </a:pPr>
            <a:r>
              <a:rPr lang="en-US" sz="4500" b="1" dirty="0">
                <a:latin typeface="Roboto" panose="02000000000000000000" pitchFamily="2" charset="0"/>
                <a:ea typeface="Roboto" panose="02000000000000000000" pitchFamily="2" charset="0"/>
                <a:cs typeface="Roboto" panose="02000000000000000000" pitchFamily="2" charset="0"/>
              </a:rPr>
              <a:t>FILMING POLICE IN PRIVATE</a:t>
            </a:r>
            <a:endParaRPr lang="en-US" sz="4500" b="1" dirty="0">
              <a:highlight>
                <a:srgbClr val="FFFF00"/>
              </a:highlight>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296028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B7D7E6">
            <a:alpha val="65313"/>
          </a:srgbClr>
        </a:solidFill>
        <a:effectLst/>
      </p:bgPr>
    </p:bg>
    <p:spTree>
      <p:nvGrpSpPr>
        <p:cNvPr id="1" name="">
          <a:extLst>
            <a:ext uri="{FF2B5EF4-FFF2-40B4-BE49-F238E27FC236}">
              <a16:creationId xmlns:a16="http://schemas.microsoft.com/office/drawing/2014/main" id="{4E975628-3AD3-5F82-2919-50031F7D74A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20F1B532-3F72-9791-040D-EBB787F30F33}"/>
              </a:ext>
            </a:extLst>
          </p:cNvPr>
          <p:cNvSpPr>
            <a:spLocks noGrp="1"/>
          </p:cNvSpPr>
          <p:nvPr>
            <p:ph type="title"/>
          </p:nvPr>
        </p:nvSpPr>
        <p:spPr>
          <a:xfrm>
            <a:off x="915843" y="3072538"/>
            <a:ext cx="10298472" cy="2909807"/>
          </a:xfrm>
        </p:spPr>
        <p:txBody>
          <a:bodyPr vert="horz" wrap="none" lIns="91440" tIns="45720" rIns="91440" bIns="45720" rtlCol="0" anchor="t">
            <a:noAutofit/>
          </a:bodyPr>
          <a:lstStyle/>
          <a:p>
            <a:pPr>
              <a:lnSpc>
                <a:spcPct val="90000"/>
              </a:lnSpc>
            </a:pPr>
            <a:r>
              <a:rPr lang="en-US" sz="7000" b="1" dirty="0">
                <a:latin typeface="Roboto" panose="02000000000000000000" pitchFamily="2" charset="0"/>
                <a:ea typeface="Roboto" panose="02000000000000000000" pitchFamily="2" charset="0"/>
                <a:cs typeface="Roboto" panose="02000000000000000000" pitchFamily="2" charset="0"/>
              </a:rPr>
              <a:t>FILMING IN PRIVATE </a:t>
            </a:r>
            <a:br>
              <a:rPr lang="en-US" sz="7000" b="1" dirty="0">
                <a:latin typeface="Roboto" panose="02000000000000000000" pitchFamily="2" charset="0"/>
                <a:ea typeface="Roboto" panose="02000000000000000000" pitchFamily="2" charset="0"/>
                <a:cs typeface="Roboto" panose="02000000000000000000" pitchFamily="2" charset="0"/>
              </a:rPr>
            </a:br>
            <a:r>
              <a:rPr lang="en-US" sz="7000" b="1" dirty="0">
                <a:latin typeface="Roboto" panose="02000000000000000000" pitchFamily="2" charset="0"/>
                <a:ea typeface="Roboto" panose="02000000000000000000" pitchFamily="2" charset="0"/>
                <a:cs typeface="Roboto" panose="02000000000000000000" pitchFamily="2" charset="0"/>
              </a:rPr>
              <a:t>IN YOUR </a:t>
            </a:r>
            <a:br>
              <a:rPr lang="en-US" sz="7000" b="1" dirty="0">
                <a:latin typeface="Roboto" panose="02000000000000000000" pitchFamily="2" charset="0"/>
                <a:ea typeface="Roboto" panose="02000000000000000000" pitchFamily="2" charset="0"/>
                <a:cs typeface="Roboto" panose="02000000000000000000" pitchFamily="2" charset="0"/>
              </a:rPr>
            </a:br>
            <a:r>
              <a:rPr lang="en-US" sz="7000" b="1" dirty="0">
                <a:latin typeface="Roboto" panose="02000000000000000000" pitchFamily="2" charset="0"/>
                <a:ea typeface="Roboto" panose="02000000000000000000" pitchFamily="2" charset="0"/>
                <a:cs typeface="Roboto" panose="02000000000000000000" pitchFamily="2" charset="0"/>
              </a:rPr>
              <a:t>STATE/TERRITORY</a:t>
            </a:r>
          </a:p>
        </p:txBody>
      </p:sp>
      <p:sp>
        <p:nvSpPr>
          <p:cNvPr id="2" name="Footer Placeholder 2">
            <a:extLst>
              <a:ext uri="{FF2B5EF4-FFF2-40B4-BE49-F238E27FC236}">
                <a16:creationId xmlns:a16="http://schemas.microsoft.com/office/drawing/2014/main" id="{9DBB771E-8D99-DC65-3B7B-8D34582A7C1F}"/>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100" normalizeH="0" baseline="0" noProof="0" dirty="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EE085798-BA0E-7C7D-C08C-3F8B36C29AB6}"/>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fld id="{844C296D-B57D-C34D-923D-154E4CE5CC2A}" type="slidenum">
              <a:rPr kumimoji="0" lang="en-AU" sz="800" b="0" i="0" u="none" strike="noStrike" kern="1200" cap="none" spc="100" normalizeH="0" baseline="0" noProof="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l" defTabSz="914400" rtl="0" eaLnBrk="1" fontAlgn="auto" latinLnBrk="0" hangingPunct="1">
                <a:lnSpc>
                  <a:spcPct val="100000"/>
                </a:lnSpc>
                <a:spcBef>
                  <a:spcPts val="0"/>
                </a:spcBef>
                <a:spcAft>
                  <a:spcPts val="600"/>
                </a:spcAft>
                <a:buClrTx/>
                <a:buSzTx/>
                <a:buFontTx/>
                <a:buNone/>
                <a:tabLst/>
                <a:defRPr/>
              </a:pPr>
              <a:t>31</a:t>
            </a:fld>
            <a:endParaRPr kumimoji="0" lang="en-AU" sz="800" b="0" i="0" u="none" strike="noStrike" kern="1200" cap="none" spc="100" normalizeH="0" baseline="0" noProof="0" dirty="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2" name="Picture 11" descr="Icon&#10;&#10;Description automatically generated">
            <a:extLst>
              <a:ext uri="{FF2B5EF4-FFF2-40B4-BE49-F238E27FC236}">
                <a16:creationId xmlns:a16="http://schemas.microsoft.com/office/drawing/2014/main" id="{22DCC7DF-7461-E65E-5C0E-E2FB3B34D1EB}"/>
              </a:ext>
            </a:extLst>
          </p:cNvPr>
          <p:cNvPicPr>
            <a:picLocks noChangeAspect="1"/>
          </p:cNvPicPr>
          <p:nvPr/>
        </p:nvPicPr>
        <p:blipFill>
          <a:blip r:embed="rId3"/>
          <a:stretch>
            <a:fillRect/>
          </a:stretch>
        </p:blipFill>
        <p:spPr>
          <a:xfrm>
            <a:off x="11353800" y="136525"/>
            <a:ext cx="744152" cy="744152"/>
          </a:xfrm>
          <a:prstGeom prst="rect">
            <a:avLst/>
          </a:prstGeom>
        </p:spPr>
      </p:pic>
    </p:spTree>
    <p:extLst>
      <p:ext uri="{BB962C8B-B14F-4D97-AF65-F5344CB8AC3E}">
        <p14:creationId xmlns:p14="http://schemas.microsoft.com/office/powerpoint/2010/main" val="2354993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30653" y="6467826"/>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499632" y="6467826"/>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32</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9" name="Content Placeholder 4">
            <a:extLst>
              <a:ext uri="{FF2B5EF4-FFF2-40B4-BE49-F238E27FC236}">
                <a16:creationId xmlns:a16="http://schemas.microsoft.com/office/drawing/2014/main" id="{37BA3938-FDA8-AA54-F8E4-CD8279C4B0A5}"/>
              </a:ext>
            </a:extLst>
          </p:cNvPr>
          <p:cNvSpPr>
            <a:spLocks noGrp="1"/>
          </p:cNvSpPr>
          <p:nvPr>
            <p:ph sz="quarter" idx="13"/>
          </p:nvPr>
        </p:nvSpPr>
        <p:spPr>
          <a:xfrm>
            <a:off x="865141" y="3451062"/>
            <a:ext cx="9776525" cy="3162680"/>
          </a:xfrm>
        </p:spPr>
        <p:txBody>
          <a:bodyPr vert="horz" lIns="91440" tIns="45720" rIns="91440" bIns="45720" rtlCol="0">
            <a:normAutofit/>
          </a:bodyPr>
          <a:lstStyle/>
          <a:p>
            <a:pPr marL="400041" indent="-342891">
              <a:lnSpc>
                <a:spcPct val="109000"/>
              </a:lnSpc>
              <a:spcBef>
                <a:spcPts val="0"/>
              </a:spcBef>
              <a:spcAft>
                <a:spcPts val="800"/>
              </a:spcAft>
              <a:buFont typeface="Arial" panose="020B0604020202020204" pitchFamily="34" charset="0"/>
              <a:buChar char="•"/>
            </a:pPr>
            <a:r>
              <a:rPr lang="en-US" sz="2100" b="1" dirty="0">
                <a:latin typeface="Roboto" panose="02000000000000000000" pitchFamily="2" charset="0"/>
                <a:ea typeface="Roboto" panose="02000000000000000000" pitchFamily="2" charset="0"/>
                <a:cs typeface="Roboto" panose="02000000000000000000" pitchFamily="2" charset="0"/>
              </a:rPr>
              <a:t>If you don’t have everyone’s permission</a:t>
            </a:r>
            <a:r>
              <a:rPr lang="en-US" sz="2100" dirty="0">
                <a:latin typeface="Roboto" panose="02000000000000000000" pitchFamily="2" charset="0"/>
                <a:ea typeface="Roboto" panose="02000000000000000000" pitchFamily="2" charset="0"/>
                <a:cs typeface="Roboto" panose="02000000000000000000" pitchFamily="2" charset="0"/>
              </a:rPr>
              <a:t>, then you can only film in a private situation IF:</a:t>
            </a:r>
          </a:p>
          <a:p>
            <a:pPr marL="832039" lvl="3" indent="-342900">
              <a:lnSpc>
                <a:spcPct val="109000"/>
              </a:lnSpc>
              <a:spcAft>
                <a:spcPts val="800"/>
              </a:spcAft>
              <a:buFont typeface="Courier New" panose="02070309020205020404" pitchFamily="49" charset="0"/>
              <a:buChar char="o"/>
            </a:pPr>
            <a:r>
              <a:rPr lang="en-US" sz="2100" dirty="0">
                <a:latin typeface="Roboto" panose="02000000000000000000" pitchFamily="2" charset="0"/>
                <a:ea typeface="Roboto" panose="02000000000000000000" pitchFamily="2" charset="0"/>
                <a:cs typeface="Roboto" panose="02000000000000000000" pitchFamily="2" charset="0"/>
              </a:rPr>
              <a:t>you are </a:t>
            </a:r>
            <a:r>
              <a:rPr lang="en-US" sz="2100" b="1" dirty="0">
                <a:latin typeface="Roboto" panose="02000000000000000000" pitchFamily="2" charset="0"/>
                <a:ea typeface="Roboto" panose="02000000000000000000" pitchFamily="2" charset="0"/>
                <a:cs typeface="Roboto" panose="02000000000000000000" pitchFamily="2" charset="0"/>
              </a:rPr>
              <a:t>part of the conversation/situation</a:t>
            </a:r>
            <a:endParaRPr lang="en-US" sz="2100" dirty="0">
              <a:latin typeface="Roboto" panose="02000000000000000000" pitchFamily="2" charset="0"/>
              <a:ea typeface="Roboto" panose="02000000000000000000" pitchFamily="2" charset="0"/>
              <a:cs typeface="Roboto" panose="02000000000000000000" pitchFamily="2" charset="0"/>
            </a:endParaRPr>
          </a:p>
          <a:p>
            <a:pPr marL="832030" lvl="3" indent="-342891">
              <a:lnSpc>
                <a:spcPct val="109000"/>
              </a:lnSpc>
              <a:buFont typeface="Courier New" panose="02070309020205020404" pitchFamily="49" charset="0"/>
              <a:buChar char="o"/>
            </a:pPr>
            <a:r>
              <a:rPr lang="en-US" sz="2100" dirty="0">
                <a:latin typeface="Roboto" panose="02000000000000000000" pitchFamily="2" charset="0"/>
                <a:ea typeface="Roboto" panose="02000000000000000000" pitchFamily="2" charset="0"/>
                <a:cs typeface="Roboto" panose="02000000000000000000" pitchFamily="2" charset="0"/>
              </a:rPr>
              <a:t>you  think the video is needed to </a:t>
            </a:r>
            <a:r>
              <a:rPr lang="en-US" sz="2100" b="1" dirty="0">
                <a:latin typeface="Roboto" panose="02000000000000000000" pitchFamily="2" charset="0"/>
                <a:ea typeface="Roboto" panose="02000000000000000000" pitchFamily="2" charset="0"/>
                <a:cs typeface="Roboto" panose="02000000000000000000" pitchFamily="2" charset="0"/>
              </a:rPr>
              <a:t>protect your rights</a:t>
            </a:r>
            <a:endParaRPr lang="en-US" sz="2100" dirty="0">
              <a:latin typeface="Roboto" panose="02000000000000000000" pitchFamily="2" charset="0"/>
              <a:ea typeface="Roboto" panose="02000000000000000000" pitchFamily="2" charset="0"/>
              <a:cs typeface="Roboto" panose="02000000000000000000" pitchFamily="2" charset="0"/>
            </a:endParaRPr>
          </a:p>
          <a:p>
            <a:pPr marL="832030" lvl="3" indent="-342891">
              <a:lnSpc>
                <a:spcPct val="109000"/>
              </a:lnSpc>
              <a:spcAft>
                <a:spcPts val="800"/>
              </a:spcAft>
              <a:buFont typeface="Courier New" panose="02070309020205020404" pitchFamily="49" charset="0"/>
              <a:buChar char="o"/>
            </a:pPr>
            <a:r>
              <a:rPr lang="en-US" sz="2100" dirty="0">
                <a:latin typeface="Roboto" panose="02000000000000000000" pitchFamily="2" charset="0"/>
                <a:ea typeface="Roboto" panose="02000000000000000000" pitchFamily="2" charset="0"/>
                <a:cs typeface="Roboto" panose="02000000000000000000" pitchFamily="2" charset="0"/>
              </a:rPr>
              <a:t>you are </a:t>
            </a:r>
            <a:r>
              <a:rPr lang="en-US" sz="2100" b="1" dirty="0">
                <a:latin typeface="Roboto" panose="02000000000000000000" pitchFamily="2" charset="0"/>
                <a:ea typeface="Roboto" panose="02000000000000000000" pitchFamily="2" charset="0"/>
                <a:cs typeface="Roboto" panose="02000000000000000000" pitchFamily="2" charset="0"/>
              </a:rPr>
              <a:t>not planning to share </a:t>
            </a:r>
            <a:r>
              <a:rPr lang="en-US" sz="2100" dirty="0">
                <a:latin typeface="Roboto" panose="02000000000000000000" pitchFamily="2" charset="0"/>
                <a:ea typeface="Roboto" panose="02000000000000000000" pitchFamily="2" charset="0"/>
                <a:cs typeface="Roboto" panose="02000000000000000000" pitchFamily="2" charset="0"/>
              </a:rPr>
              <a:t>the video with others</a:t>
            </a:r>
          </a:p>
          <a:p>
            <a:pPr marL="400050" indent="-342900">
              <a:lnSpc>
                <a:spcPct val="109000"/>
              </a:lnSpc>
              <a:spcAft>
                <a:spcPts val="800"/>
              </a:spcAft>
              <a:buFont typeface="Arial" panose="020B0604020202020204" pitchFamily="34" charset="0"/>
              <a:buChar char="•"/>
            </a:pPr>
            <a:r>
              <a:rPr lang="en-US" sz="2100" dirty="0">
                <a:latin typeface="Roboto" panose="02000000000000000000" pitchFamily="2" charset="0"/>
                <a:ea typeface="Roboto" panose="02000000000000000000" pitchFamily="2" charset="0"/>
                <a:cs typeface="Roboto" panose="02000000000000000000" pitchFamily="2" charset="0"/>
              </a:rPr>
              <a:t>You are ‘</a:t>
            </a:r>
            <a:r>
              <a:rPr lang="en-US" sz="2100" b="1" dirty="0">
                <a:latin typeface="Roboto" panose="02000000000000000000" pitchFamily="2" charset="0"/>
                <a:ea typeface="Roboto" panose="02000000000000000000" pitchFamily="2" charset="0"/>
                <a:cs typeface="Roboto" panose="02000000000000000000" pitchFamily="2" charset="0"/>
              </a:rPr>
              <a:t>part of the conversation/situation</a:t>
            </a:r>
            <a:r>
              <a:rPr lang="en-US" sz="2100" dirty="0">
                <a:latin typeface="Roboto" panose="02000000000000000000" pitchFamily="2" charset="0"/>
                <a:ea typeface="Roboto" panose="02000000000000000000" pitchFamily="2" charset="0"/>
                <a:cs typeface="Roboto" panose="02000000000000000000" pitchFamily="2" charset="0"/>
              </a:rPr>
              <a:t>’ if words are spoken by you or to you during the conversation</a:t>
            </a:r>
          </a:p>
          <a:p>
            <a:pPr marL="832030" lvl="3" indent="-342891">
              <a:lnSpc>
                <a:spcPct val="109000"/>
              </a:lnSpc>
              <a:spcAft>
                <a:spcPts val="800"/>
              </a:spcAft>
              <a:buFont typeface="Courier New" panose="02070309020205020404" pitchFamily="49" charset="0"/>
              <a:buChar char="o"/>
            </a:pPr>
            <a:endParaRPr lang="en-US" sz="2100" dirty="0">
              <a:latin typeface="Roboto" panose="02000000000000000000" pitchFamily="2" charset="0"/>
              <a:ea typeface="Roboto" panose="02000000000000000000" pitchFamily="2" charset="0"/>
              <a:cs typeface="Roboto" panose="02000000000000000000" pitchFamily="2" charset="0"/>
            </a:endParaRPr>
          </a:p>
          <a:p>
            <a:pPr marL="832030" lvl="3" indent="-342891">
              <a:lnSpc>
                <a:spcPct val="109000"/>
              </a:lnSpc>
              <a:spcAft>
                <a:spcPts val="800"/>
              </a:spcAft>
              <a:buFont typeface="Courier New" panose="02070309020205020404" pitchFamily="49" charset="0"/>
              <a:buChar char="o"/>
            </a:pPr>
            <a:endParaRPr lang="en-US" sz="2100" dirty="0">
              <a:latin typeface="Roboto" panose="02000000000000000000" pitchFamily="2" charset="0"/>
              <a:ea typeface="Roboto" panose="02000000000000000000" pitchFamily="2" charset="0"/>
              <a:cs typeface="Roboto" panose="02000000000000000000" pitchFamily="2" charset="0"/>
            </a:endParaRP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
        <p:nvSpPr>
          <p:cNvPr id="6" name="Title 1">
            <a:extLst>
              <a:ext uri="{FF2B5EF4-FFF2-40B4-BE49-F238E27FC236}">
                <a16:creationId xmlns:a16="http://schemas.microsoft.com/office/drawing/2014/main" id="{767906BB-3C64-ACAC-9C25-EBEDAEEB5AF7}"/>
              </a:ext>
            </a:extLst>
          </p:cNvPr>
          <p:cNvSpPr>
            <a:spLocks noGrp="1"/>
          </p:cNvSpPr>
          <p:nvPr>
            <p:ph type="title"/>
          </p:nvPr>
        </p:nvSpPr>
        <p:spPr>
          <a:xfrm>
            <a:off x="865141" y="976723"/>
            <a:ext cx="11232811" cy="2277816"/>
          </a:xfrm>
        </p:spPr>
        <p:txBody>
          <a:bodyPr vert="horz" wrap="none" lIns="91440" tIns="45720" rIns="91440" bIns="45720" rtlCol="0" anchor="t">
            <a:noAutofit/>
          </a:bodyPr>
          <a:lstStyle/>
          <a:p>
            <a:pPr>
              <a:lnSpc>
                <a:spcPct val="113000"/>
              </a:lnSpc>
              <a:spcBef>
                <a:spcPts val="0"/>
              </a:spcBef>
              <a:spcAft>
                <a:spcPts val="800"/>
              </a:spcAft>
            </a:pPr>
            <a:r>
              <a:rPr lang="en-US" sz="4300" b="1" cap="all" dirty="0">
                <a:highlight>
                  <a:srgbClr val="BFDBE6"/>
                </a:highlight>
                <a:latin typeface="Roboto" panose="02000000000000000000" pitchFamily="2" charset="0"/>
                <a:ea typeface="Roboto" panose="02000000000000000000" pitchFamily="2" charset="0"/>
                <a:cs typeface="Roboto" panose="02000000000000000000" pitchFamily="2" charset="0"/>
              </a:rPr>
              <a:t>Australian Capital Territory (ACT) </a:t>
            </a:r>
            <a:br>
              <a:rPr lang="en-US" sz="4300" b="1" cap="all" dirty="0">
                <a:highlight>
                  <a:srgbClr val="BFDBE6"/>
                </a:highlight>
                <a:latin typeface="Roboto" panose="02000000000000000000" pitchFamily="2" charset="0"/>
                <a:ea typeface="Roboto" panose="02000000000000000000" pitchFamily="2" charset="0"/>
                <a:cs typeface="Roboto" panose="02000000000000000000" pitchFamily="2" charset="0"/>
              </a:rPr>
            </a:br>
            <a:r>
              <a:rPr lang="en-US" sz="4300" b="1" cap="all" dirty="0">
                <a:highlight>
                  <a:srgbClr val="B7EDCE"/>
                </a:highlight>
                <a:latin typeface="Roboto" panose="02000000000000000000" pitchFamily="2" charset="0"/>
                <a:ea typeface="Roboto" panose="02000000000000000000" pitchFamily="2" charset="0"/>
                <a:cs typeface="Roboto" panose="02000000000000000000" pitchFamily="2" charset="0"/>
              </a:rPr>
              <a:t>New South Wales (NSW)</a:t>
            </a:r>
            <a:br>
              <a:rPr lang="en-US" sz="4300" b="1" cap="all" dirty="0">
                <a:highlight>
                  <a:srgbClr val="B7EDCE"/>
                </a:highlight>
                <a:latin typeface="Roboto" panose="02000000000000000000" pitchFamily="2" charset="0"/>
                <a:ea typeface="Roboto" panose="02000000000000000000" pitchFamily="2" charset="0"/>
                <a:cs typeface="Roboto" panose="02000000000000000000" pitchFamily="2" charset="0"/>
              </a:rPr>
            </a:br>
            <a:r>
              <a:rPr lang="en-US" sz="4300" b="1" cap="all" dirty="0">
                <a:highlight>
                  <a:srgbClr val="FFFFC8"/>
                </a:highlight>
                <a:latin typeface="Roboto" panose="02000000000000000000" pitchFamily="2" charset="0"/>
                <a:ea typeface="Roboto" panose="02000000000000000000" pitchFamily="2" charset="0"/>
                <a:cs typeface="Roboto" panose="02000000000000000000" pitchFamily="2" charset="0"/>
              </a:rPr>
              <a:t>Tasmania (TAS)</a:t>
            </a:r>
            <a:endParaRPr lang="en-US" sz="4300" b="1" cap="all"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314213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33</a:t>
            </a:fld>
            <a:endParaRPr lang="en-AU" dirty="0">
              <a:latin typeface="Roboto" panose="02000000000000000000" pitchFamily="2" charset="0"/>
              <a:ea typeface="Roboto" panose="02000000000000000000" pitchFamily="2" charset="0"/>
              <a:cs typeface="Roboto" panose="02000000000000000000" pitchFamily="2" charset="0"/>
            </a:endParaRP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
        <p:nvSpPr>
          <p:cNvPr id="4" name="Content Placeholder 4">
            <a:extLst>
              <a:ext uri="{FF2B5EF4-FFF2-40B4-BE49-F238E27FC236}">
                <a16:creationId xmlns:a16="http://schemas.microsoft.com/office/drawing/2014/main" id="{A0ECDB10-2B3C-E25E-0E09-1227A402009E}"/>
              </a:ext>
            </a:extLst>
          </p:cNvPr>
          <p:cNvSpPr txBox="1">
            <a:spLocks/>
          </p:cNvSpPr>
          <p:nvPr/>
        </p:nvSpPr>
        <p:spPr>
          <a:xfrm>
            <a:off x="865141" y="3179127"/>
            <a:ext cx="9035003" cy="2591065"/>
          </a:xfrm>
          <a:prstGeom prst="rect">
            <a:avLst/>
          </a:prstGeom>
        </p:spPr>
        <p:txBody>
          <a:bodyPr vert="horz" lIns="91440" tIns="45720" rIns="91440" bIns="45720" rtlCol="0">
            <a:normAutofit/>
          </a:bodyPr>
          <a:lstStyle>
            <a:lvl1pPr marL="0" indent="0" algn="l" defTabSz="914377" rtl="0" eaLnBrk="1" latinLnBrk="0" hangingPunct="1">
              <a:lnSpc>
                <a:spcPct val="90000"/>
              </a:lnSpc>
              <a:spcBef>
                <a:spcPts val="300"/>
              </a:spcBef>
              <a:spcAft>
                <a:spcPts val="600"/>
              </a:spcAft>
              <a:buFont typeface="Arial" panose="020B0604020202020204" pitchFamily="34" charset="0"/>
              <a:buNone/>
              <a:defRPr sz="1500" b="0" kern="1200">
                <a:solidFill>
                  <a:schemeClr val="tx1"/>
                </a:solidFill>
                <a:latin typeface="+mn-lt"/>
                <a:ea typeface="+mn-ea"/>
                <a:cs typeface="+mn-cs"/>
              </a:defRPr>
            </a:lvl1pPr>
            <a:lvl2pPr marL="143996"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2pPr>
            <a:lvl3pPr marL="287993"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3pPr>
            <a:lvl4pPr marL="431989"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4pPr>
            <a:lvl5pPr marL="575986"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285750">
              <a:lnSpc>
                <a:spcPct val="113000"/>
              </a:lnSpc>
              <a:spcBef>
                <a:spcPts val="0"/>
              </a:spcBef>
              <a:spcAft>
                <a:spcPts val="800"/>
              </a:spcAft>
              <a:buFont typeface="Arial" panose="020B0604020202020204" pitchFamily="34" charset="0"/>
              <a:buChar char="•"/>
            </a:pPr>
            <a:r>
              <a:rPr lang="en-US" sz="2400" b="1" dirty="0">
                <a:latin typeface="Roboto" panose="02000000000000000000" pitchFamily="2" charset="0"/>
                <a:ea typeface="Roboto" panose="02000000000000000000" pitchFamily="2" charset="0"/>
                <a:cs typeface="Roboto" panose="02000000000000000000" pitchFamily="2" charset="0"/>
              </a:rPr>
              <a:t>If you don’t have everyone’s permission</a:t>
            </a:r>
            <a:r>
              <a:rPr lang="en-US" sz="2400" dirty="0">
                <a:latin typeface="Roboto" panose="02000000000000000000" pitchFamily="2" charset="0"/>
                <a:ea typeface="Roboto" panose="02000000000000000000" pitchFamily="2" charset="0"/>
                <a:cs typeface="Roboto" panose="02000000000000000000" pitchFamily="2" charset="0"/>
              </a:rPr>
              <a:t>, then you can only film in a private situation IF:</a:t>
            </a:r>
          </a:p>
          <a:p>
            <a:pPr marL="832039" lvl="3" indent="-342900">
              <a:lnSpc>
                <a:spcPct val="113000"/>
              </a:lnSpc>
              <a:spcAft>
                <a:spcPts val="800"/>
              </a:spcAft>
              <a:buFont typeface="Courier New" panose="02070309020205020404" pitchFamily="49" charset="0"/>
              <a:buChar char="o"/>
            </a:pPr>
            <a:r>
              <a:rPr lang="en-US" sz="2300" dirty="0">
                <a:latin typeface="Roboto" panose="02000000000000000000" pitchFamily="2" charset="0"/>
                <a:ea typeface="Roboto" panose="02000000000000000000" pitchFamily="2" charset="0"/>
                <a:cs typeface="Roboto" panose="02000000000000000000" pitchFamily="2" charset="0"/>
              </a:rPr>
              <a:t>you are </a:t>
            </a:r>
            <a:r>
              <a:rPr lang="en-US" sz="2300" b="1" dirty="0">
                <a:latin typeface="Roboto" panose="02000000000000000000" pitchFamily="2" charset="0"/>
                <a:ea typeface="Roboto" panose="02000000000000000000" pitchFamily="2" charset="0"/>
                <a:cs typeface="Roboto" panose="02000000000000000000" pitchFamily="2" charset="0"/>
              </a:rPr>
              <a:t>part of the conversation/situation</a:t>
            </a:r>
          </a:p>
          <a:p>
            <a:pPr marL="400050" indent="-342900">
              <a:lnSpc>
                <a:spcPct val="113000"/>
              </a:lnSpc>
              <a:spcAft>
                <a:spcPts val="800"/>
              </a:spcAft>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You are ‘</a:t>
            </a:r>
            <a:r>
              <a:rPr lang="en-US" sz="2400" b="1" dirty="0">
                <a:latin typeface="Roboto" panose="02000000000000000000" pitchFamily="2" charset="0"/>
                <a:ea typeface="Roboto" panose="02000000000000000000" pitchFamily="2" charset="0"/>
                <a:cs typeface="Roboto" panose="02000000000000000000" pitchFamily="2" charset="0"/>
              </a:rPr>
              <a:t>part of the conversation/situation</a:t>
            </a:r>
            <a:r>
              <a:rPr lang="en-US" sz="2400" dirty="0">
                <a:latin typeface="Roboto" panose="02000000000000000000" pitchFamily="2" charset="0"/>
                <a:ea typeface="Roboto" panose="02000000000000000000" pitchFamily="2" charset="0"/>
                <a:cs typeface="Roboto" panose="02000000000000000000" pitchFamily="2" charset="0"/>
              </a:rPr>
              <a:t>’ if words are spoken by you or to you during the conversation</a:t>
            </a:r>
          </a:p>
        </p:txBody>
      </p:sp>
      <p:sp>
        <p:nvSpPr>
          <p:cNvPr id="8" name="Title 1">
            <a:extLst>
              <a:ext uri="{FF2B5EF4-FFF2-40B4-BE49-F238E27FC236}">
                <a16:creationId xmlns:a16="http://schemas.microsoft.com/office/drawing/2014/main" id="{2EB35D0A-7A7E-D4D8-1F6D-B524251CD6CC}"/>
              </a:ext>
            </a:extLst>
          </p:cNvPr>
          <p:cNvSpPr>
            <a:spLocks noGrp="1"/>
          </p:cNvSpPr>
          <p:nvPr>
            <p:ph type="title"/>
          </p:nvPr>
        </p:nvSpPr>
        <p:spPr>
          <a:xfrm>
            <a:off x="865141" y="983707"/>
            <a:ext cx="10913165" cy="1465025"/>
          </a:xfrm>
        </p:spPr>
        <p:txBody>
          <a:bodyPr vert="horz" wrap="none" lIns="91440" tIns="45720" rIns="91440" bIns="45720" rtlCol="0" anchor="t">
            <a:noAutofit/>
          </a:bodyPr>
          <a:lstStyle/>
          <a:p>
            <a:pPr>
              <a:lnSpc>
                <a:spcPct val="113000"/>
              </a:lnSpc>
              <a:spcBef>
                <a:spcPts val="0"/>
              </a:spcBef>
              <a:spcAft>
                <a:spcPts val="800"/>
              </a:spcAft>
            </a:pPr>
            <a:r>
              <a:rPr lang="en-US" sz="4500" b="1" cap="all" dirty="0">
                <a:highlight>
                  <a:srgbClr val="FFB7C4"/>
                </a:highlight>
                <a:latin typeface="Roboto" panose="02000000000000000000" pitchFamily="2" charset="0"/>
                <a:ea typeface="Roboto" panose="02000000000000000000" pitchFamily="2" charset="0"/>
                <a:cs typeface="Roboto" panose="02000000000000000000" pitchFamily="2" charset="0"/>
              </a:rPr>
              <a:t>Northern Territory (NT)</a:t>
            </a:r>
            <a:br>
              <a:rPr lang="en-US" sz="4500" b="1" cap="all" dirty="0">
                <a:highlight>
                  <a:srgbClr val="FFB7C4"/>
                </a:highlight>
                <a:latin typeface="Roboto" panose="02000000000000000000" pitchFamily="2" charset="0"/>
                <a:ea typeface="Roboto" panose="02000000000000000000" pitchFamily="2" charset="0"/>
                <a:cs typeface="Roboto" panose="02000000000000000000" pitchFamily="2" charset="0"/>
              </a:rPr>
            </a:br>
            <a:r>
              <a:rPr lang="en-US" sz="4500" b="1" cap="all" dirty="0">
                <a:highlight>
                  <a:srgbClr val="F3E4D7"/>
                </a:highlight>
                <a:latin typeface="Roboto" panose="02000000000000000000" pitchFamily="2" charset="0"/>
                <a:ea typeface="Roboto" panose="02000000000000000000" pitchFamily="2" charset="0"/>
                <a:cs typeface="Roboto" panose="02000000000000000000" pitchFamily="2" charset="0"/>
              </a:rPr>
              <a:t>Victoria (VIC)</a:t>
            </a:r>
            <a:endParaRPr lang="en-US" sz="4500" b="1" cap="all"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4664252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34</a:t>
            </a:fld>
            <a:endParaRPr lang="en-AU" dirty="0">
              <a:latin typeface="Roboto" panose="02000000000000000000" pitchFamily="2" charset="0"/>
              <a:ea typeface="Roboto" panose="02000000000000000000" pitchFamily="2" charset="0"/>
              <a:cs typeface="Roboto" panose="02000000000000000000" pitchFamily="2" charset="0"/>
            </a:endParaRP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
        <p:nvSpPr>
          <p:cNvPr id="5" name="Content Placeholder 4">
            <a:extLst>
              <a:ext uri="{FF2B5EF4-FFF2-40B4-BE49-F238E27FC236}">
                <a16:creationId xmlns:a16="http://schemas.microsoft.com/office/drawing/2014/main" id="{03351554-81F6-A10C-8677-406A806A0CCE}"/>
              </a:ext>
            </a:extLst>
          </p:cNvPr>
          <p:cNvSpPr txBox="1">
            <a:spLocks/>
          </p:cNvSpPr>
          <p:nvPr/>
        </p:nvSpPr>
        <p:spPr>
          <a:xfrm>
            <a:off x="865141" y="2429285"/>
            <a:ext cx="9000076" cy="3073622"/>
          </a:xfrm>
          <a:prstGeom prst="rect">
            <a:avLst/>
          </a:prstGeom>
        </p:spPr>
        <p:txBody>
          <a:bodyPr vert="horz" lIns="91440" tIns="45720" rIns="91440" bIns="45720" rtlCol="0">
            <a:normAutofit/>
          </a:bodyPr>
          <a:lstStyle>
            <a:lvl1pPr marL="0" indent="0" algn="l" defTabSz="914377" rtl="0" eaLnBrk="1" latinLnBrk="0" hangingPunct="1">
              <a:lnSpc>
                <a:spcPct val="90000"/>
              </a:lnSpc>
              <a:spcBef>
                <a:spcPts val="300"/>
              </a:spcBef>
              <a:spcAft>
                <a:spcPts val="600"/>
              </a:spcAft>
              <a:buFont typeface="Arial" panose="020B0604020202020204" pitchFamily="34" charset="0"/>
              <a:buNone/>
              <a:defRPr sz="1500" b="0" kern="1200">
                <a:solidFill>
                  <a:schemeClr val="tx1"/>
                </a:solidFill>
                <a:latin typeface="+mn-lt"/>
                <a:ea typeface="+mn-ea"/>
                <a:cs typeface="+mn-cs"/>
              </a:defRPr>
            </a:lvl1pPr>
            <a:lvl2pPr marL="143996"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2pPr>
            <a:lvl3pPr marL="287993"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3pPr>
            <a:lvl4pPr marL="431989"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4pPr>
            <a:lvl5pPr marL="575986"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285750">
              <a:lnSpc>
                <a:spcPct val="113000"/>
              </a:lnSpc>
              <a:spcBef>
                <a:spcPts val="0"/>
              </a:spcBef>
              <a:spcAft>
                <a:spcPts val="800"/>
              </a:spcAft>
              <a:buFont typeface="Arial" panose="020B0604020202020204" pitchFamily="34" charset="0"/>
              <a:buChar char="•"/>
            </a:pPr>
            <a:r>
              <a:rPr lang="en-US" sz="2300" b="1" dirty="0">
                <a:latin typeface="Roboto" panose="02000000000000000000" pitchFamily="2" charset="0"/>
                <a:ea typeface="Roboto" panose="02000000000000000000" pitchFamily="2" charset="0"/>
                <a:cs typeface="Roboto" panose="02000000000000000000" pitchFamily="2" charset="0"/>
              </a:rPr>
              <a:t>If you don’t have everyone’s permission</a:t>
            </a:r>
            <a:r>
              <a:rPr lang="en-US" sz="2300" dirty="0">
                <a:latin typeface="Roboto" panose="02000000000000000000" pitchFamily="2" charset="0"/>
                <a:ea typeface="Roboto" panose="02000000000000000000" pitchFamily="2" charset="0"/>
                <a:cs typeface="Roboto" panose="02000000000000000000" pitchFamily="2" charset="0"/>
              </a:rPr>
              <a:t>, then you can only film in a private situation IF:</a:t>
            </a:r>
          </a:p>
          <a:p>
            <a:pPr marL="832030" lvl="3" indent="-342891">
              <a:lnSpc>
                <a:spcPct val="113000"/>
              </a:lnSpc>
              <a:spcAft>
                <a:spcPts val="800"/>
              </a:spcAft>
              <a:buFont typeface="Courier New" panose="02070309020205020404" pitchFamily="49" charset="0"/>
              <a:buChar char="o"/>
            </a:pPr>
            <a:r>
              <a:rPr lang="en-US" sz="2300" dirty="0">
                <a:latin typeface="Roboto" panose="02000000000000000000" pitchFamily="2" charset="0"/>
                <a:ea typeface="Roboto" panose="02000000000000000000" pitchFamily="2" charset="0"/>
                <a:cs typeface="Roboto" panose="02000000000000000000" pitchFamily="2" charset="0"/>
              </a:rPr>
              <a:t>you are </a:t>
            </a:r>
            <a:r>
              <a:rPr lang="en-US" sz="2300" b="1" dirty="0">
                <a:latin typeface="Roboto" panose="02000000000000000000" pitchFamily="2" charset="0"/>
                <a:ea typeface="Roboto" panose="02000000000000000000" pitchFamily="2" charset="0"/>
                <a:cs typeface="Roboto" panose="02000000000000000000" pitchFamily="2" charset="0"/>
              </a:rPr>
              <a:t>part of the conversation/situation</a:t>
            </a:r>
            <a:r>
              <a:rPr lang="en-US" sz="2300" dirty="0">
                <a:latin typeface="Roboto" panose="02000000000000000000" pitchFamily="2" charset="0"/>
                <a:ea typeface="Roboto" panose="02000000000000000000" pitchFamily="2" charset="0"/>
                <a:cs typeface="Roboto" panose="02000000000000000000" pitchFamily="2" charset="0"/>
              </a:rPr>
              <a:t>, and</a:t>
            </a:r>
          </a:p>
          <a:p>
            <a:pPr marL="832030" lvl="3" indent="-342891">
              <a:lnSpc>
                <a:spcPct val="113000"/>
              </a:lnSpc>
              <a:spcAft>
                <a:spcPts val="800"/>
              </a:spcAft>
              <a:buFont typeface="Courier New" panose="02070309020205020404" pitchFamily="49" charset="0"/>
              <a:buChar char="o"/>
            </a:pPr>
            <a:r>
              <a:rPr lang="en-US" sz="2300" dirty="0">
                <a:latin typeface="Roboto" panose="02000000000000000000" pitchFamily="2" charset="0"/>
                <a:ea typeface="Roboto" panose="02000000000000000000" pitchFamily="2" charset="0"/>
                <a:cs typeface="Roboto" panose="02000000000000000000" pitchFamily="2" charset="0"/>
              </a:rPr>
              <a:t>you </a:t>
            </a:r>
            <a:r>
              <a:rPr lang="en-US" sz="2300" b="1" dirty="0">
                <a:latin typeface="Roboto" panose="02000000000000000000" pitchFamily="2" charset="0"/>
                <a:ea typeface="Roboto" panose="02000000000000000000" pitchFamily="2" charset="0"/>
                <a:cs typeface="Roboto" panose="02000000000000000000" pitchFamily="2" charset="0"/>
              </a:rPr>
              <a:t>do not share </a:t>
            </a:r>
            <a:r>
              <a:rPr lang="en-US" sz="2300" dirty="0">
                <a:latin typeface="Roboto" panose="02000000000000000000" pitchFamily="2" charset="0"/>
                <a:ea typeface="Roboto" panose="02000000000000000000" pitchFamily="2" charset="0"/>
                <a:cs typeface="Roboto" panose="02000000000000000000" pitchFamily="2" charset="0"/>
              </a:rPr>
              <a:t>the video with others</a:t>
            </a:r>
          </a:p>
          <a:p>
            <a:pPr marL="342900" lvl="3" indent="-285750">
              <a:lnSpc>
                <a:spcPct val="113000"/>
              </a:lnSpc>
              <a:spcAft>
                <a:spcPts val="800"/>
              </a:spcAft>
              <a:buFont typeface="Arial" panose="020B0604020202020204" pitchFamily="34" charset="0"/>
              <a:buChar char="•"/>
            </a:pPr>
            <a:r>
              <a:rPr lang="en-US" sz="2300" dirty="0">
                <a:latin typeface="Roboto" panose="02000000000000000000" pitchFamily="2" charset="0"/>
                <a:ea typeface="Roboto" panose="02000000000000000000" pitchFamily="2" charset="0"/>
                <a:cs typeface="Roboto" panose="02000000000000000000" pitchFamily="2" charset="0"/>
              </a:rPr>
              <a:t>You are ‘</a:t>
            </a:r>
            <a:r>
              <a:rPr lang="en-US" sz="2300" b="1" dirty="0">
                <a:latin typeface="Roboto" panose="02000000000000000000" pitchFamily="2" charset="0"/>
                <a:ea typeface="Roboto" panose="02000000000000000000" pitchFamily="2" charset="0"/>
                <a:cs typeface="Roboto" panose="02000000000000000000" pitchFamily="2" charset="0"/>
              </a:rPr>
              <a:t>part of the conversation/situation</a:t>
            </a:r>
            <a:r>
              <a:rPr lang="en-US" sz="2300" dirty="0">
                <a:latin typeface="Roboto" panose="02000000000000000000" pitchFamily="2" charset="0"/>
                <a:ea typeface="Roboto" panose="02000000000000000000" pitchFamily="2" charset="0"/>
                <a:cs typeface="Roboto" panose="02000000000000000000" pitchFamily="2" charset="0"/>
              </a:rPr>
              <a:t>’ if words are spoken by you or to you during the conversation</a:t>
            </a:r>
          </a:p>
        </p:txBody>
      </p:sp>
      <p:sp>
        <p:nvSpPr>
          <p:cNvPr id="8" name="Title 1">
            <a:extLst>
              <a:ext uri="{FF2B5EF4-FFF2-40B4-BE49-F238E27FC236}">
                <a16:creationId xmlns:a16="http://schemas.microsoft.com/office/drawing/2014/main" id="{2EB35D0A-7A7E-D4D8-1F6D-B524251CD6CC}"/>
              </a:ext>
            </a:extLst>
          </p:cNvPr>
          <p:cNvSpPr>
            <a:spLocks noGrp="1"/>
          </p:cNvSpPr>
          <p:nvPr>
            <p:ph type="title"/>
          </p:nvPr>
        </p:nvSpPr>
        <p:spPr>
          <a:xfrm>
            <a:off x="865141" y="994867"/>
            <a:ext cx="10913165" cy="729724"/>
          </a:xfrm>
        </p:spPr>
        <p:txBody>
          <a:bodyPr vert="horz" wrap="none" lIns="91440" tIns="45720" rIns="91440" bIns="45720" rtlCol="0" anchor="t">
            <a:noAutofit/>
          </a:bodyPr>
          <a:lstStyle/>
          <a:p>
            <a:pPr>
              <a:lnSpc>
                <a:spcPct val="113000"/>
              </a:lnSpc>
              <a:spcBef>
                <a:spcPts val="0"/>
              </a:spcBef>
              <a:spcAft>
                <a:spcPts val="800"/>
              </a:spcAft>
            </a:pPr>
            <a:r>
              <a:rPr lang="en-US" sz="4500" b="1" cap="all" dirty="0">
                <a:highlight>
                  <a:srgbClr val="FFC61F"/>
                </a:highlight>
                <a:latin typeface="Roboto" panose="02000000000000000000" pitchFamily="2" charset="0"/>
                <a:ea typeface="Roboto" panose="02000000000000000000" pitchFamily="2" charset="0"/>
                <a:cs typeface="Roboto" panose="02000000000000000000" pitchFamily="2" charset="0"/>
              </a:rPr>
              <a:t>Queensland (QLD)</a:t>
            </a:r>
            <a:endParaRPr lang="en-US" sz="4500" b="1" cap="all"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223647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88EBC-E7C3-ECB5-B020-ECA68148266B}"/>
            </a:ext>
          </a:extLst>
        </p:cNvPr>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037FD56E-8A57-158D-1A3E-09CBCA0FB2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9B9BF66D-4A41-E456-4786-0AD22016AD9C}"/>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4088D60F-9FE2-8CE1-593F-189EC0210684}"/>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35</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9" name="Content Placeholder 4">
            <a:extLst>
              <a:ext uri="{FF2B5EF4-FFF2-40B4-BE49-F238E27FC236}">
                <a16:creationId xmlns:a16="http://schemas.microsoft.com/office/drawing/2014/main" id="{B2F7738B-504A-47EA-35DD-38733682F718}"/>
              </a:ext>
            </a:extLst>
          </p:cNvPr>
          <p:cNvSpPr>
            <a:spLocks noGrp="1"/>
          </p:cNvSpPr>
          <p:nvPr>
            <p:ph sz="quarter" idx="13"/>
          </p:nvPr>
        </p:nvSpPr>
        <p:spPr>
          <a:xfrm>
            <a:off x="865141" y="2641401"/>
            <a:ext cx="10126709" cy="4080074"/>
          </a:xfrm>
        </p:spPr>
        <p:txBody>
          <a:bodyPr vert="horz" lIns="91440" tIns="45720" rIns="91440" bIns="45720" rtlCol="0">
            <a:normAutofit/>
          </a:bodyPr>
          <a:lstStyle/>
          <a:p>
            <a:pPr marL="400050" indent="-342900">
              <a:lnSpc>
                <a:spcPct val="113000"/>
              </a:lnSpc>
              <a:spcBef>
                <a:spcPts val="0"/>
              </a:spcBef>
              <a:spcAft>
                <a:spcPts val="800"/>
              </a:spcAft>
              <a:buFont typeface="Arial" panose="020B0604020202020204" pitchFamily="34" charset="0"/>
              <a:buChar char="•"/>
            </a:pPr>
            <a:r>
              <a:rPr lang="en-US" sz="2400" b="1" dirty="0">
                <a:latin typeface="Roboto" panose="02000000000000000000" pitchFamily="2" charset="0"/>
                <a:ea typeface="Roboto" panose="02000000000000000000" pitchFamily="2" charset="0"/>
                <a:cs typeface="Roboto" panose="02000000000000000000" pitchFamily="2" charset="0"/>
              </a:rPr>
              <a:t>If you don’t have everyone’s permission</a:t>
            </a:r>
            <a:r>
              <a:rPr lang="en-US" sz="2400" dirty="0">
                <a:latin typeface="Roboto" panose="02000000000000000000" pitchFamily="2" charset="0"/>
                <a:ea typeface="Roboto" panose="02000000000000000000" pitchFamily="2" charset="0"/>
                <a:cs typeface="Roboto" panose="02000000000000000000" pitchFamily="2" charset="0"/>
              </a:rPr>
              <a:t>, then you can only film in a private situation IF:</a:t>
            </a:r>
          </a:p>
          <a:p>
            <a:pPr marL="774889" lvl="3" indent="-285750">
              <a:lnSpc>
                <a:spcPct val="113000"/>
              </a:lnSpc>
              <a:spcAft>
                <a:spcPts val="800"/>
              </a:spcAft>
              <a:buFont typeface="Courier New" panose="02070309020205020404" pitchFamily="49" charset="0"/>
              <a:buChar char="o"/>
            </a:pPr>
            <a:r>
              <a:rPr lang="en-US" sz="2400" dirty="0">
                <a:latin typeface="Roboto" panose="02000000000000000000" pitchFamily="2" charset="0"/>
                <a:ea typeface="Roboto" panose="02000000000000000000" pitchFamily="2" charset="0"/>
                <a:cs typeface="Roboto" panose="02000000000000000000" pitchFamily="2" charset="0"/>
              </a:rPr>
              <a:t>the video is in the ‘</a:t>
            </a:r>
            <a:r>
              <a:rPr lang="en-US" sz="2400" b="1" dirty="0">
                <a:latin typeface="Roboto" panose="02000000000000000000" pitchFamily="2" charset="0"/>
                <a:ea typeface="Roboto" panose="02000000000000000000" pitchFamily="2" charset="0"/>
                <a:cs typeface="Roboto" panose="02000000000000000000" pitchFamily="2" charset="0"/>
              </a:rPr>
              <a:t>public interest</a:t>
            </a:r>
            <a:r>
              <a:rPr lang="en-US" sz="2400" dirty="0">
                <a:latin typeface="Roboto" panose="02000000000000000000" pitchFamily="2" charset="0"/>
                <a:ea typeface="Roboto" panose="02000000000000000000" pitchFamily="2" charset="0"/>
                <a:cs typeface="Roboto" panose="02000000000000000000" pitchFamily="2" charset="0"/>
              </a:rPr>
              <a:t>’ (eg you are filming a serious crime as evidence), or</a:t>
            </a:r>
          </a:p>
          <a:p>
            <a:pPr marL="774889" lvl="3" indent="-285750">
              <a:lnSpc>
                <a:spcPct val="113000"/>
              </a:lnSpc>
              <a:spcAft>
                <a:spcPts val="800"/>
              </a:spcAft>
              <a:buFont typeface="Courier New" panose="02070309020205020404" pitchFamily="49" charset="0"/>
              <a:buChar char="o"/>
            </a:pPr>
            <a:r>
              <a:rPr lang="en-US" sz="2400" dirty="0">
                <a:latin typeface="Roboto" panose="02000000000000000000" pitchFamily="2" charset="0"/>
                <a:ea typeface="Roboto" panose="02000000000000000000" pitchFamily="2" charset="0"/>
                <a:cs typeface="Roboto" panose="02000000000000000000" pitchFamily="2" charset="0"/>
              </a:rPr>
              <a:t>you are filming to </a:t>
            </a:r>
            <a:r>
              <a:rPr lang="en-US" sz="2400" b="1" dirty="0">
                <a:latin typeface="Roboto" panose="02000000000000000000" pitchFamily="2" charset="0"/>
                <a:ea typeface="Roboto" panose="02000000000000000000" pitchFamily="2" charset="0"/>
                <a:cs typeface="Roboto" panose="02000000000000000000" pitchFamily="2" charset="0"/>
              </a:rPr>
              <a:t>protect the rights</a:t>
            </a:r>
            <a:r>
              <a:rPr lang="en-US" sz="2400" dirty="0">
                <a:latin typeface="Roboto" panose="02000000000000000000" pitchFamily="2" charset="0"/>
                <a:ea typeface="Roboto" panose="02000000000000000000" pitchFamily="2" charset="0"/>
                <a:cs typeface="Roboto" panose="02000000000000000000" pitchFamily="2" charset="0"/>
              </a:rPr>
              <a:t> (‘lawful interest’) of the person being filmed (eg if a person has a genuine fear for their safety)</a:t>
            </a:r>
          </a:p>
          <a:p>
            <a:pPr marL="400050" indent="-342900">
              <a:lnSpc>
                <a:spcPct val="113000"/>
              </a:lnSpc>
              <a:spcAft>
                <a:spcPts val="800"/>
              </a:spcAft>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BUT ‘public interest’ and ‘lawful interest’ can be tricky – so get legal help first</a:t>
            </a:r>
          </a:p>
          <a:p>
            <a:pPr marL="57150">
              <a:lnSpc>
                <a:spcPct val="113000"/>
              </a:lnSpc>
              <a:spcAft>
                <a:spcPts val="800"/>
              </a:spcAft>
            </a:pPr>
            <a:endParaRPr lang="en-US" sz="2400" dirty="0">
              <a:latin typeface="Roboto" panose="02000000000000000000" pitchFamily="2" charset="0"/>
              <a:ea typeface="Roboto" panose="02000000000000000000" pitchFamily="2" charset="0"/>
              <a:cs typeface="Roboto" panose="02000000000000000000" pitchFamily="2" charset="0"/>
            </a:endParaRPr>
          </a:p>
          <a:p>
            <a:pPr marL="57150">
              <a:lnSpc>
                <a:spcPct val="113000"/>
              </a:lnSpc>
              <a:spcAft>
                <a:spcPts val="800"/>
              </a:spcAft>
            </a:pPr>
            <a:endParaRPr lang="en-US" sz="2400" dirty="0">
              <a:latin typeface="Roboto" panose="02000000000000000000" pitchFamily="2" charset="0"/>
              <a:ea typeface="Roboto" panose="02000000000000000000" pitchFamily="2" charset="0"/>
              <a:cs typeface="Roboto" panose="02000000000000000000" pitchFamily="2" charset="0"/>
            </a:endParaRPr>
          </a:p>
        </p:txBody>
      </p:sp>
      <p:pic>
        <p:nvPicPr>
          <p:cNvPr id="12" name="Picture 11" descr="Icon&#10;&#10;Description automatically generated">
            <a:extLst>
              <a:ext uri="{FF2B5EF4-FFF2-40B4-BE49-F238E27FC236}">
                <a16:creationId xmlns:a16="http://schemas.microsoft.com/office/drawing/2014/main" id="{C8712E37-688B-E112-4176-74B28181B643}"/>
              </a:ext>
            </a:extLst>
          </p:cNvPr>
          <p:cNvPicPr>
            <a:picLocks noChangeAspect="1"/>
          </p:cNvPicPr>
          <p:nvPr/>
        </p:nvPicPr>
        <p:blipFill>
          <a:blip r:embed="rId3"/>
          <a:stretch>
            <a:fillRect/>
          </a:stretch>
        </p:blipFill>
        <p:spPr>
          <a:xfrm>
            <a:off x="11353800" y="136525"/>
            <a:ext cx="744152" cy="744152"/>
          </a:xfrm>
          <a:prstGeom prst="rect">
            <a:avLst/>
          </a:prstGeom>
        </p:spPr>
      </p:pic>
      <p:sp>
        <p:nvSpPr>
          <p:cNvPr id="8" name="Title 1">
            <a:extLst>
              <a:ext uri="{FF2B5EF4-FFF2-40B4-BE49-F238E27FC236}">
                <a16:creationId xmlns:a16="http://schemas.microsoft.com/office/drawing/2014/main" id="{E14280F5-CF2E-A892-9EE6-C29DDFACA3F5}"/>
              </a:ext>
            </a:extLst>
          </p:cNvPr>
          <p:cNvSpPr>
            <a:spLocks noGrp="1"/>
          </p:cNvSpPr>
          <p:nvPr>
            <p:ph type="title"/>
          </p:nvPr>
        </p:nvSpPr>
        <p:spPr>
          <a:xfrm>
            <a:off x="865141" y="969160"/>
            <a:ext cx="10913165" cy="1622869"/>
          </a:xfrm>
        </p:spPr>
        <p:txBody>
          <a:bodyPr vert="horz" wrap="none" lIns="91440" tIns="45720" rIns="91440" bIns="45720" rtlCol="0" anchor="t">
            <a:noAutofit/>
          </a:bodyPr>
          <a:lstStyle/>
          <a:p>
            <a:pPr>
              <a:lnSpc>
                <a:spcPct val="113000"/>
              </a:lnSpc>
              <a:spcBef>
                <a:spcPts val="0"/>
              </a:spcBef>
              <a:spcAft>
                <a:spcPts val="800"/>
              </a:spcAft>
            </a:pPr>
            <a:r>
              <a:rPr lang="en-US" sz="4500" b="1" cap="all" dirty="0">
                <a:highlight>
                  <a:srgbClr val="F9E8F3"/>
                </a:highlight>
                <a:latin typeface="Roboto" panose="02000000000000000000" pitchFamily="2" charset="0"/>
                <a:ea typeface="Roboto" panose="02000000000000000000" pitchFamily="2" charset="0"/>
                <a:cs typeface="Roboto" panose="02000000000000000000" pitchFamily="2" charset="0"/>
              </a:rPr>
              <a:t>South Australia (SA)</a:t>
            </a:r>
            <a:br>
              <a:rPr lang="en-US" sz="4500" b="1" cap="all" dirty="0">
                <a:highlight>
                  <a:srgbClr val="F9E8F3"/>
                </a:highlight>
                <a:latin typeface="Roboto" panose="02000000000000000000" pitchFamily="2" charset="0"/>
                <a:ea typeface="Roboto" panose="02000000000000000000" pitchFamily="2" charset="0"/>
                <a:cs typeface="Roboto" panose="02000000000000000000" pitchFamily="2" charset="0"/>
              </a:rPr>
            </a:br>
            <a:r>
              <a:rPr lang="en-US" sz="4500" b="1" cap="all" dirty="0">
                <a:highlight>
                  <a:srgbClr val="8DCCFF"/>
                </a:highlight>
                <a:latin typeface="Roboto" panose="02000000000000000000" pitchFamily="2" charset="0"/>
                <a:ea typeface="Roboto" panose="02000000000000000000" pitchFamily="2" charset="0"/>
                <a:cs typeface="Roboto" panose="02000000000000000000" pitchFamily="2" charset="0"/>
              </a:rPr>
              <a:t>Western Australia (WA)</a:t>
            </a:r>
            <a:endParaRPr lang="en-US" sz="4500" b="1" cap="all"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343941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B7D7E6">
            <a:alpha val="40186"/>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4885E53-218D-BF8A-D404-8B3AE485768B}"/>
              </a:ext>
            </a:extLst>
          </p:cNvPr>
          <p:cNvSpPr>
            <a:spLocks noGrp="1"/>
          </p:cNvSpPr>
          <p:nvPr>
            <p:ph type="title"/>
          </p:nvPr>
        </p:nvSpPr>
        <p:spPr>
          <a:xfrm>
            <a:off x="1602080" y="1625252"/>
            <a:ext cx="6640133" cy="1368304"/>
          </a:xfrm>
        </p:spPr>
        <p:txBody>
          <a:bodyPr vert="horz" wrap="none" lIns="91440" tIns="45720" rIns="91440" bIns="45720" rtlCol="0" anchor="t">
            <a:noAutofit/>
          </a:bodyPr>
          <a:lstStyle/>
          <a:p>
            <a:pPr>
              <a:lnSpc>
                <a:spcPct val="90000"/>
              </a:lnSpc>
            </a:pPr>
            <a:r>
              <a:rPr lang="en-US" sz="5000" b="1" dirty="0">
                <a:latin typeface="Roboto" panose="02000000000000000000" pitchFamily="2" charset="0"/>
                <a:ea typeface="Roboto" panose="02000000000000000000" pitchFamily="2" charset="0"/>
                <a:cs typeface="Roboto" panose="02000000000000000000" pitchFamily="2" charset="0"/>
              </a:rPr>
              <a:t>FILMING POLICE</a:t>
            </a:r>
            <a:br>
              <a:rPr lang="en-US" sz="5000" b="1" dirty="0">
                <a:latin typeface="Roboto" panose="02000000000000000000" pitchFamily="2" charset="0"/>
                <a:ea typeface="Roboto" panose="02000000000000000000" pitchFamily="2" charset="0"/>
                <a:cs typeface="Roboto" panose="02000000000000000000" pitchFamily="2" charset="0"/>
              </a:rPr>
            </a:br>
            <a:r>
              <a:rPr lang="en-US" sz="5000" b="1" dirty="0">
                <a:latin typeface="Roboto" panose="02000000000000000000" pitchFamily="2" charset="0"/>
                <a:ea typeface="Roboto" panose="02000000000000000000" pitchFamily="2" charset="0"/>
                <a:cs typeface="Roboto" panose="02000000000000000000" pitchFamily="2" charset="0"/>
              </a:rPr>
              <a:t>IN PUBLIC &amp; PRIVATE</a:t>
            </a:r>
          </a:p>
        </p:txBody>
      </p:sp>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36</a:t>
            </a:fld>
            <a:endParaRPr lang="en-AU" dirty="0">
              <a:latin typeface="Roboto" panose="02000000000000000000" pitchFamily="2" charset="0"/>
              <a:ea typeface="Roboto" panose="02000000000000000000" pitchFamily="2" charset="0"/>
              <a:cs typeface="Roboto" panose="02000000000000000000" pitchFamily="2" charset="0"/>
            </a:endParaRP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
        <p:nvSpPr>
          <p:cNvPr id="8" name="Rectangle 7">
            <a:extLst>
              <a:ext uri="{FF2B5EF4-FFF2-40B4-BE49-F238E27FC236}">
                <a16:creationId xmlns:a16="http://schemas.microsoft.com/office/drawing/2014/main" id="{083A8057-BB9E-98D5-15C0-943828D8CD95}"/>
              </a:ext>
            </a:extLst>
          </p:cNvPr>
          <p:cNvSpPr/>
          <p:nvPr/>
        </p:nvSpPr>
        <p:spPr>
          <a:xfrm>
            <a:off x="865141" y="977252"/>
            <a:ext cx="3204000" cy="64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r">
              <a:spcBef>
                <a:spcPts val="200"/>
              </a:spcBef>
              <a:spcAft>
                <a:spcPts val="200"/>
              </a:spcAft>
            </a:pPr>
            <a:r>
              <a:rPr lang="en-AU" sz="5000" b="1" dirty="0">
                <a:solidFill>
                  <a:srgbClr val="FFCE00"/>
                </a:solidFill>
                <a:latin typeface="Roboto" panose="02000000000000000000" pitchFamily="2" charset="0"/>
                <a:ea typeface="Roboto" panose="02000000000000000000" pitchFamily="2" charset="0"/>
                <a:cs typeface="Roboto" panose="02000000000000000000" pitchFamily="2" charset="0"/>
              </a:rPr>
              <a:t>ACTIVITY</a:t>
            </a:r>
            <a:endParaRPr lang="en-AU" sz="5000" dirty="0">
              <a:solidFill>
                <a:srgbClr val="FFCE00"/>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707053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B8D7E6"/>
        </a:solidFill>
        <a:effectLst/>
      </p:bgPr>
    </p:bg>
    <p:spTree>
      <p:nvGrpSpPr>
        <p:cNvPr id="1" name="">
          <a:extLst>
            <a:ext uri="{FF2B5EF4-FFF2-40B4-BE49-F238E27FC236}">
              <a16:creationId xmlns:a16="http://schemas.microsoft.com/office/drawing/2014/main" id="{BEE2D72F-7141-1F0D-C806-DCFF37E08739}"/>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5ECB72B5-6094-0BF8-C70D-ED9CEEA60ADF}"/>
              </a:ext>
            </a:extLst>
          </p:cNvPr>
          <p:cNvSpPr>
            <a:spLocks noGrp="1"/>
          </p:cNvSpPr>
          <p:nvPr>
            <p:ph type="title"/>
          </p:nvPr>
        </p:nvSpPr>
        <p:spPr>
          <a:xfrm>
            <a:off x="915843" y="880677"/>
            <a:ext cx="9680147" cy="1963678"/>
          </a:xfrm>
        </p:spPr>
        <p:txBody>
          <a:bodyPr vert="horz" wrap="none" lIns="91440" tIns="45720" rIns="91440" bIns="45720" rtlCol="0" anchor="t">
            <a:noAutofit/>
          </a:bodyPr>
          <a:lstStyle/>
          <a:p>
            <a:pPr>
              <a:lnSpc>
                <a:spcPct val="90000"/>
              </a:lnSpc>
            </a:pPr>
            <a:r>
              <a:rPr lang="en-US" sz="7000" b="1" dirty="0">
                <a:solidFill>
                  <a:srgbClr val="000000"/>
                </a:solidFill>
                <a:latin typeface="Roboto" panose="02000000000000000000" pitchFamily="2" charset="0"/>
                <a:ea typeface="Roboto" panose="02000000000000000000" pitchFamily="2" charset="0"/>
                <a:cs typeface="Roboto" panose="02000000000000000000" pitchFamily="2" charset="0"/>
              </a:rPr>
              <a:t>MAKING</a:t>
            </a:r>
            <a:br>
              <a:rPr lang="en-US" sz="7000" b="1" dirty="0">
                <a:solidFill>
                  <a:srgbClr val="000000"/>
                </a:solidFill>
                <a:latin typeface="Roboto" panose="02000000000000000000" pitchFamily="2" charset="0"/>
                <a:ea typeface="Roboto" panose="02000000000000000000" pitchFamily="2" charset="0"/>
                <a:cs typeface="Roboto" panose="02000000000000000000" pitchFamily="2" charset="0"/>
              </a:rPr>
            </a:br>
            <a:r>
              <a:rPr lang="en-US" sz="7000" b="1" dirty="0">
                <a:solidFill>
                  <a:srgbClr val="000000"/>
                </a:solidFill>
                <a:latin typeface="Roboto" panose="02000000000000000000" pitchFamily="2" charset="0"/>
                <a:ea typeface="Roboto" panose="02000000000000000000" pitchFamily="2" charset="0"/>
                <a:cs typeface="Roboto" panose="02000000000000000000" pitchFamily="2" charset="0"/>
              </a:rPr>
              <a:t>&amp; SHARING VIDEOS</a:t>
            </a:r>
            <a:endParaRPr lang="en-US" sz="7000" b="1" dirty="0">
              <a:latin typeface="Roboto" panose="02000000000000000000" pitchFamily="2" charset="0"/>
              <a:ea typeface="Roboto" panose="02000000000000000000" pitchFamily="2" charset="0"/>
              <a:cs typeface="Roboto" panose="02000000000000000000" pitchFamily="2" charset="0"/>
            </a:endParaRPr>
          </a:p>
        </p:txBody>
      </p:sp>
      <p:sp>
        <p:nvSpPr>
          <p:cNvPr id="2" name="Footer Placeholder 2">
            <a:extLst>
              <a:ext uri="{FF2B5EF4-FFF2-40B4-BE49-F238E27FC236}">
                <a16:creationId xmlns:a16="http://schemas.microsoft.com/office/drawing/2014/main" id="{C47C059F-9567-5531-4692-BC6DA5F6878C}"/>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100" normalizeH="0" baseline="0" noProof="0" dirty="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7499D3E3-D86A-2CE8-8A03-123AA9CB899B}"/>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fld id="{844C296D-B57D-C34D-923D-154E4CE5CC2A}" type="slidenum">
              <a:rPr kumimoji="0" lang="en-AU" sz="800" b="0" i="0" u="none" strike="noStrike" kern="1200" cap="none" spc="100" normalizeH="0" baseline="0" noProof="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l" defTabSz="914400" rtl="0" eaLnBrk="1" fontAlgn="auto" latinLnBrk="0" hangingPunct="1">
                <a:lnSpc>
                  <a:spcPct val="100000"/>
                </a:lnSpc>
                <a:spcBef>
                  <a:spcPts val="0"/>
                </a:spcBef>
                <a:spcAft>
                  <a:spcPts val="600"/>
                </a:spcAft>
                <a:buClrTx/>
                <a:buSzTx/>
                <a:buFontTx/>
                <a:buNone/>
                <a:tabLst/>
                <a:defRPr/>
              </a:pPr>
              <a:t>37</a:t>
            </a:fld>
            <a:endParaRPr kumimoji="0" lang="en-AU" sz="800" b="0" i="0" u="none" strike="noStrike" kern="1200" cap="none" spc="100" normalizeH="0" baseline="0" noProof="0" dirty="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2" name="Picture 11" descr="Icon&#10;&#10;Description automatically generated">
            <a:extLst>
              <a:ext uri="{FF2B5EF4-FFF2-40B4-BE49-F238E27FC236}">
                <a16:creationId xmlns:a16="http://schemas.microsoft.com/office/drawing/2014/main" id="{071AAF5F-036C-0AB0-BF0B-E0F38B3B0D80}"/>
              </a:ext>
            </a:extLst>
          </p:cNvPr>
          <p:cNvPicPr>
            <a:picLocks noChangeAspect="1"/>
          </p:cNvPicPr>
          <p:nvPr/>
        </p:nvPicPr>
        <p:blipFill>
          <a:blip r:embed="rId3"/>
          <a:stretch>
            <a:fillRect/>
          </a:stretch>
        </p:blipFill>
        <p:spPr>
          <a:xfrm>
            <a:off x="11353800" y="136525"/>
            <a:ext cx="744152" cy="744152"/>
          </a:xfrm>
          <a:prstGeom prst="rect">
            <a:avLst/>
          </a:prstGeom>
        </p:spPr>
      </p:pic>
    </p:spTree>
    <p:extLst>
      <p:ext uri="{BB962C8B-B14F-4D97-AF65-F5344CB8AC3E}">
        <p14:creationId xmlns:p14="http://schemas.microsoft.com/office/powerpoint/2010/main" val="1009979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38</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9" name="Content Placeholder 4">
            <a:extLst>
              <a:ext uri="{FF2B5EF4-FFF2-40B4-BE49-F238E27FC236}">
                <a16:creationId xmlns:a16="http://schemas.microsoft.com/office/drawing/2014/main" id="{37BA3938-FDA8-AA54-F8E4-CD8279C4B0A5}"/>
              </a:ext>
            </a:extLst>
          </p:cNvPr>
          <p:cNvSpPr>
            <a:spLocks noGrp="1"/>
          </p:cNvSpPr>
          <p:nvPr>
            <p:ph sz="quarter" idx="13"/>
          </p:nvPr>
        </p:nvSpPr>
        <p:spPr>
          <a:xfrm>
            <a:off x="865141" y="2089956"/>
            <a:ext cx="9940233" cy="4032184"/>
          </a:xfrm>
        </p:spPr>
        <p:txBody>
          <a:bodyPr vert="horz" lIns="91440" tIns="45720" rIns="91440" bIns="45720" rtlCol="0">
            <a:normAutofit/>
          </a:bodyPr>
          <a:lstStyle/>
          <a:p>
            <a:pPr marL="57150">
              <a:lnSpc>
                <a:spcPct val="134000"/>
              </a:lnSpc>
            </a:pPr>
            <a:r>
              <a:rPr lang="en-US" sz="2200" b="1" dirty="0">
                <a:latin typeface="Roboto" panose="02000000000000000000" pitchFamily="2" charset="0"/>
                <a:ea typeface="Roboto" panose="02000000000000000000" pitchFamily="2" charset="0"/>
                <a:cs typeface="Roboto" panose="02000000000000000000" pitchFamily="2" charset="0"/>
              </a:rPr>
              <a:t>Where possible and safe, try to:</a:t>
            </a:r>
          </a:p>
          <a:p>
            <a:pPr marL="400041" indent="-342891">
              <a:lnSpc>
                <a:spcPct val="134000"/>
              </a:lnSpc>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Stand back/keep at a safe distance from police</a:t>
            </a:r>
          </a:p>
          <a:p>
            <a:pPr marL="400041" indent="-342891">
              <a:lnSpc>
                <a:spcPct val="134000"/>
              </a:lnSpc>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Follow reasonable instructions, like ‘move back’ – you can keep filming</a:t>
            </a:r>
          </a:p>
          <a:p>
            <a:pPr marL="400041" indent="-342891">
              <a:lnSpc>
                <a:spcPct val="134000"/>
              </a:lnSpc>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Focus on what police are saying and doing</a:t>
            </a:r>
          </a:p>
          <a:p>
            <a:pPr marL="400041" indent="-342891">
              <a:lnSpc>
                <a:spcPct val="134000"/>
              </a:lnSpc>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Hold your phone sideways (landscape)</a:t>
            </a:r>
          </a:p>
          <a:p>
            <a:pPr marL="400041" indent="-342891">
              <a:lnSpc>
                <a:spcPct val="134000"/>
              </a:lnSpc>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Keep filming for as long as you can</a:t>
            </a:r>
          </a:p>
          <a:p>
            <a:pPr marL="400041" indent="-342891">
              <a:lnSpc>
                <a:spcPct val="134000"/>
              </a:lnSpc>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Record identifying details (eg number plates, badges, street signs)</a:t>
            </a: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
        <p:nvSpPr>
          <p:cNvPr id="4" name="Title 1">
            <a:extLst>
              <a:ext uri="{FF2B5EF4-FFF2-40B4-BE49-F238E27FC236}">
                <a16:creationId xmlns:a16="http://schemas.microsoft.com/office/drawing/2014/main" id="{11B9E092-12B4-E53C-F8F7-75F0724AA172}"/>
              </a:ext>
            </a:extLst>
          </p:cNvPr>
          <p:cNvSpPr txBox="1">
            <a:spLocks/>
          </p:cNvSpPr>
          <p:nvPr/>
        </p:nvSpPr>
        <p:spPr>
          <a:xfrm>
            <a:off x="865141" y="1105359"/>
            <a:ext cx="10913165" cy="744152"/>
          </a:xfrm>
          <a:prstGeom prst="rect">
            <a:avLst/>
          </a:prstGeom>
        </p:spPr>
        <p:txBody>
          <a:bodyPr vert="horz" wrap="none" lIns="91440" tIns="45720" rIns="91440" bIns="45720" rtlCol="0" anchor="t">
            <a:normAutofit/>
          </a:bodyPr>
          <a:lstStyle>
            <a:lvl1pPr algn="l" defTabSz="914377"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pPr>
              <a:lnSpc>
                <a:spcPct val="90000"/>
              </a:lnSpc>
            </a:pPr>
            <a:r>
              <a:rPr lang="en-US" sz="4500" b="1" dirty="0">
                <a:solidFill>
                  <a:srgbClr val="000000"/>
                </a:solidFill>
                <a:latin typeface="Roboto" panose="02000000000000000000" pitchFamily="2" charset="0"/>
                <a:ea typeface="Roboto" panose="02000000000000000000" pitchFamily="2" charset="0"/>
                <a:cs typeface="Roboto" panose="02000000000000000000" pitchFamily="2" charset="0"/>
              </a:rPr>
              <a:t>TIPS FOR MAKING A VIDEO…</a:t>
            </a:r>
            <a:endParaRPr lang="en-US" sz="4500" b="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9518616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39</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9" name="Content Placeholder 4">
            <a:extLst>
              <a:ext uri="{FF2B5EF4-FFF2-40B4-BE49-F238E27FC236}">
                <a16:creationId xmlns:a16="http://schemas.microsoft.com/office/drawing/2014/main" id="{37BA3938-FDA8-AA54-F8E4-CD8279C4B0A5}"/>
              </a:ext>
            </a:extLst>
          </p:cNvPr>
          <p:cNvSpPr>
            <a:spLocks noGrp="1"/>
          </p:cNvSpPr>
          <p:nvPr>
            <p:ph sz="quarter" idx="13"/>
          </p:nvPr>
        </p:nvSpPr>
        <p:spPr>
          <a:xfrm>
            <a:off x="865141" y="2383781"/>
            <a:ext cx="9098256" cy="3603072"/>
          </a:xfrm>
        </p:spPr>
        <p:txBody>
          <a:bodyPr vert="horz" lIns="91440" tIns="45720" rIns="91440" bIns="45720" rtlCol="0">
            <a:normAutofit/>
          </a:bodyPr>
          <a:lstStyle/>
          <a:p>
            <a:pPr marL="57150">
              <a:lnSpc>
                <a:spcPct val="134000"/>
              </a:lnSpc>
            </a:pPr>
            <a:r>
              <a:rPr lang="en-US" sz="2200" b="1" dirty="0">
                <a:latin typeface="Roboto" panose="02000000000000000000" pitchFamily="2" charset="0"/>
                <a:ea typeface="Roboto" panose="02000000000000000000" pitchFamily="2" charset="0"/>
                <a:cs typeface="Roboto" panose="02000000000000000000" pitchFamily="2" charset="0"/>
              </a:rPr>
              <a:t>… Where possible and safe, try to:</a:t>
            </a:r>
          </a:p>
          <a:p>
            <a:pPr marL="400041" indent="-342891">
              <a:lnSpc>
                <a:spcPct val="134000"/>
              </a:lnSpc>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Move slowly</a:t>
            </a:r>
          </a:p>
          <a:p>
            <a:pPr marL="400041" indent="-342891">
              <a:lnSpc>
                <a:spcPct val="134000"/>
              </a:lnSpc>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Don’t zoom in/out too much</a:t>
            </a:r>
          </a:p>
          <a:p>
            <a:pPr marL="400041" indent="-342891">
              <a:lnSpc>
                <a:spcPct val="134000"/>
              </a:lnSpc>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Don’t talk over what’s happening</a:t>
            </a:r>
          </a:p>
          <a:p>
            <a:pPr marL="400041" indent="-342891">
              <a:lnSpc>
                <a:spcPct val="134000"/>
              </a:lnSpc>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State the date, time and location on video</a:t>
            </a: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
        <p:nvSpPr>
          <p:cNvPr id="6" name="Title 1">
            <a:extLst>
              <a:ext uri="{FF2B5EF4-FFF2-40B4-BE49-F238E27FC236}">
                <a16:creationId xmlns:a16="http://schemas.microsoft.com/office/drawing/2014/main" id="{BB3DB046-4C36-77CE-6AD6-234E64D9CEB1}"/>
              </a:ext>
            </a:extLst>
          </p:cNvPr>
          <p:cNvSpPr txBox="1">
            <a:spLocks/>
          </p:cNvSpPr>
          <p:nvPr/>
        </p:nvSpPr>
        <p:spPr>
          <a:xfrm>
            <a:off x="865141" y="1169267"/>
            <a:ext cx="10913165" cy="744152"/>
          </a:xfrm>
          <a:prstGeom prst="rect">
            <a:avLst/>
          </a:prstGeom>
        </p:spPr>
        <p:txBody>
          <a:bodyPr vert="horz" wrap="none" lIns="91440" tIns="45720" rIns="91440" bIns="45720" rtlCol="0" anchor="t">
            <a:normAutofit/>
          </a:bodyPr>
          <a:lstStyle>
            <a:lvl1pPr algn="l" defTabSz="914377"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pPr>
              <a:lnSpc>
                <a:spcPct val="90000"/>
              </a:lnSpc>
            </a:pPr>
            <a:r>
              <a:rPr lang="en-US" sz="4500" b="1" dirty="0">
                <a:solidFill>
                  <a:srgbClr val="000000"/>
                </a:solidFill>
                <a:latin typeface="Roboto" panose="02000000000000000000" pitchFamily="2" charset="0"/>
                <a:ea typeface="Roboto" panose="02000000000000000000" pitchFamily="2" charset="0"/>
                <a:cs typeface="Roboto" panose="02000000000000000000" pitchFamily="2" charset="0"/>
              </a:rPr>
              <a:t>… TIPS FOR MAKING A VIDEO</a:t>
            </a:r>
            <a:endParaRPr lang="en-US" sz="4500" b="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720144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9">
            <a:extLst>
              <a:ext uri="{FF2B5EF4-FFF2-40B4-BE49-F238E27FC236}">
                <a16:creationId xmlns:a16="http://schemas.microsoft.com/office/drawing/2014/main" id="{48F491F6-AB31-44F3-1D10-49C8B3E4EC85}"/>
              </a:ext>
            </a:extLst>
          </p:cNvPr>
          <p:cNvSpPr>
            <a:spLocks noChangeAspect="1"/>
          </p:cNvSpPr>
          <p:nvPr/>
        </p:nvSpPr>
        <p:spPr>
          <a:xfrm>
            <a:off x="1550334" y="846494"/>
            <a:ext cx="634265" cy="806028"/>
          </a:xfrm>
          <a:custGeom>
            <a:avLst/>
            <a:gdLst>
              <a:gd name="connsiteX0" fmla="*/ 315357 w 396847"/>
              <a:gd name="connsiteY0" fmla="*/ 91898 h 504316"/>
              <a:gd name="connsiteX1" fmla="*/ 315357 w 396847"/>
              <a:gd name="connsiteY1" fmla="*/ 39767 h 504316"/>
              <a:gd name="connsiteX2" fmla="*/ 275599 w 396847"/>
              <a:gd name="connsiteY2" fmla="*/ 0 h 504316"/>
              <a:gd name="connsiteX3" fmla="*/ 235842 w 396847"/>
              <a:gd name="connsiteY3" fmla="*/ 39767 h 504316"/>
              <a:gd name="connsiteX4" fmla="*/ 235842 w 396847"/>
              <a:gd name="connsiteY4" fmla="*/ 192901 h 504316"/>
              <a:gd name="connsiteX5" fmla="*/ 275599 w 396847"/>
              <a:gd name="connsiteY5" fmla="*/ 232668 h 504316"/>
              <a:gd name="connsiteX6" fmla="*/ 315357 w 396847"/>
              <a:gd name="connsiteY6" fmla="*/ 192901 h 504316"/>
              <a:gd name="connsiteX7" fmla="*/ 315357 w 396847"/>
              <a:gd name="connsiteY7" fmla="*/ 179260 h 504316"/>
              <a:gd name="connsiteX8" fmla="*/ 195530 w 396847"/>
              <a:gd name="connsiteY8" fmla="*/ 217850 h 504316"/>
              <a:gd name="connsiteX9" fmla="*/ 195530 w 396847"/>
              <a:gd name="connsiteY9" fmla="*/ 217850 h 504316"/>
              <a:gd name="connsiteX10" fmla="*/ 155772 w 396847"/>
              <a:gd name="connsiteY10" fmla="*/ 178077 h 504316"/>
              <a:gd name="connsiteX11" fmla="*/ 155772 w 396847"/>
              <a:gd name="connsiteY11" fmla="*/ 43750 h 504316"/>
              <a:gd name="connsiteX12" fmla="*/ 195530 w 396847"/>
              <a:gd name="connsiteY12" fmla="*/ 3983 h 504316"/>
              <a:gd name="connsiteX13" fmla="*/ 235294 w 396847"/>
              <a:gd name="connsiteY13" fmla="*/ 43750 h 504316"/>
              <a:gd name="connsiteX14" fmla="*/ 235294 w 396847"/>
              <a:gd name="connsiteY14" fmla="*/ 178077 h 504316"/>
              <a:gd name="connsiteX15" fmla="*/ 195530 w 396847"/>
              <a:gd name="connsiteY15" fmla="*/ 217850 h 504316"/>
              <a:gd name="connsiteX16" fmla="*/ 116839 w 396847"/>
              <a:gd name="connsiteY16" fmla="*/ 221978 h 504316"/>
              <a:gd name="connsiteX17" fmla="*/ 115191 w 396847"/>
              <a:gd name="connsiteY17" fmla="*/ 221978 h 504316"/>
              <a:gd name="connsiteX18" fmla="*/ 76257 w 396847"/>
              <a:gd name="connsiteY18" fmla="*/ 183035 h 504316"/>
              <a:gd name="connsiteX19" fmla="*/ 76257 w 396847"/>
              <a:gd name="connsiteY19" fmla="*/ 64753 h 504316"/>
              <a:gd name="connsiteX20" fmla="*/ 115191 w 396847"/>
              <a:gd name="connsiteY20" fmla="*/ 25811 h 504316"/>
              <a:gd name="connsiteX21" fmla="*/ 116839 w 396847"/>
              <a:gd name="connsiteY21" fmla="*/ 25811 h 504316"/>
              <a:gd name="connsiteX22" fmla="*/ 155772 w 396847"/>
              <a:gd name="connsiteY22" fmla="*/ 64753 h 504316"/>
              <a:gd name="connsiteX23" fmla="*/ 155772 w 396847"/>
              <a:gd name="connsiteY23" fmla="*/ 183035 h 504316"/>
              <a:gd name="connsiteX24" fmla="*/ 116839 w 396847"/>
              <a:gd name="connsiteY24" fmla="*/ 221978 h 504316"/>
              <a:gd name="connsiteX25" fmla="*/ 39582 w 396847"/>
              <a:gd name="connsiteY25" fmla="*/ 221978 h 504316"/>
              <a:gd name="connsiteX26" fmla="*/ 36675 w 396847"/>
              <a:gd name="connsiteY26" fmla="*/ 221978 h 504316"/>
              <a:gd name="connsiteX27" fmla="*/ 0 w 396847"/>
              <a:gd name="connsiteY27" fmla="*/ 185300 h 504316"/>
              <a:gd name="connsiteX28" fmla="*/ 0 w 396847"/>
              <a:gd name="connsiteY28" fmla="*/ 77162 h 504316"/>
              <a:gd name="connsiteX29" fmla="*/ 36675 w 396847"/>
              <a:gd name="connsiteY29" fmla="*/ 40478 h 504316"/>
              <a:gd name="connsiteX30" fmla="*/ 39582 w 396847"/>
              <a:gd name="connsiteY30" fmla="*/ 40478 h 504316"/>
              <a:gd name="connsiteX31" fmla="*/ 76257 w 396847"/>
              <a:gd name="connsiteY31" fmla="*/ 77162 h 504316"/>
              <a:gd name="connsiteX32" fmla="*/ 76257 w 396847"/>
              <a:gd name="connsiteY32" fmla="*/ 185300 h 504316"/>
              <a:gd name="connsiteX33" fmla="*/ 39582 w 396847"/>
              <a:gd name="connsiteY33" fmla="*/ 221978 h 504316"/>
              <a:gd name="connsiteX34" fmla="*/ 108258 w 396847"/>
              <a:gd name="connsiteY34" fmla="*/ 482382 h 504316"/>
              <a:gd name="connsiteX35" fmla="*/ 317817 w 396847"/>
              <a:gd name="connsiteY35" fmla="*/ 260543 h 504316"/>
              <a:gd name="connsiteX36" fmla="*/ 318760 w 396847"/>
              <a:gd name="connsiteY36" fmla="*/ 175591 h 504316"/>
              <a:gd name="connsiteX37" fmla="*/ 256029 w 396847"/>
              <a:gd name="connsiteY37" fmla="*/ 102853 h 504316"/>
              <a:gd name="connsiteX38" fmla="*/ 356436 w 396847"/>
              <a:gd name="connsiteY38" fmla="*/ 102853 h 504316"/>
              <a:gd name="connsiteX39" fmla="*/ 396848 w 396847"/>
              <a:gd name="connsiteY39" fmla="*/ 143274 h 504316"/>
              <a:gd name="connsiteX40" fmla="*/ 396848 w 396847"/>
              <a:gd name="connsiteY40" fmla="*/ 303034 h 504316"/>
              <a:gd name="connsiteX41" fmla="*/ 198424 w 396847"/>
              <a:gd name="connsiteY41" fmla="*/ 504317 h 504316"/>
              <a:gd name="connsiteX42" fmla="*/ 108258 w 396847"/>
              <a:gd name="connsiteY42" fmla="*/ 482382 h 504316"/>
              <a:gd name="connsiteX43" fmla="*/ 0 w 396847"/>
              <a:gd name="connsiteY43" fmla="*/ 303034 h 504316"/>
              <a:gd name="connsiteX44" fmla="*/ 0 w 396847"/>
              <a:gd name="connsiteY44" fmla="*/ 178291 h 50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96847" h="504316">
                <a:moveTo>
                  <a:pt x="315357" y="91898"/>
                </a:moveTo>
                <a:lnTo>
                  <a:pt x="315357" y="39767"/>
                </a:lnTo>
                <a:cubicBezTo>
                  <a:pt x="315357" y="17807"/>
                  <a:pt x="297560" y="0"/>
                  <a:pt x="275599" y="0"/>
                </a:cubicBezTo>
                <a:cubicBezTo>
                  <a:pt x="253644" y="0"/>
                  <a:pt x="235842" y="17807"/>
                  <a:pt x="235842" y="39767"/>
                </a:cubicBezTo>
                <a:lnTo>
                  <a:pt x="235842" y="192901"/>
                </a:lnTo>
                <a:cubicBezTo>
                  <a:pt x="235842" y="214867"/>
                  <a:pt x="253644" y="232668"/>
                  <a:pt x="275599" y="232668"/>
                </a:cubicBezTo>
                <a:cubicBezTo>
                  <a:pt x="297560" y="232668"/>
                  <a:pt x="315357" y="214867"/>
                  <a:pt x="315357" y="192901"/>
                </a:cubicBezTo>
                <a:lnTo>
                  <a:pt x="315357" y="179260"/>
                </a:lnTo>
                <a:moveTo>
                  <a:pt x="195530" y="217850"/>
                </a:moveTo>
                <a:lnTo>
                  <a:pt x="195530" y="217850"/>
                </a:lnTo>
                <a:cubicBezTo>
                  <a:pt x="173575" y="217850"/>
                  <a:pt x="155772" y="200043"/>
                  <a:pt x="155772" y="178077"/>
                </a:cubicBezTo>
                <a:lnTo>
                  <a:pt x="155772" y="43750"/>
                </a:lnTo>
                <a:cubicBezTo>
                  <a:pt x="155772" y="21784"/>
                  <a:pt x="173575" y="3983"/>
                  <a:pt x="195530" y="3983"/>
                </a:cubicBezTo>
                <a:cubicBezTo>
                  <a:pt x="217491" y="3983"/>
                  <a:pt x="235294" y="21784"/>
                  <a:pt x="235294" y="43750"/>
                </a:cubicBezTo>
                <a:lnTo>
                  <a:pt x="235294" y="178077"/>
                </a:lnTo>
                <a:cubicBezTo>
                  <a:pt x="235294" y="200043"/>
                  <a:pt x="217491" y="217850"/>
                  <a:pt x="195530" y="217850"/>
                </a:cubicBezTo>
                <a:close/>
                <a:moveTo>
                  <a:pt x="116839" y="221978"/>
                </a:moveTo>
                <a:lnTo>
                  <a:pt x="115191" y="221978"/>
                </a:lnTo>
                <a:cubicBezTo>
                  <a:pt x="93689" y="221978"/>
                  <a:pt x="76257" y="204542"/>
                  <a:pt x="76257" y="183035"/>
                </a:cubicBezTo>
                <a:lnTo>
                  <a:pt x="76257" y="64753"/>
                </a:lnTo>
                <a:cubicBezTo>
                  <a:pt x="76257" y="43246"/>
                  <a:pt x="93689" y="25811"/>
                  <a:pt x="115191" y="25811"/>
                </a:cubicBezTo>
                <a:lnTo>
                  <a:pt x="116839" y="25811"/>
                </a:lnTo>
                <a:cubicBezTo>
                  <a:pt x="138341" y="25811"/>
                  <a:pt x="155772" y="43246"/>
                  <a:pt x="155772" y="64753"/>
                </a:cubicBezTo>
                <a:lnTo>
                  <a:pt x="155772" y="183035"/>
                </a:lnTo>
                <a:cubicBezTo>
                  <a:pt x="155772" y="204542"/>
                  <a:pt x="138341" y="221978"/>
                  <a:pt x="116839" y="221978"/>
                </a:cubicBezTo>
                <a:close/>
                <a:moveTo>
                  <a:pt x="39582" y="221978"/>
                </a:moveTo>
                <a:lnTo>
                  <a:pt x="36675" y="221978"/>
                </a:lnTo>
                <a:cubicBezTo>
                  <a:pt x="16419" y="221978"/>
                  <a:pt x="0" y="205555"/>
                  <a:pt x="0" y="185300"/>
                </a:cubicBezTo>
                <a:lnTo>
                  <a:pt x="0" y="77162"/>
                </a:lnTo>
                <a:cubicBezTo>
                  <a:pt x="0" y="56901"/>
                  <a:pt x="16419" y="40478"/>
                  <a:pt x="36675" y="40478"/>
                </a:cubicBezTo>
                <a:lnTo>
                  <a:pt x="39582" y="40478"/>
                </a:lnTo>
                <a:cubicBezTo>
                  <a:pt x="59838" y="40478"/>
                  <a:pt x="76257" y="56901"/>
                  <a:pt x="76257" y="77162"/>
                </a:cubicBezTo>
                <a:lnTo>
                  <a:pt x="76257" y="185300"/>
                </a:lnTo>
                <a:cubicBezTo>
                  <a:pt x="76257" y="205555"/>
                  <a:pt x="59838" y="221978"/>
                  <a:pt x="39582" y="221978"/>
                </a:cubicBezTo>
                <a:close/>
                <a:moveTo>
                  <a:pt x="108258" y="482382"/>
                </a:moveTo>
                <a:cubicBezTo>
                  <a:pt x="162321" y="292073"/>
                  <a:pt x="278090" y="260543"/>
                  <a:pt x="317817" y="260543"/>
                </a:cubicBezTo>
                <a:lnTo>
                  <a:pt x="318760" y="175591"/>
                </a:lnTo>
                <a:cubicBezTo>
                  <a:pt x="248178" y="175591"/>
                  <a:pt x="219102" y="102853"/>
                  <a:pt x="256029" y="102853"/>
                </a:cubicBezTo>
                <a:lnTo>
                  <a:pt x="356436" y="102853"/>
                </a:lnTo>
                <a:cubicBezTo>
                  <a:pt x="378756" y="102853"/>
                  <a:pt x="396848" y="120949"/>
                  <a:pt x="396848" y="143274"/>
                </a:cubicBezTo>
                <a:lnTo>
                  <a:pt x="396848" y="303034"/>
                </a:lnTo>
                <a:cubicBezTo>
                  <a:pt x="396848" y="414199"/>
                  <a:pt x="308009" y="504317"/>
                  <a:pt x="198424" y="504317"/>
                </a:cubicBezTo>
                <a:cubicBezTo>
                  <a:pt x="165957" y="504317"/>
                  <a:pt x="135315" y="496408"/>
                  <a:pt x="108258" y="482382"/>
                </a:cubicBezTo>
                <a:cubicBezTo>
                  <a:pt x="43998" y="449071"/>
                  <a:pt x="0" y="381266"/>
                  <a:pt x="0" y="303034"/>
                </a:cubicBezTo>
                <a:lnTo>
                  <a:pt x="0" y="178291"/>
                </a:lnTo>
              </a:path>
            </a:pathLst>
          </a:custGeom>
          <a:noFill/>
          <a:ln w="26417" cap="rnd">
            <a:solidFill>
              <a:srgbClr val="FFFFFF"/>
            </a:solidFill>
            <a:prstDash val="solid"/>
            <a:round/>
          </a:ln>
        </p:spPr>
        <p:txBody>
          <a:bodyPr rtlCol="0" anchor="ctr"/>
          <a:lstStyle/>
          <a:p>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13" name="Content Placeholder 12">
            <a:extLst>
              <a:ext uri="{FF2B5EF4-FFF2-40B4-BE49-F238E27FC236}">
                <a16:creationId xmlns:a16="http://schemas.microsoft.com/office/drawing/2014/main" id="{3CDB3670-4888-D480-D796-3164837F8B11}"/>
              </a:ext>
            </a:extLst>
          </p:cNvPr>
          <p:cNvSpPr>
            <a:spLocks noGrp="1"/>
          </p:cNvSpPr>
          <p:nvPr>
            <p:ph idx="1"/>
          </p:nvPr>
        </p:nvSpPr>
        <p:spPr>
          <a:xfrm>
            <a:off x="1553474" y="1999629"/>
            <a:ext cx="8741151" cy="2858741"/>
          </a:xfrm>
        </p:spPr>
        <p:txBody>
          <a:bodyPr>
            <a:normAutofit fontScale="85000" lnSpcReduction="10000"/>
          </a:bodyPr>
          <a:lstStyle/>
          <a:p>
            <a:pPr algn="just">
              <a:lnSpc>
                <a:spcPct val="123000"/>
              </a:lnSpc>
            </a:pPr>
            <a:r>
              <a:rPr lang="en-AU" sz="3200" dirty="0">
                <a:latin typeface="Roboto" panose="02000000000000000000" pitchFamily="2" charset="0"/>
                <a:ea typeface="Roboto" panose="02000000000000000000" pitchFamily="2" charset="0"/>
                <a:cs typeface="Roboto" panose="02000000000000000000" pitchFamily="2" charset="0"/>
              </a:rPr>
              <a:t>We acknowledge that we live and work on the lands of First Nations peoples, and we pay our respects to their Elders, past and present. The National Justice Project Sydney office is located on the lands of the Gadigal people of the Eora Nation, whose sovereignty was never ceded. This land is, and always will be, Aboriginal land.</a:t>
            </a:r>
          </a:p>
        </p:txBody>
      </p:sp>
      <p:sp>
        <p:nvSpPr>
          <p:cNvPr id="8" name="Footer Placeholder 2">
            <a:extLst>
              <a:ext uri="{FF2B5EF4-FFF2-40B4-BE49-F238E27FC236}">
                <a16:creationId xmlns:a16="http://schemas.microsoft.com/office/drawing/2014/main" id="{9823B106-C4EA-0880-4514-E0FE61BD0E83}"/>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9" name="Slide Number Placeholder 3">
            <a:extLst>
              <a:ext uri="{FF2B5EF4-FFF2-40B4-BE49-F238E27FC236}">
                <a16:creationId xmlns:a16="http://schemas.microsoft.com/office/drawing/2014/main" id="{A5515A54-4D39-DA60-C0C2-D820F2D8CBD6}"/>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4</a:t>
            </a:fld>
            <a:endParaRPr lang="en-AU"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2098297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40</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9" name="Content Placeholder 4">
            <a:extLst>
              <a:ext uri="{FF2B5EF4-FFF2-40B4-BE49-F238E27FC236}">
                <a16:creationId xmlns:a16="http://schemas.microsoft.com/office/drawing/2014/main" id="{37BA3938-FDA8-AA54-F8E4-CD8279C4B0A5}"/>
              </a:ext>
            </a:extLst>
          </p:cNvPr>
          <p:cNvSpPr>
            <a:spLocks noGrp="1"/>
          </p:cNvSpPr>
          <p:nvPr>
            <p:ph sz="quarter" idx="13"/>
          </p:nvPr>
        </p:nvSpPr>
        <p:spPr>
          <a:xfrm>
            <a:off x="865641" y="2144876"/>
            <a:ext cx="9689205" cy="4418762"/>
          </a:xfrm>
        </p:spPr>
        <p:txBody>
          <a:bodyPr vert="horz" lIns="91440" tIns="45720" rIns="91440" bIns="45720" rtlCol="0">
            <a:normAutofit/>
          </a:bodyPr>
          <a:lstStyle/>
          <a:p>
            <a:pPr defTabSz="847352">
              <a:lnSpc>
                <a:spcPct val="109000"/>
              </a:lnSpc>
              <a:spcBef>
                <a:spcPts val="0"/>
              </a:spcBef>
              <a:buClr>
                <a:srgbClr val="ED9B3F"/>
              </a:buClr>
              <a:defRPr/>
            </a:pPr>
            <a:r>
              <a:rPr kumimoji="1" lang="en-AU" altLang="ja-JP" sz="2200" b="1" dirty="0">
                <a:latin typeface="Roboto" panose="02000000000000000000" pitchFamily="2" charset="0"/>
                <a:ea typeface="Roboto" panose="02000000000000000000" pitchFamily="2" charset="0"/>
                <a:cs typeface="Roboto" panose="02000000000000000000" pitchFamily="2" charset="0"/>
              </a:rPr>
              <a:t>Important things to think about before sharing and posting your videos:</a:t>
            </a:r>
          </a:p>
          <a:p>
            <a:pPr marL="285750" indent="-285750" defTabSz="847352">
              <a:lnSpc>
                <a:spcPct val="109000"/>
              </a:lnSpc>
              <a:spcBef>
                <a:spcPts val="0"/>
              </a:spcBef>
              <a:spcAft>
                <a:spcPts val="800"/>
              </a:spcAft>
              <a:buClr>
                <a:schemeClr val="tx1"/>
              </a:buClr>
              <a:buFont typeface="Arial" panose="020B0604020202020204" pitchFamily="34" charset="0"/>
              <a:buChar char="•"/>
              <a:defRPr/>
            </a:pPr>
            <a:r>
              <a:rPr kumimoji="1" lang="en-AU" altLang="ja-JP" sz="2200" dirty="0">
                <a:latin typeface="Roboto" panose="02000000000000000000" pitchFamily="2" charset="0"/>
                <a:ea typeface="Roboto" panose="02000000000000000000" pitchFamily="2" charset="0"/>
                <a:cs typeface="Roboto" panose="02000000000000000000" pitchFamily="2" charset="0"/>
              </a:rPr>
              <a:t>Think VERY carefully before sharing videos and posting online – you never know where it will end up or how it might be edited and used</a:t>
            </a:r>
          </a:p>
          <a:p>
            <a:pPr marL="285750" indent="-285750" defTabSz="847352">
              <a:lnSpc>
                <a:spcPct val="109000"/>
              </a:lnSpc>
              <a:spcBef>
                <a:spcPts val="0"/>
              </a:spcBef>
              <a:spcAft>
                <a:spcPts val="800"/>
              </a:spcAft>
              <a:buClr>
                <a:schemeClr val="tx1"/>
              </a:buClr>
              <a:buFont typeface="Arial" panose="020B0604020202020204" pitchFamily="34" charset="0"/>
              <a:buChar char="•"/>
              <a:defRPr/>
            </a:pPr>
            <a:r>
              <a:rPr kumimoji="1" lang="en-AU" altLang="ja-JP" sz="2200" dirty="0">
                <a:latin typeface="Roboto" panose="02000000000000000000" pitchFamily="2" charset="0"/>
                <a:ea typeface="Roboto" panose="02000000000000000000" pitchFamily="2" charset="0"/>
                <a:cs typeface="Roboto" panose="02000000000000000000" pitchFamily="2" charset="0"/>
              </a:rPr>
              <a:t>Remember, you and your friends will be filmed too, and this can be used as evidence against you!</a:t>
            </a:r>
          </a:p>
          <a:p>
            <a:pPr marL="285750" indent="-285750" defTabSz="847352">
              <a:lnSpc>
                <a:spcPct val="109000"/>
              </a:lnSpc>
              <a:spcBef>
                <a:spcPts val="0"/>
              </a:spcBef>
              <a:spcAft>
                <a:spcPts val="800"/>
              </a:spcAft>
              <a:buClr>
                <a:schemeClr val="tx1"/>
              </a:buClr>
              <a:buFont typeface="Arial" panose="020B0604020202020204" pitchFamily="34" charset="0"/>
              <a:buChar char="•"/>
              <a:defRPr/>
            </a:pPr>
            <a:r>
              <a:rPr kumimoji="1" lang="en-AU" altLang="ja-JP" sz="2200" dirty="0">
                <a:latin typeface="Roboto" panose="02000000000000000000" pitchFamily="2" charset="0"/>
                <a:ea typeface="Roboto" panose="02000000000000000000" pitchFamily="2" charset="0"/>
                <a:cs typeface="Roboto" panose="02000000000000000000" pitchFamily="2" charset="0"/>
              </a:rPr>
              <a:t>Think about who else is in the video. How would they feel about it? Does it show them committing an offence?</a:t>
            </a:r>
          </a:p>
          <a:p>
            <a:pPr marL="285750" indent="-285750" defTabSz="847352">
              <a:lnSpc>
                <a:spcPct val="109000"/>
              </a:lnSpc>
              <a:spcBef>
                <a:spcPts val="0"/>
              </a:spcBef>
              <a:spcAft>
                <a:spcPts val="800"/>
              </a:spcAft>
              <a:buClr>
                <a:schemeClr val="tx1"/>
              </a:buClr>
              <a:buFont typeface="Arial" panose="020B0604020202020204" pitchFamily="34" charset="0"/>
              <a:buChar char="•"/>
              <a:defRPr/>
            </a:pPr>
            <a:r>
              <a:rPr kumimoji="1" lang="en-AU" altLang="ja-JP" sz="2200" dirty="0">
                <a:latin typeface="Roboto" panose="02000000000000000000" pitchFamily="2" charset="0"/>
                <a:ea typeface="Roboto" panose="02000000000000000000" pitchFamily="2" charset="0"/>
                <a:cs typeface="Roboto" panose="02000000000000000000" pitchFamily="2" charset="0"/>
              </a:rPr>
              <a:t>Is it against the law to publish or share your video?</a:t>
            </a:r>
          </a:p>
          <a:p>
            <a:pPr marL="285750" indent="-285750" defTabSz="847352">
              <a:lnSpc>
                <a:spcPct val="109000"/>
              </a:lnSpc>
              <a:spcBef>
                <a:spcPts val="0"/>
              </a:spcBef>
              <a:spcAft>
                <a:spcPts val="800"/>
              </a:spcAft>
              <a:buClr>
                <a:schemeClr val="tx1"/>
              </a:buClr>
              <a:buFont typeface="Arial" panose="020B0604020202020204" pitchFamily="34" charset="0"/>
              <a:buChar char="•"/>
              <a:defRPr/>
            </a:pPr>
            <a:r>
              <a:rPr kumimoji="1" lang="en-AU" altLang="ja-JP" sz="2200" dirty="0">
                <a:latin typeface="Roboto" panose="02000000000000000000" pitchFamily="2" charset="0"/>
                <a:ea typeface="Roboto" panose="02000000000000000000" pitchFamily="2" charset="0"/>
                <a:cs typeface="Roboto" panose="02000000000000000000" pitchFamily="2" charset="0"/>
              </a:rPr>
              <a:t>Get legal advice before sharing</a:t>
            </a: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
        <p:nvSpPr>
          <p:cNvPr id="4" name="Title 1">
            <a:extLst>
              <a:ext uri="{FF2B5EF4-FFF2-40B4-BE49-F238E27FC236}">
                <a16:creationId xmlns:a16="http://schemas.microsoft.com/office/drawing/2014/main" id="{7487CC05-D56A-A3FC-7394-AAEF6DACD2D4}"/>
              </a:ext>
            </a:extLst>
          </p:cNvPr>
          <p:cNvSpPr txBox="1">
            <a:spLocks/>
          </p:cNvSpPr>
          <p:nvPr/>
        </p:nvSpPr>
        <p:spPr>
          <a:xfrm>
            <a:off x="865141" y="1138270"/>
            <a:ext cx="10913165" cy="786598"/>
          </a:xfrm>
          <a:prstGeom prst="rect">
            <a:avLst/>
          </a:prstGeom>
        </p:spPr>
        <p:txBody>
          <a:bodyPr vert="horz" wrap="none" lIns="91440" tIns="45720" rIns="91440" bIns="45720" rtlCol="0" anchor="t">
            <a:normAutofit/>
          </a:bodyPr>
          <a:lstStyle>
            <a:lvl1pPr algn="l" defTabSz="914377"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pPr>
              <a:lnSpc>
                <a:spcPct val="90000"/>
              </a:lnSpc>
            </a:pPr>
            <a:r>
              <a:rPr lang="en-US" sz="4500" b="1" dirty="0">
                <a:latin typeface="Roboto" panose="02000000000000000000" pitchFamily="2" charset="0"/>
                <a:ea typeface="Roboto" panose="02000000000000000000" pitchFamily="2" charset="0"/>
                <a:cs typeface="Roboto" panose="02000000000000000000" pitchFamily="2" charset="0"/>
              </a:rPr>
              <a:t>BEFORE SHARING </a:t>
            </a:r>
            <a:r>
              <a:rPr lang="en-US" sz="4500" b="1" dirty="0">
                <a:solidFill>
                  <a:srgbClr val="000000"/>
                </a:solidFill>
                <a:latin typeface="Roboto" panose="02000000000000000000" pitchFamily="2" charset="0"/>
                <a:ea typeface="Roboto" panose="02000000000000000000" pitchFamily="2" charset="0"/>
                <a:cs typeface="Roboto" panose="02000000000000000000" pitchFamily="2" charset="0"/>
              </a:rPr>
              <a:t>VIDEOS</a:t>
            </a:r>
            <a:endParaRPr lang="en-US" sz="4500" b="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1020050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41</a:t>
            </a:fld>
            <a:endParaRPr lang="en-AU" dirty="0">
              <a:latin typeface="Roboto" panose="02000000000000000000" pitchFamily="2" charset="0"/>
              <a:ea typeface="Roboto" panose="02000000000000000000" pitchFamily="2" charset="0"/>
              <a:cs typeface="Roboto" panose="02000000000000000000" pitchFamily="2" charset="0"/>
            </a:endParaRP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pic>
        <p:nvPicPr>
          <p:cNvPr id="6" name="Picture 5">
            <a:extLst>
              <a:ext uri="{FF2B5EF4-FFF2-40B4-BE49-F238E27FC236}">
                <a16:creationId xmlns:a16="http://schemas.microsoft.com/office/drawing/2014/main" id="{50B50A6E-902C-A25D-41DA-02FA39E579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355" y="2801454"/>
            <a:ext cx="6373504" cy="3322988"/>
          </a:xfrm>
          <a:prstGeom prst="rect">
            <a:avLst/>
          </a:prstGeom>
        </p:spPr>
      </p:pic>
      <p:pic>
        <p:nvPicPr>
          <p:cNvPr id="7" name="Picture 6">
            <a:extLst>
              <a:ext uri="{FF2B5EF4-FFF2-40B4-BE49-F238E27FC236}">
                <a16:creationId xmlns:a16="http://schemas.microsoft.com/office/drawing/2014/main" id="{2D5587F7-DC49-BFCF-DE2F-E6F7183816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773"/>
          <a:stretch/>
        </p:blipFill>
        <p:spPr>
          <a:xfrm>
            <a:off x="6125942" y="2125579"/>
            <a:ext cx="5764132" cy="2662776"/>
          </a:xfrm>
          <a:prstGeom prst="rect">
            <a:avLst/>
          </a:prstGeom>
        </p:spPr>
      </p:pic>
      <p:sp>
        <p:nvSpPr>
          <p:cNvPr id="11" name="Title 1">
            <a:extLst>
              <a:ext uri="{FF2B5EF4-FFF2-40B4-BE49-F238E27FC236}">
                <a16:creationId xmlns:a16="http://schemas.microsoft.com/office/drawing/2014/main" id="{EA1F6D82-CA85-C1C7-C852-54CF7A443931}"/>
              </a:ext>
            </a:extLst>
          </p:cNvPr>
          <p:cNvSpPr txBox="1">
            <a:spLocks/>
          </p:cNvSpPr>
          <p:nvPr/>
        </p:nvSpPr>
        <p:spPr>
          <a:xfrm>
            <a:off x="865141" y="1059232"/>
            <a:ext cx="10913165" cy="786598"/>
          </a:xfrm>
          <a:prstGeom prst="rect">
            <a:avLst/>
          </a:prstGeom>
        </p:spPr>
        <p:txBody>
          <a:bodyPr vert="horz" wrap="none" lIns="91440" tIns="45720" rIns="91440" bIns="45720" rtlCol="0" anchor="t">
            <a:normAutofit/>
          </a:bodyPr>
          <a:lstStyle>
            <a:lvl1pPr algn="l" defTabSz="914377"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pPr>
              <a:lnSpc>
                <a:spcPct val="90000"/>
              </a:lnSpc>
            </a:pPr>
            <a:r>
              <a:rPr lang="en-US" sz="4500" b="1" dirty="0">
                <a:latin typeface="Roboto" panose="02000000000000000000" pitchFamily="2" charset="0"/>
                <a:ea typeface="Roboto" panose="02000000000000000000" pitchFamily="2" charset="0"/>
                <a:cs typeface="Roboto" panose="02000000000000000000" pitchFamily="2" charset="0"/>
              </a:rPr>
              <a:t>BEFORE SHARING VIDEOS</a:t>
            </a:r>
          </a:p>
        </p:txBody>
      </p:sp>
    </p:spTree>
    <p:extLst>
      <p:ext uri="{BB962C8B-B14F-4D97-AF65-F5344CB8AC3E}">
        <p14:creationId xmlns:p14="http://schemas.microsoft.com/office/powerpoint/2010/main" val="923907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B7D7E6">
            <a:alpha val="3963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4885E53-218D-BF8A-D404-8B3AE485768B}"/>
              </a:ext>
            </a:extLst>
          </p:cNvPr>
          <p:cNvSpPr>
            <a:spLocks noGrp="1"/>
          </p:cNvSpPr>
          <p:nvPr>
            <p:ph type="title"/>
          </p:nvPr>
        </p:nvSpPr>
        <p:spPr>
          <a:xfrm>
            <a:off x="1550331" y="1669709"/>
            <a:ext cx="5857631" cy="729724"/>
          </a:xfrm>
        </p:spPr>
        <p:txBody>
          <a:bodyPr vert="horz" wrap="none" lIns="91440" tIns="45720" rIns="91440" bIns="45720" rtlCol="0" anchor="t">
            <a:noAutofit/>
          </a:bodyPr>
          <a:lstStyle/>
          <a:p>
            <a:pPr>
              <a:lnSpc>
                <a:spcPct val="90000"/>
              </a:lnSpc>
            </a:pPr>
            <a:r>
              <a:rPr lang="en-US" sz="5000" b="1" dirty="0">
                <a:latin typeface="Roboto" panose="02000000000000000000" pitchFamily="2" charset="0"/>
                <a:ea typeface="Roboto" panose="02000000000000000000" pitchFamily="2" charset="0"/>
                <a:cs typeface="Roboto" panose="02000000000000000000" pitchFamily="2" charset="0"/>
              </a:rPr>
              <a:t>MAKING A VIDEO</a:t>
            </a:r>
          </a:p>
        </p:txBody>
      </p:sp>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100" normalizeH="0" baseline="0" noProof="0" dirty="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fld id="{844C296D-B57D-C34D-923D-154E4CE5CC2A}" type="slidenum">
              <a:rPr kumimoji="0" lang="en-AU" b="0" i="0" u="none" strike="noStrike" kern="1200" cap="none" spc="100" normalizeH="0" baseline="0" noProof="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l" defTabSz="914400" rtl="0" eaLnBrk="1" fontAlgn="auto" latinLnBrk="0" hangingPunct="1">
                <a:lnSpc>
                  <a:spcPct val="100000"/>
                </a:lnSpc>
                <a:spcBef>
                  <a:spcPts val="0"/>
                </a:spcBef>
                <a:spcAft>
                  <a:spcPts val="600"/>
                </a:spcAft>
                <a:buClrTx/>
                <a:buSzTx/>
                <a:buFontTx/>
                <a:buNone/>
                <a:tabLst/>
                <a:defRPr/>
              </a:pPr>
              <a:t>42</a:t>
            </a:fld>
            <a:endParaRPr kumimoji="0" lang="en-AU" b="0" i="0" u="none" strike="noStrike" kern="1200" cap="none" spc="100" normalizeH="0" baseline="0" noProof="0" dirty="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
        <p:nvSpPr>
          <p:cNvPr id="8" name="Rectangle 7">
            <a:extLst>
              <a:ext uri="{FF2B5EF4-FFF2-40B4-BE49-F238E27FC236}">
                <a16:creationId xmlns:a16="http://schemas.microsoft.com/office/drawing/2014/main" id="{083A8057-BB9E-98D5-15C0-943828D8CD95}"/>
              </a:ext>
            </a:extLst>
          </p:cNvPr>
          <p:cNvSpPr/>
          <p:nvPr/>
        </p:nvSpPr>
        <p:spPr>
          <a:xfrm>
            <a:off x="865141" y="985017"/>
            <a:ext cx="3210913" cy="64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AU" sz="5000" b="1" i="0" u="none" strike="noStrike" kern="1200" cap="none" spc="0" normalizeH="0" baseline="0" noProof="0" dirty="0">
                <a:ln>
                  <a:noFill/>
                </a:ln>
                <a:solidFill>
                  <a:srgbClr val="FFCE00"/>
                </a:solidFill>
                <a:effectLst/>
                <a:uLnTx/>
                <a:uFillTx/>
                <a:latin typeface="Roboto" panose="02000000000000000000" pitchFamily="2" charset="0"/>
                <a:ea typeface="Roboto" panose="02000000000000000000" pitchFamily="2" charset="0"/>
                <a:cs typeface="Roboto" panose="02000000000000000000" pitchFamily="2" charset="0"/>
              </a:rPr>
              <a:t>ACTIVITY</a:t>
            </a:r>
            <a:endParaRPr kumimoji="0" lang="en-AU" sz="5000" b="0" i="0" u="none" strike="noStrike" kern="1200" cap="none" spc="0" normalizeH="0" baseline="0" noProof="0" dirty="0">
              <a:ln>
                <a:noFill/>
              </a:ln>
              <a:solidFill>
                <a:srgbClr val="FFCE00"/>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6560549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B8D7E6"/>
        </a:solidFill>
        <a:effectLst/>
      </p:bgPr>
    </p:bg>
    <p:spTree>
      <p:nvGrpSpPr>
        <p:cNvPr id="1" name="">
          <a:extLst>
            <a:ext uri="{FF2B5EF4-FFF2-40B4-BE49-F238E27FC236}">
              <a16:creationId xmlns:a16="http://schemas.microsoft.com/office/drawing/2014/main" id="{59F720DF-71C4-4C45-3610-4E6B32946D2B}"/>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F4ED921-7B25-E4FE-0D1A-4DDC67678B73}"/>
              </a:ext>
            </a:extLst>
          </p:cNvPr>
          <p:cNvSpPr>
            <a:spLocks noGrp="1"/>
          </p:cNvSpPr>
          <p:nvPr>
            <p:ph type="title"/>
          </p:nvPr>
        </p:nvSpPr>
        <p:spPr>
          <a:xfrm>
            <a:off x="915843" y="880677"/>
            <a:ext cx="9680147" cy="1986509"/>
          </a:xfrm>
        </p:spPr>
        <p:txBody>
          <a:bodyPr vert="horz" wrap="none" lIns="91440" tIns="45720" rIns="91440" bIns="45720" rtlCol="0" anchor="t">
            <a:noAutofit/>
          </a:bodyPr>
          <a:lstStyle/>
          <a:p>
            <a:pPr>
              <a:lnSpc>
                <a:spcPct val="90000"/>
              </a:lnSpc>
            </a:pPr>
            <a:r>
              <a:rPr lang="en-US" sz="7000" b="1" dirty="0">
                <a:solidFill>
                  <a:srgbClr val="000000"/>
                </a:solidFill>
                <a:latin typeface="Roboto" panose="02000000000000000000" pitchFamily="2" charset="0"/>
                <a:ea typeface="Roboto" panose="02000000000000000000" pitchFamily="2" charset="0"/>
                <a:cs typeface="Roboto" panose="02000000000000000000" pitchFamily="2" charset="0"/>
              </a:rPr>
              <a:t>PROTECTING YOUR </a:t>
            </a:r>
            <a:br>
              <a:rPr lang="en-US" sz="7000" b="1" dirty="0">
                <a:solidFill>
                  <a:srgbClr val="000000"/>
                </a:solidFill>
                <a:latin typeface="Roboto" panose="02000000000000000000" pitchFamily="2" charset="0"/>
                <a:ea typeface="Roboto" panose="02000000000000000000" pitchFamily="2" charset="0"/>
                <a:cs typeface="Roboto" panose="02000000000000000000" pitchFamily="2" charset="0"/>
              </a:rPr>
            </a:br>
            <a:r>
              <a:rPr lang="en-US" sz="7000" b="1" dirty="0">
                <a:solidFill>
                  <a:srgbClr val="000000"/>
                </a:solidFill>
                <a:latin typeface="Roboto" panose="02000000000000000000" pitchFamily="2" charset="0"/>
                <a:ea typeface="Roboto" panose="02000000000000000000" pitchFamily="2" charset="0"/>
                <a:cs typeface="Roboto" panose="02000000000000000000" pitchFamily="2" charset="0"/>
              </a:rPr>
              <a:t>PHONE &amp; VIDEOS</a:t>
            </a:r>
            <a:endParaRPr lang="en-US" sz="7000" b="1" dirty="0">
              <a:latin typeface="Roboto" panose="02000000000000000000" pitchFamily="2" charset="0"/>
              <a:ea typeface="Roboto" panose="02000000000000000000" pitchFamily="2" charset="0"/>
              <a:cs typeface="Roboto" panose="02000000000000000000" pitchFamily="2" charset="0"/>
            </a:endParaRPr>
          </a:p>
        </p:txBody>
      </p:sp>
      <p:sp>
        <p:nvSpPr>
          <p:cNvPr id="2" name="Footer Placeholder 2">
            <a:extLst>
              <a:ext uri="{FF2B5EF4-FFF2-40B4-BE49-F238E27FC236}">
                <a16:creationId xmlns:a16="http://schemas.microsoft.com/office/drawing/2014/main" id="{F6F13B80-BB89-A3E7-0C89-C26070112BEA}"/>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100" normalizeH="0" baseline="0" noProof="0" dirty="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4B3AD95D-1E85-FE33-5BDA-34A42452CCE6}"/>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fld id="{844C296D-B57D-C34D-923D-154E4CE5CC2A}" type="slidenum">
              <a:rPr kumimoji="0" lang="en-AU" sz="800" b="0" i="0" u="none" strike="noStrike" kern="1200" cap="none" spc="100" normalizeH="0" baseline="0" noProof="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l" defTabSz="914400" rtl="0" eaLnBrk="1" fontAlgn="auto" latinLnBrk="0" hangingPunct="1">
                <a:lnSpc>
                  <a:spcPct val="100000"/>
                </a:lnSpc>
                <a:spcBef>
                  <a:spcPts val="0"/>
                </a:spcBef>
                <a:spcAft>
                  <a:spcPts val="600"/>
                </a:spcAft>
                <a:buClrTx/>
                <a:buSzTx/>
                <a:buFontTx/>
                <a:buNone/>
                <a:tabLst/>
                <a:defRPr/>
              </a:pPr>
              <a:t>43</a:t>
            </a:fld>
            <a:endParaRPr kumimoji="0" lang="en-AU" sz="800" b="0" i="0" u="none" strike="noStrike" kern="1200" cap="none" spc="100" normalizeH="0" baseline="0" noProof="0" dirty="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2" name="Picture 11" descr="Icon&#10;&#10;Description automatically generated">
            <a:extLst>
              <a:ext uri="{FF2B5EF4-FFF2-40B4-BE49-F238E27FC236}">
                <a16:creationId xmlns:a16="http://schemas.microsoft.com/office/drawing/2014/main" id="{FAACB1FB-1EA3-116D-5F0E-40FB19F6E9C2}"/>
              </a:ext>
            </a:extLst>
          </p:cNvPr>
          <p:cNvPicPr>
            <a:picLocks noChangeAspect="1"/>
          </p:cNvPicPr>
          <p:nvPr/>
        </p:nvPicPr>
        <p:blipFill>
          <a:blip r:embed="rId3"/>
          <a:stretch>
            <a:fillRect/>
          </a:stretch>
        </p:blipFill>
        <p:spPr>
          <a:xfrm>
            <a:off x="11353800" y="136525"/>
            <a:ext cx="744152" cy="744152"/>
          </a:xfrm>
          <a:prstGeom prst="rect">
            <a:avLst/>
          </a:prstGeom>
        </p:spPr>
      </p:pic>
    </p:spTree>
    <p:extLst>
      <p:ext uri="{BB962C8B-B14F-4D97-AF65-F5344CB8AC3E}">
        <p14:creationId xmlns:p14="http://schemas.microsoft.com/office/powerpoint/2010/main" val="30628169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44</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9" name="Content Placeholder 4">
            <a:extLst>
              <a:ext uri="{FF2B5EF4-FFF2-40B4-BE49-F238E27FC236}">
                <a16:creationId xmlns:a16="http://schemas.microsoft.com/office/drawing/2014/main" id="{37BA3938-FDA8-AA54-F8E4-CD8279C4B0A5}"/>
              </a:ext>
            </a:extLst>
          </p:cNvPr>
          <p:cNvSpPr>
            <a:spLocks noGrp="1"/>
          </p:cNvSpPr>
          <p:nvPr>
            <p:ph sz="quarter" idx="13"/>
          </p:nvPr>
        </p:nvSpPr>
        <p:spPr>
          <a:xfrm>
            <a:off x="865140" y="1855014"/>
            <a:ext cx="11232811" cy="4425968"/>
          </a:xfrm>
        </p:spPr>
        <p:txBody>
          <a:bodyPr vert="horz" lIns="91440" tIns="45720" rIns="91440" bIns="45720" rtlCol="0">
            <a:normAutofit/>
          </a:bodyPr>
          <a:lstStyle/>
          <a:p>
            <a:pPr marL="342900" indent="-342900">
              <a:lnSpc>
                <a:spcPct val="114000"/>
              </a:lnSpc>
              <a:spcBef>
                <a:spcPts val="600"/>
              </a:spcBef>
              <a:buFont typeface="Arial" panose="020B0604020202020204" pitchFamily="34" charset="0"/>
              <a:buChar char="•"/>
            </a:pPr>
            <a:r>
              <a:rPr kumimoji="1" lang="en-AU" sz="2100" dirty="0">
                <a:latin typeface="Roboto" panose="02000000000000000000" pitchFamily="2" charset="0"/>
                <a:ea typeface="Roboto" panose="02000000000000000000" pitchFamily="2" charset="0"/>
                <a:cs typeface="Roboto" panose="02000000000000000000" pitchFamily="2" charset="0"/>
              </a:rPr>
              <a:t>Police can’t take your phone without a </a:t>
            </a:r>
            <a:r>
              <a:rPr kumimoji="1" lang="en-AU" sz="2100" b="1" dirty="0">
                <a:latin typeface="Roboto" panose="02000000000000000000" pitchFamily="2" charset="0"/>
                <a:ea typeface="Roboto" panose="02000000000000000000" pitchFamily="2" charset="0"/>
                <a:cs typeface="Roboto" panose="02000000000000000000" pitchFamily="2" charset="0"/>
              </a:rPr>
              <a:t>lawful reason</a:t>
            </a:r>
            <a:endParaRPr kumimoji="1" lang="en-AU" sz="2100" b="1"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342900" indent="-342900">
              <a:lnSpc>
                <a:spcPct val="114000"/>
              </a:lnSpc>
              <a:spcBef>
                <a:spcPts val="600"/>
              </a:spcBef>
              <a:buFont typeface="Arial" panose="020B0604020202020204" pitchFamily="34" charset="0"/>
              <a:buChar char="•"/>
            </a:pPr>
            <a:r>
              <a:rPr lang="en-AU" sz="2100" i="0" dirty="0">
                <a:solidFill>
                  <a:srgbClr val="000000"/>
                </a:solidFill>
                <a:effectLst/>
                <a:latin typeface="Roboto" panose="02000000000000000000" pitchFamily="2" charset="0"/>
                <a:ea typeface="Roboto" panose="02000000000000000000" pitchFamily="2" charset="0"/>
                <a:cs typeface="Roboto" panose="02000000000000000000" pitchFamily="2" charset="0"/>
              </a:rPr>
              <a:t>Police are </a:t>
            </a:r>
            <a:r>
              <a:rPr lang="en-AU" sz="2100" b="1" i="0" dirty="0">
                <a:solidFill>
                  <a:srgbClr val="000000"/>
                </a:solidFill>
                <a:effectLst/>
                <a:latin typeface="Roboto" panose="02000000000000000000" pitchFamily="2" charset="0"/>
                <a:ea typeface="Roboto" panose="02000000000000000000" pitchFamily="2" charset="0"/>
                <a:cs typeface="Roboto" panose="02000000000000000000" pitchFamily="2" charset="0"/>
              </a:rPr>
              <a:t>never</a:t>
            </a:r>
            <a:r>
              <a:rPr lang="en-AU" sz="2100" i="0" dirty="0">
                <a:solidFill>
                  <a:srgbClr val="000000"/>
                </a:solidFill>
                <a:effectLst/>
                <a:latin typeface="Roboto" panose="02000000000000000000" pitchFamily="2" charset="0"/>
                <a:ea typeface="Roboto" panose="02000000000000000000" pitchFamily="2" charset="0"/>
                <a:cs typeface="Roboto" panose="02000000000000000000" pitchFamily="2" charset="0"/>
              </a:rPr>
              <a:t> allowed to delete anything from your phone (videos, images, apps, texts etc)</a:t>
            </a:r>
            <a:endParaRPr lang="en-AU" sz="2100" b="1"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342900" indent="-342900">
              <a:lnSpc>
                <a:spcPct val="114000"/>
              </a:lnSpc>
              <a:spcBef>
                <a:spcPts val="600"/>
              </a:spcBef>
              <a:buFont typeface="Arial" panose="020B0604020202020204" pitchFamily="34" charset="0"/>
              <a:buChar char="•"/>
            </a:pPr>
            <a:r>
              <a:rPr kumimoji="1" lang="en-AU" sz="2100" b="1" dirty="0">
                <a:latin typeface="Roboto" panose="02000000000000000000" pitchFamily="2" charset="0"/>
                <a:ea typeface="Roboto" panose="02000000000000000000" pitchFamily="2" charset="0"/>
                <a:cs typeface="Roboto" panose="02000000000000000000" pitchFamily="2" charset="0"/>
              </a:rPr>
              <a:t>Without a warrant</a:t>
            </a:r>
            <a:r>
              <a:rPr kumimoji="1" lang="en-AU" sz="2100" dirty="0">
                <a:latin typeface="Roboto" panose="02000000000000000000" pitchFamily="2" charset="0"/>
                <a:ea typeface="Roboto" panose="02000000000000000000" pitchFamily="2" charset="0"/>
                <a:cs typeface="Roboto" panose="02000000000000000000" pitchFamily="2" charset="0"/>
              </a:rPr>
              <a:t>, police can’t:</a:t>
            </a:r>
          </a:p>
          <a:p>
            <a:pPr marL="717739" lvl="3" indent="-285750">
              <a:lnSpc>
                <a:spcPct val="114000"/>
              </a:lnSpc>
              <a:spcBef>
                <a:spcPts val="600"/>
              </a:spcBef>
              <a:buFont typeface="Courier New" panose="02070309020205020404" pitchFamily="49" charset="0"/>
              <a:buChar char="o"/>
            </a:pPr>
            <a:r>
              <a:rPr kumimoji="1" lang="en-AU" sz="2100" dirty="0">
                <a:latin typeface="Roboto" panose="02000000000000000000" pitchFamily="2" charset="0"/>
                <a:ea typeface="Roboto" panose="02000000000000000000" pitchFamily="2" charset="0"/>
                <a:cs typeface="Roboto" panose="02000000000000000000" pitchFamily="2" charset="0"/>
              </a:rPr>
              <a:t>Take or search your phone unless you give them permission – NEVER give permission!</a:t>
            </a:r>
          </a:p>
          <a:p>
            <a:pPr marL="717739" lvl="3" indent="-285750">
              <a:lnSpc>
                <a:spcPct val="114000"/>
              </a:lnSpc>
              <a:spcBef>
                <a:spcPts val="600"/>
              </a:spcBef>
              <a:buFont typeface="Courier New" panose="02070309020205020404" pitchFamily="49" charset="0"/>
              <a:buChar char="o"/>
            </a:pPr>
            <a:r>
              <a:rPr kumimoji="1" lang="en-AU" sz="2100" dirty="0">
                <a:latin typeface="Roboto" panose="02000000000000000000" pitchFamily="2" charset="0"/>
                <a:ea typeface="Roboto" panose="02000000000000000000" pitchFamily="2" charset="0"/>
                <a:cs typeface="Roboto" panose="02000000000000000000" pitchFamily="2" charset="0"/>
              </a:rPr>
              <a:t>Make you unlock your phone</a:t>
            </a:r>
          </a:p>
          <a:p>
            <a:pPr marL="717739" lvl="3" indent="-285750">
              <a:lnSpc>
                <a:spcPct val="114000"/>
              </a:lnSpc>
              <a:spcBef>
                <a:spcPts val="600"/>
              </a:spcBef>
              <a:buFont typeface="Courier New" panose="02070309020205020404" pitchFamily="49" charset="0"/>
              <a:buChar char="o"/>
            </a:pPr>
            <a:r>
              <a:rPr kumimoji="1" lang="en-AU" sz="2100" dirty="0">
                <a:latin typeface="Roboto" panose="02000000000000000000" pitchFamily="2" charset="0"/>
                <a:ea typeface="Roboto" panose="02000000000000000000" pitchFamily="2" charset="0"/>
                <a:cs typeface="Roboto" panose="02000000000000000000" pitchFamily="2" charset="0"/>
              </a:rPr>
              <a:t>Make you give them your passcode</a:t>
            </a:r>
          </a:p>
          <a:p>
            <a:pPr marL="717739" lvl="3" indent="-285750">
              <a:lnSpc>
                <a:spcPct val="114000"/>
              </a:lnSpc>
              <a:spcBef>
                <a:spcPts val="600"/>
              </a:spcBef>
              <a:buFont typeface="Courier New" panose="02070309020205020404" pitchFamily="49" charset="0"/>
              <a:buChar char="o"/>
            </a:pPr>
            <a:r>
              <a:rPr kumimoji="1" lang="en-AU" sz="2100" dirty="0">
                <a:latin typeface="Roboto" panose="02000000000000000000" pitchFamily="2" charset="0"/>
                <a:ea typeface="Roboto" panose="02000000000000000000" pitchFamily="2" charset="0"/>
                <a:cs typeface="Roboto" panose="02000000000000000000" pitchFamily="2" charset="0"/>
              </a:rPr>
              <a:t>Physically force you to unlock your phone</a:t>
            </a:r>
          </a:p>
          <a:p>
            <a:pPr marL="717739" lvl="3" indent="-285750">
              <a:lnSpc>
                <a:spcPct val="114000"/>
              </a:lnSpc>
              <a:spcBef>
                <a:spcPts val="600"/>
              </a:spcBef>
              <a:buFont typeface="Courier New" panose="02070309020205020404" pitchFamily="49" charset="0"/>
              <a:buChar char="o"/>
            </a:pPr>
            <a:r>
              <a:rPr kumimoji="1" lang="en-AU" altLang="ja-JP" sz="2100" dirty="0">
                <a:latin typeface="Roboto" panose="02000000000000000000" pitchFamily="2" charset="0"/>
                <a:ea typeface="Roboto" panose="02000000000000000000" pitchFamily="2" charset="0"/>
                <a:cs typeface="Roboto" panose="02000000000000000000" pitchFamily="2" charset="0"/>
              </a:rPr>
              <a:t>Demand access to your phone or contents if it is passcode protected</a:t>
            </a: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
        <p:nvSpPr>
          <p:cNvPr id="6" name="Title 1">
            <a:extLst>
              <a:ext uri="{FF2B5EF4-FFF2-40B4-BE49-F238E27FC236}">
                <a16:creationId xmlns:a16="http://schemas.microsoft.com/office/drawing/2014/main" id="{CD2C2091-A470-6ACE-1984-7B46318874A8}"/>
              </a:ext>
            </a:extLst>
          </p:cNvPr>
          <p:cNvSpPr txBox="1">
            <a:spLocks/>
          </p:cNvSpPr>
          <p:nvPr/>
        </p:nvSpPr>
        <p:spPr>
          <a:xfrm>
            <a:off x="865141" y="973421"/>
            <a:ext cx="10913165" cy="744152"/>
          </a:xfrm>
          <a:prstGeom prst="rect">
            <a:avLst/>
          </a:prstGeom>
        </p:spPr>
        <p:txBody>
          <a:bodyPr vert="horz" wrap="none" lIns="91440" tIns="45720" rIns="91440" bIns="45720" rtlCol="0" anchor="t">
            <a:normAutofit/>
          </a:bodyPr>
          <a:lstStyle>
            <a:lvl1pPr algn="l" defTabSz="914377"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pPr>
              <a:lnSpc>
                <a:spcPct val="90000"/>
              </a:lnSpc>
            </a:pPr>
            <a:r>
              <a:rPr lang="en-US" b="1" dirty="0">
                <a:solidFill>
                  <a:srgbClr val="000000"/>
                </a:solidFill>
                <a:latin typeface="Roboto" panose="02000000000000000000" pitchFamily="2" charset="0"/>
                <a:ea typeface="Roboto" panose="02000000000000000000" pitchFamily="2" charset="0"/>
                <a:cs typeface="Roboto" panose="02000000000000000000" pitchFamily="2" charset="0"/>
              </a:rPr>
              <a:t>YOUR RIGHTS</a:t>
            </a:r>
          </a:p>
        </p:txBody>
      </p:sp>
    </p:spTree>
    <p:extLst>
      <p:ext uri="{BB962C8B-B14F-4D97-AF65-F5344CB8AC3E}">
        <p14:creationId xmlns:p14="http://schemas.microsoft.com/office/powerpoint/2010/main" val="21878908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45</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9" name="Content Placeholder 4">
            <a:extLst>
              <a:ext uri="{FF2B5EF4-FFF2-40B4-BE49-F238E27FC236}">
                <a16:creationId xmlns:a16="http://schemas.microsoft.com/office/drawing/2014/main" id="{37BA3938-FDA8-AA54-F8E4-CD8279C4B0A5}"/>
              </a:ext>
            </a:extLst>
          </p:cNvPr>
          <p:cNvSpPr>
            <a:spLocks noGrp="1"/>
          </p:cNvSpPr>
          <p:nvPr>
            <p:ph sz="quarter" idx="13"/>
          </p:nvPr>
        </p:nvSpPr>
        <p:spPr>
          <a:xfrm>
            <a:off x="865141" y="1975638"/>
            <a:ext cx="9651402" cy="4380712"/>
          </a:xfrm>
        </p:spPr>
        <p:txBody>
          <a:bodyPr vert="horz" lIns="91440" tIns="45720" rIns="91440" bIns="45720" rtlCol="0">
            <a:normAutofit/>
          </a:bodyPr>
          <a:lstStyle/>
          <a:p>
            <a:pPr marL="285750" indent="-285750">
              <a:lnSpc>
                <a:spcPct val="114000"/>
              </a:lnSpc>
              <a:spcBef>
                <a:spcPts val="600"/>
              </a:spcBef>
              <a:buFont typeface="Arial" panose="020B0604020202020204" pitchFamily="34" charset="0"/>
              <a:buChar char="•"/>
            </a:pPr>
            <a:r>
              <a:rPr kumimoji="1" lang="en-AU" sz="2100" dirty="0">
                <a:latin typeface="Roboto" panose="02000000000000000000" pitchFamily="2" charset="0"/>
                <a:ea typeface="Roboto" panose="02000000000000000000" pitchFamily="2" charset="0"/>
                <a:cs typeface="Roboto" panose="02000000000000000000" pitchFamily="2" charset="0"/>
              </a:rPr>
              <a:t>Police </a:t>
            </a:r>
            <a:r>
              <a:rPr kumimoji="1" lang="en-AU" sz="2100" b="1" dirty="0">
                <a:latin typeface="Roboto" panose="02000000000000000000" pitchFamily="2" charset="0"/>
                <a:ea typeface="Roboto" panose="02000000000000000000" pitchFamily="2" charset="0"/>
                <a:cs typeface="Roboto" panose="02000000000000000000" pitchFamily="2" charset="0"/>
              </a:rPr>
              <a:t>can take </a:t>
            </a:r>
            <a:r>
              <a:rPr kumimoji="1" lang="en-AU" sz="2100" dirty="0">
                <a:latin typeface="Roboto" panose="02000000000000000000" pitchFamily="2" charset="0"/>
                <a:ea typeface="Roboto" panose="02000000000000000000" pitchFamily="2" charset="0"/>
                <a:cs typeface="Roboto" panose="02000000000000000000" pitchFamily="2" charset="0"/>
              </a:rPr>
              <a:t>your phone:</a:t>
            </a:r>
          </a:p>
          <a:p>
            <a:pPr marL="717739" lvl="3" indent="-285750">
              <a:lnSpc>
                <a:spcPct val="114000"/>
              </a:lnSpc>
              <a:spcBef>
                <a:spcPts val="600"/>
              </a:spcBef>
              <a:buFont typeface="Courier New" panose="02070309020205020404" pitchFamily="49" charset="0"/>
              <a:buChar char="o"/>
            </a:pPr>
            <a:r>
              <a:rPr kumimoji="1" lang="en-AU" sz="2100" dirty="0">
                <a:latin typeface="Roboto" panose="02000000000000000000" pitchFamily="2" charset="0"/>
                <a:ea typeface="Roboto" panose="02000000000000000000" pitchFamily="2" charset="0"/>
                <a:cs typeface="Roboto" panose="02000000000000000000" pitchFamily="2" charset="0"/>
              </a:rPr>
              <a:t>if they have a warrant</a:t>
            </a:r>
          </a:p>
          <a:p>
            <a:pPr marL="717739" lvl="3" indent="-285750">
              <a:lnSpc>
                <a:spcPct val="114000"/>
              </a:lnSpc>
              <a:spcBef>
                <a:spcPts val="600"/>
              </a:spcBef>
              <a:buFont typeface="Courier New" panose="02070309020205020404" pitchFamily="49" charset="0"/>
              <a:buChar char="o"/>
            </a:pPr>
            <a:r>
              <a:rPr kumimoji="1" lang="en-AU" sz="2100" dirty="0">
                <a:latin typeface="Roboto" panose="02000000000000000000" pitchFamily="2" charset="0"/>
                <a:ea typeface="Roboto" panose="02000000000000000000" pitchFamily="2" charset="0"/>
                <a:cs typeface="Roboto" panose="02000000000000000000" pitchFamily="2" charset="0"/>
              </a:rPr>
              <a:t>if you’re under arrest</a:t>
            </a:r>
          </a:p>
          <a:p>
            <a:pPr marL="717739" lvl="3" indent="-285750">
              <a:lnSpc>
                <a:spcPct val="114000"/>
              </a:lnSpc>
              <a:spcBef>
                <a:spcPts val="600"/>
              </a:spcBef>
              <a:buFont typeface="Courier New" panose="02070309020205020404" pitchFamily="49" charset="0"/>
              <a:buChar char="o"/>
            </a:pPr>
            <a:r>
              <a:rPr kumimoji="1" lang="en-AU" sz="2100" dirty="0">
                <a:latin typeface="Roboto" panose="02000000000000000000" pitchFamily="2" charset="0"/>
                <a:ea typeface="Roboto" panose="02000000000000000000" pitchFamily="2" charset="0"/>
                <a:cs typeface="Roboto" panose="02000000000000000000" pitchFamily="2" charset="0"/>
              </a:rPr>
              <a:t>if they believe you have committed a crime or made an illegal recording</a:t>
            </a:r>
          </a:p>
          <a:p>
            <a:pPr marL="717739" lvl="3" indent="-285750">
              <a:lnSpc>
                <a:spcPct val="114000"/>
              </a:lnSpc>
              <a:spcBef>
                <a:spcPts val="600"/>
              </a:spcBef>
              <a:buFont typeface="Courier New" panose="02070309020205020404" pitchFamily="49" charset="0"/>
              <a:buChar char="o"/>
            </a:pPr>
            <a:r>
              <a:rPr kumimoji="1" lang="en-AU" sz="2100" dirty="0">
                <a:latin typeface="Roboto" panose="02000000000000000000" pitchFamily="2" charset="0"/>
                <a:ea typeface="Roboto" panose="02000000000000000000" pitchFamily="2" charset="0"/>
                <a:cs typeface="Roboto" panose="02000000000000000000" pitchFamily="2" charset="0"/>
              </a:rPr>
              <a:t>to preserve evidence (eg if they think you have filmed evidence of a crime)</a:t>
            </a:r>
          </a:p>
          <a:p>
            <a:pPr marL="285750" indent="-285750">
              <a:lnSpc>
                <a:spcPct val="114000"/>
              </a:lnSpc>
              <a:spcBef>
                <a:spcPts val="600"/>
              </a:spcBef>
              <a:buFont typeface="Arial" panose="020B0604020202020204" pitchFamily="34" charset="0"/>
              <a:buChar char="•"/>
            </a:pPr>
            <a:r>
              <a:rPr kumimoji="1" lang="en-AU" sz="2100" dirty="0">
                <a:latin typeface="Roboto" panose="02000000000000000000" pitchFamily="2" charset="0"/>
                <a:ea typeface="Roboto" panose="02000000000000000000" pitchFamily="2" charset="0"/>
                <a:cs typeface="Roboto" panose="02000000000000000000" pitchFamily="2" charset="0"/>
              </a:rPr>
              <a:t>BUT this does not give police the right to access your phone’s contents, and you do not have to give them your passcode – they need a special warrant</a:t>
            </a: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
        <p:nvSpPr>
          <p:cNvPr id="6" name="Title 1">
            <a:extLst>
              <a:ext uri="{FF2B5EF4-FFF2-40B4-BE49-F238E27FC236}">
                <a16:creationId xmlns:a16="http://schemas.microsoft.com/office/drawing/2014/main" id="{B55EBC42-4AE3-822F-AECC-78AB3F7EC8A9}"/>
              </a:ext>
            </a:extLst>
          </p:cNvPr>
          <p:cNvSpPr txBox="1">
            <a:spLocks/>
          </p:cNvSpPr>
          <p:nvPr/>
        </p:nvSpPr>
        <p:spPr>
          <a:xfrm>
            <a:off x="865141" y="1051317"/>
            <a:ext cx="10913165" cy="744152"/>
          </a:xfrm>
          <a:prstGeom prst="rect">
            <a:avLst/>
          </a:prstGeom>
        </p:spPr>
        <p:txBody>
          <a:bodyPr vert="horz" wrap="none" lIns="91440" tIns="45720" rIns="91440" bIns="45720" rtlCol="0" anchor="t">
            <a:normAutofit/>
          </a:bodyPr>
          <a:lstStyle>
            <a:lvl1pPr algn="l" defTabSz="914377"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pPr>
              <a:lnSpc>
                <a:spcPct val="90000"/>
              </a:lnSpc>
            </a:pPr>
            <a:r>
              <a:rPr lang="en-US" b="1" dirty="0">
                <a:solidFill>
                  <a:srgbClr val="000000"/>
                </a:solidFill>
                <a:latin typeface="Roboto" panose="02000000000000000000" pitchFamily="2" charset="0"/>
                <a:ea typeface="Roboto" panose="02000000000000000000" pitchFamily="2" charset="0"/>
                <a:cs typeface="Roboto" panose="02000000000000000000" pitchFamily="2" charset="0"/>
              </a:rPr>
              <a:t>POLICE POWERS</a:t>
            </a:r>
          </a:p>
        </p:txBody>
      </p:sp>
    </p:spTree>
    <p:extLst>
      <p:ext uri="{BB962C8B-B14F-4D97-AF65-F5344CB8AC3E}">
        <p14:creationId xmlns:p14="http://schemas.microsoft.com/office/powerpoint/2010/main" val="23168527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46</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9" name="Content Placeholder 4">
            <a:extLst>
              <a:ext uri="{FF2B5EF4-FFF2-40B4-BE49-F238E27FC236}">
                <a16:creationId xmlns:a16="http://schemas.microsoft.com/office/drawing/2014/main" id="{37BA3938-FDA8-AA54-F8E4-CD8279C4B0A5}"/>
              </a:ext>
            </a:extLst>
          </p:cNvPr>
          <p:cNvSpPr>
            <a:spLocks noGrp="1"/>
          </p:cNvSpPr>
          <p:nvPr>
            <p:ph sz="quarter" idx="13"/>
          </p:nvPr>
        </p:nvSpPr>
        <p:spPr>
          <a:xfrm>
            <a:off x="865141" y="2200732"/>
            <a:ext cx="9651402" cy="3569362"/>
          </a:xfrm>
        </p:spPr>
        <p:txBody>
          <a:bodyPr vert="horz" lIns="91440" tIns="45720" rIns="91440" bIns="45720" rtlCol="0">
            <a:normAutofit/>
          </a:bodyPr>
          <a:lstStyle/>
          <a:p>
            <a:pPr>
              <a:lnSpc>
                <a:spcPct val="114000"/>
              </a:lnSpc>
              <a:spcBef>
                <a:spcPts val="600"/>
              </a:spcBef>
            </a:pPr>
            <a:r>
              <a:rPr kumimoji="1" lang="en-AU" altLang="ja-JP" sz="2300" b="1" dirty="0">
                <a:latin typeface="Roboto" panose="02000000000000000000" pitchFamily="2" charset="0"/>
                <a:ea typeface="Roboto" panose="02000000000000000000" pitchFamily="2" charset="0"/>
                <a:cs typeface="Roboto" panose="02000000000000000000" pitchFamily="2" charset="0"/>
              </a:rPr>
              <a:t>To protect your phone from police:</a:t>
            </a:r>
          </a:p>
          <a:p>
            <a:pPr marL="285750" indent="-285750">
              <a:lnSpc>
                <a:spcPct val="114000"/>
              </a:lnSpc>
              <a:spcBef>
                <a:spcPts val="600"/>
              </a:spcBef>
              <a:buFont typeface="Arial" panose="020B0604020202020204" pitchFamily="34" charset="0"/>
              <a:buChar char="•"/>
            </a:pPr>
            <a:r>
              <a:rPr kumimoji="1" lang="en-AU" altLang="ja-JP" sz="2300" dirty="0">
                <a:latin typeface="Roboto" panose="02000000000000000000" pitchFamily="2" charset="0"/>
                <a:ea typeface="Roboto" panose="02000000000000000000" pitchFamily="2" charset="0"/>
                <a:cs typeface="Roboto" panose="02000000000000000000" pitchFamily="2" charset="0"/>
              </a:rPr>
              <a:t>Turn off fingerprint/facial recognition and lock it with a passcode that is hard to guess</a:t>
            </a:r>
          </a:p>
          <a:p>
            <a:pPr marL="285750" indent="-285750">
              <a:lnSpc>
                <a:spcPct val="114000"/>
              </a:lnSpc>
              <a:spcBef>
                <a:spcPts val="600"/>
              </a:spcBef>
              <a:buFont typeface="Arial" panose="020B0604020202020204" pitchFamily="34" charset="0"/>
              <a:buChar char="•"/>
            </a:pPr>
            <a:r>
              <a:rPr kumimoji="1" lang="en-AU" sz="2300" dirty="0">
                <a:latin typeface="Roboto" panose="02000000000000000000" pitchFamily="2" charset="0"/>
                <a:ea typeface="Roboto" panose="02000000000000000000" pitchFamily="2" charset="0"/>
                <a:cs typeface="Roboto" panose="02000000000000000000" pitchFamily="2" charset="0"/>
              </a:rPr>
              <a:t>Never unlock your phone for police, unless they show you a warrant or digital access order</a:t>
            </a:r>
          </a:p>
          <a:p>
            <a:pPr marL="285750" indent="-285750">
              <a:lnSpc>
                <a:spcPct val="114000"/>
              </a:lnSpc>
              <a:spcBef>
                <a:spcPts val="600"/>
              </a:spcBef>
              <a:buFont typeface="Arial" panose="020B0604020202020204" pitchFamily="34" charset="0"/>
              <a:buChar char="•"/>
            </a:pPr>
            <a:r>
              <a:rPr lang="en-AU" sz="23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If you are unsure or worried, always speak to a lawyer before unlocking your phone for police</a:t>
            </a:r>
          </a:p>
          <a:p>
            <a:pPr>
              <a:lnSpc>
                <a:spcPct val="114000"/>
              </a:lnSpc>
              <a:spcBef>
                <a:spcPts val="600"/>
              </a:spcBef>
            </a:pPr>
            <a:endParaRPr kumimoji="1" lang="en-AU" sz="2300" dirty="0">
              <a:latin typeface="Roboto" panose="02000000000000000000" pitchFamily="2" charset="0"/>
              <a:ea typeface="Roboto" panose="02000000000000000000" pitchFamily="2" charset="0"/>
              <a:cs typeface="Roboto" panose="02000000000000000000" pitchFamily="2" charset="0"/>
            </a:endParaRP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
        <p:nvSpPr>
          <p:cNvPr id="6" name="Title 1">
            <a:extLst>
              <a:ext uri="{FF2B5EF4-FFF2-40B4-BE49-F238E27FC236}">
                <a16:creationId xmlns:a16="http://schemas.microsoft.com/office/drawing/2014/main" id="{8677621A-A2AE-5823-41BE-30D621A93E42}"/>
              </a:ext>
            </a:extLst>
          </p:cNvPr>
          <p:cNvSpPr txBox="1">
            <a:spLocks/>
          </p:cNvSpPr>
          <p:nvPr/>
        </p:nvSpPr>
        <p:spPr>
          <a:xfrm>
            <a:off x="865141" y="1087906"/>
            <a:ext cx="10913165" cy="744152"/>
          </a:xfrm>
          <a:prstGeom prst="rect">
            <a:avLst/>
          </a:prstGeom>
        </p:spPr>
        <p:txBody>
          <a:bodyPr vert="horz" wrap="none" lIns="91440" tIns="45720" rIns="91440" bIns="45720" rtlCol="0" anchor="t">
            <a:normAutofit/>
          </a:bodyPr>
          <a:lstStyle>
            <a:lvl1pPr algn="l" defTabSz="914377"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pPr>
              <a:lnSpc>
                <a:spcPct val="90000"/>
              </a:lnSpc>
            </a:pPr>
            <a:r>
              <a:rPr lang="en-US" b="1" dirty="0">
                <a:solidFill>
                  <a:srgbClr val="000000"/>
                </a:solidFill>
                <a:latin typeface="Roboto" panose="02000000000000000000" pitchFamily="2" charset="0"/>
                <a:ea typeface="Roboto" panose="02000000000000000000" pitchFamily="2" charset="0"/>
                <a:cs typeface="Roboto" panose="02000000000000000000" pitchFamily="2" charset="0"/>
              </a:rPr>
              <a:t>TIPS FOR PROTECTING YOUR PHONE</a:t>
            </a:r>
          </a:p>
        </p:txBody>
      </p:sp>
    </p:spTree>
    <p:extLst>
      <p:ext uri="{BB962C8B-B14F-4D97-AF65-F5344CB8AC3E}">
        <p14:creationId xmlns:p14="http://schemas.microsoft.com/office/powerpoint/2010/main" val="35005339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B7D7E6">
            <a:alpha val="40000"/>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4885E53-218D-BF8A-D404-8B3AE485768B}"/>
              </a:ext>
            </a:extLst>
          </p:cNvPr>
          <p:cNvSpPr>
            <a:spLocks noGrp="1"/>
          </p:cNvSpPr>
          <p:nvPr>
            <p:ph type="title"/>
          </p:nvPr>
        </p:nvSpPr>
        <p:spPr>
          <a:xfrm>
            <a:off x="1602080" y="1628984"/>
            <a:ext cx="7107967" cy="1362190"/>
          </a:xfrm>
        </p:spPr>
        <p:txBody>
          <a:bodyPr vert="horz" wrap="none" lIns="91440" tIns="45720" rIns="91440" bIns="45720" rtlCol="0" anchor="t">
            <a:noAutofit/>
          </a:bodyPr>
          <a:lstStyle/>
          <a:p>
            <a:pPr>
              <a:lnSpc>
                <a:spcPct val="90000"/>
              </a:lnSpc>
            </a:pPr>
            <a:r>
              <a:rPr lang="en-US" sz="5000" b="1" dirty="0">
                <a:latin typeface="Roboto" panose="02000000000000000000" pitchFamily="2" charset="0"/>
                <a:ea typeface="Roboto" panose="02000000000000000000" pitchFamily="2" charset="0"/>
                <a:cs typeface="Roboto" panose="02000000000000000000" pitchFamily="2" charset="0"/>
              </a:rPr>
              <a:t>PROTECTING YOUR</a:t>
            </a:r>
            <a:br>
              <a:rPr lang="en-US" sz="5000" b="1" dirty="0">
                <a:latin typeface="Roboto" panose="02000000000000000000" pitchFamily="2" charset="0"/>
                <a:ea typeface="Roboto" panose="02000000000000000000" pitchFamily="2" charset="0"/>
                <a:cs typeface="Roboto" panose="02000000000000000000" pitchFamily="2" charset="0"/>
              </a:rPr>
            </a:br>
            <a:r>
              <a:rPr lang="en-US" sz="5000" b="1" dirty="0">
                <a:latin typeface="Roboto" panose="02000000000000000000" pitchFamily="2" charset="0"/>
                <a:ea typeface="Roboto" panose="02000000000000000000" pitchFamily="2" charset="0"/>
                <a:cs typeface="Roboto" panose="02000000000000000000" pitchFamily="2" charset="0"/>
              </a:rPr>
              <a:t>PHONE &amp; VIDEOS</a:t>
            </a:r>
          </a:p>
        </p:txBody>
      </p:sp>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100" normalizeH="0" baseline="0" noProof="0" dirty="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fld id="{844C296D-B57D-C34D-923D-154E4CE5CC2A}" type="slidenum">
              <a:rPr kumimoji="0" lang="en-AU" sz="800" b="0" i="0" u="none" strike="noStrike" kern="1200" cap="none" spc="100" normalizeH="0" baseline="0" noProof="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l" defTabSz="914400" rtl="0" eaLnBrk="1" fontAlgn="auto" latinLnBrk="0" hangingPunct="1">
                <a:lnSpc>
                  <a:spcPct val="100000"/>
                </a:lnSpc>
                <a:spcBef>
                  <a:spcPts val="0"/>
                </a:spcBef>
                <a:spcAft>
                  <a:spcPts val="600"/>
                </a:spcAft>
                <a:buClrTx/>
                <a:buSzTx/>
                <a:buFontTx/>
                <a:buNone/>
                <a:tabLst/>
                <a:defRPr/>
              </a:pPr>
              <a:t>47</a:t>
            </a:fld>
            <a:endParaRPr kumimoji="0" lang="en-AU" sz="800" b="0" i="0" u="none" strike="noStrike" kern="1200" cap="none" spc="100" normalizeH="0" baseline="0" noProof="0" dirty="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
        <p:nvSpPr>
          <p:cNvPr id="8" name="Rectangle 7">
            <a:extLst>
              <a:ext uri="{FF2B5EF4-FFF2-40B4-BE49-F238E27FC236}">
                <a16:creationId xmlns:a16="http://schemas.microsoft.com/office/drawing/2014/main" id="{083A8057-BB9E-98D5-15C0-943828D8CD95}"/>
              </a:ext>
            </a:extLst>
          </p:cNvPr>
          <p:cNvSpPr/>
          <p:nvPr/>
        </p:nvSpPr>
        <p:spPr>
          <a:xfrm>
            <a:off x="865141" y="980983"/>
            <a:ext cx="3204000" cy="64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AU" sz="5000" b="1" i="0" u="none" strike="noStrike" kern="1200" cap="none" spc="0" normalizeH="0" baseline="0" noProof="0" dirty="0">
                <a:ln>
                  <a:noFill/>
                </a:ln>
                <a:solidFill>
                  <a:srgbClr val="FFCE00"/>
                </a:solidFill>
                <a:effectLst/>
                <a:uLnTx/>
                <a:uFillTx/>
                <a:latin typeface="Roboto" panose="02000000000000000000" pitchFamily="2" charset="0"/>
                <a:ea typeface="Roboto" panose="02000000000000000000" pitchFamily="2" charset="0"/>
                <a:cs typeface="Roboto" panose="02000000000000000000" pitchFamily="2" charset="0"/>
              </a:rPr>
              <a:t>ACTIVITY</a:t>
            </a:r>
            <a:endParaRPr kumimoji="0" lang="en-AU" sz="5000" b="0" i="0" u="none" strike="noStrike" kern="1200" cap="none" spc="0" normalizeH="0" baseline="0" noProof="0" dirty="0">
              <a:ln>
                <a:noFill/>
              </a:ln>
              <a:solidFill>
                <a:srgbClr val="FFCE00"/>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0768031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F209EA8-3A96-D3E7-D7E9-CC5422FBC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85187" cy="6857999"/>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703"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A3149C28-972B-4815-161D-90832BD2B67A}"/>
              </a:ext>
            </a:extLst>
          </p:cNvPr>
          <p:cNvSpPr>
            <a:spLocks noGrp="1"/>
          </p:cNvSpPr>
          <p:nvPr>
            <p:ph type="sldNum" sz="quarter" idx="12"/>
          </p:nvPr>
        </p:nvSpPr>
        <p:spPr>
          <a:xfrm>
            <a:off x="8610600" y="6356351"/>
            <a:ext cx="2743200" cy="365125"/>
          </a:xfrm>
        </p:spPr>
        <p:txBody>
          <a:bodyPr vert="horz" lIns="91440" tIns="45720" rIns="91440" bIns="45720" rtlCol="0" anchor="ctr">
            <a:normAutofit/>
          </a:bodyPr>
          <a:lstStyle/>
          <a:p>
            <a:pPr defTabSz="914377">
              <a:spcAft>
                <a:spcPts val="600"/>
              </a:spcAft>
            </a:pPr>
            <a:fld id="{844C296D-B57D-C34D-923D-154E4CE5CC2A}" type="slidenum">
              <a:rPr lang="en-US" sz="1200">
                <a:latin typeface="Roboto" panose="02000000000000000000" pitchFamily="2" charset="0"/>
                <a:ea typeface="Roboto" panose="02000000000000000000" pitchFamily="2" charset="0"/>
                <a:cs typeface="Roboto" panose="02000000000000000000" pitchFamily="2" charset="0"/>
              </a:rPr>
              <a:pPr defTabSz="914377">
                <a:spcAft>
                  <a:spcPts val="600"/>
                </a:spcAft>
              </a:pPr>
              <a:t>48</a:t>
            </a:fld>
            <a:endParaRPr lang="en-US" sz="1200" dirty="0">
              <a:latin typeface="Roboto" panose="02000000000000000000" pitchFamily="2" charset="0"/>
              <a:ea typeface="Roboto" panose="02000000000000000000" pitchFamily="2" charset="0"/>
              <a:cs typeface="Roboto" panose="02000000000000000000" pitchFamily="2" charset="0"/>
            </a:endParaRPr>
          </a:p>
        </p:txBody>
      </p:sp>
      <p:sp>
        <p:nvSpPr>
          <p:cNvPr id="3" name="Footer Placeholder 2">
            <a:extLst>
              <a:ext uri="{FF2B5EF4-FFF2-40B4-BE49-F238E27FC236}">
                <a16:creationId xmlns:a16="http://schemas.microsoft.com/office/drawing/2014/main" id="{31A9AA3C-43FB-FF94-74C9-D0AC357A3B2F}"/>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6" name="Slide Number Placeholder 3">
            <a:extLst>
              <a:ext uri="{FF2B5EF4-FFF2-40B4-BE49-F238E27FC236}">
                <a16:creationId xmlns:a16="http://schemas.microsoft.com/office/drawing/2014/main" id="{013B0A15-48CC-DF4B-1151-5DF39539297A}"/>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48</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10" name="Content Placeholder 4">
            <a:extLst>
              <a:ext uri="{FF2B5EF4-FFF2-40B4-BE49-F238E27FC236}">
                <a16:creationId xmlns:a16="http://schemas.microsoft.com/office/drawing/2014/main" id="{19147E4B-0EBF-EE23-7A89-9EC3A5941C9B}"/>
              </a:ext>
            </a:extLst>
          </p:cNvPr>
          <p:cNvSpPr>
            <a:spLocks noGrp="1"/>
          </p:cNvSpPr>
          <p:nvPr>
            <p:ph sz="quarter" idx="13"/>
          </p:nvPr>
        </p:nvSpPr>
        <p:spPr>
          <a:xfrm>
            <a:off x="5151703" y="2670803"/>
            <a:ext cx="5445316" cy="3316050"/>
          </a:xfrm>
        </p:spPr>
        <p:txBody>
          <a:bodyPr vert="horz" lIns="91440" tIns="45720" rIns="91440" bIns="45720" rtlCol="0">
            <a:normAutofit/>
          </a:bodyPr>
          <a:lstStyle/>
          <a:p>
            <a:pPr marL="400050" indent="-342900">
              <a:lnSpc>
                <a:spcPct val="134000"/>
              </a:lnSpc>
              <a:buFont typeface="Arial" panose="020B0604020202020204" pitchFamily="34" charset="0"/>
              <a:buChar char="•"/>
            </a:pPr>
            <a:r>
              <a:rPr lang="en-US" sz="2600" dirty="0">
                <a:latin typeface="Roboto" panose="02000000000000000000" pitchFamily="2" charset="0"/>
                <a:ea typeface="Roboto" panose="02000000000000000000" pitchFamily="2" charset="0"/>
                <a:cs typeface="Roboto" panose="02000000000000000000" pitchFamily="2" charset="0"/>
              </a:rPr>
              <a:t>Stopped &amp; Questioned by Police</a:t>
            </a:r>
          </a:p>
          <a:p>
            <a:pPr marL="400050" indent="-342900">
              <a:lnSpc>
                <a:spcPct val="134000"/>
              </a:lnSpc>
              <a:buFont typeface="Arial" panose="020B0604020202020204" pitchFamily="34" charset="0"/>
              <a:buChar char="•"/>
            </a:pPr>
            <a:r>
              <a:rPr lang="en-US" sz="2600" dirty="0">
                <a:latin typeface="Roboto" panose="02000000000000000000" pitchFamily="2" charset="0"/>
                <a:ea typeface="Roboto" panose="02000000000000000000" pitchFamily="2" charset="0"/>
                <a:cs typeface="Roboto" panose="02000000000000000000" pitchFamily="2" charset="0"/>
              </a:rPr>
              <a:t>Stopped &amp; Searched by Police</a:t>
            </a:r>
          </a:p>
          <a:p>
            <a:pPr marL="400050" indent="-342900">
              <a:lnSpc>
                <a:spcPct val="134000"/>
              </a:lnSpc>
              <a:buFont typeface="Arial" panose="020B0604020202020204" pitchFamily="34" charset="0"/>
              <a:buChar char="•"/>
            </a:pPr>
            <a:r>
              <a:rPr lang="en-US" sz="2600" dirty="0">
                <a:latin typeface="Roboto" panose="02000000000000000000" pitchFamily="2" charset="0"/>
                <a:ea typeface="Roboto" panose="02000000000000000000" pitchFamily="2" charset="0"/>
                <a:cs typeface="Roboto" panose="02000000000000000000" pitchFamily="2" charset="0"/>
              </a:rPr>
              <a:t>Police Misconduct &amp; Making a Complaint</a:t>
            </a:r>
          </a:p>
          <a:p>
            <a:pPr marL="400050" indent="-342900">
              <a:lnSpc>
                <a:spcPct val="134000"/>
              </a:lnSpc>
              <a:buFont typeface="Arial" panose="020B0604020202020204" pitchFamily="34" charset="0"/>
              <a:buChar char="•"/>
            </a:pPr>
            <a:endParaRPr lang="en-US" sz="2600" dirty="0">
              <a:latin typeface="Roboto" panose="02000000000000000000" pitchFamily="2" charset="0"/>
              <a:ea typeface="Roboto" panose="02000000000000000000" pitchFamily="2" charset="0"/>
              <a:cs typeface="Roboto" panose="02000000000000000000" pitchFamily="2" charset="0"/>
            </a:endParaRPr>
          </a:p>
          <a:p>
            <a:pPr marL="976026" lvl="4" indent="-342891">
              <a:lnSpc>
                <a:spcPct val="134000"/>
              </a:lnSpc>
              <a:buFont typeface="Courier New" panose="02070309020205020404" pitchFamily="49" charset="0"/>
              <a:buChar char="o"/>
            </a:pPr>
            <a:endParaRPr lang="en-US" sz="2600" dirty="0">
              <a:latin typeface="Roboto" panose="02000000000000000000" pitchFamily="2" charset="0"/>
              <a:ea typeface="Roboto" panose="02000000000000000000" pitchFamily="2" charset="0"/>
              <a:cs typeface="Roboto" panose="02000000000000000000" pitchFamily="2" charset="0"/>
            </a:endParaRPr>
          </a:p>
        </p:txBody>
      </p:sp>
      <p:sp>
        <p:nvSpPr>
          <p:cNvPr id="2" name="Title 2">
            <a:extLst>
              <a:ext uri="{FF2B5EF4-FFF2-40B4-BE49-F238E27FC236}">
                <a16:creationId xmlns:a16="http://schemas.microsoft.com/office/drawing/2014/main" id="{8FCC2AD1-33B3-20FF-8D03-C5A1E2239C08}"/>
              </a:ext>
            </a:extLst>
          </p:cNvPr>
          <p:cNvSpPr txBox="1">
            <a:spLocks/>
          </p:cNvSpPr>
          <p:nvPr/>
        </p:nvSpPr>
        <p:spPr>
          <a:xfrm>
            <a:off x="5151703" y="1052132"/>
            <a:ext cx="6202097" cy="456813"/>
          </a:xfrm>
          <a:prstGeom prst="rect">
            <a:avLst/>
          </a:prstGeom>
        </p:spPr>
        <p:txBody>
          <a:bodyPr vert="horz" wrap="none" lIns="0" tIns="0" rIns="0" bIns="0" rtlCol="0" anchor="t">
            <a:noAutofit/>
          </a:bodyPr>
          <a:lstStyle>
            <a:lvl1pPr algn="l" defTabSz="914377"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r>
              <a:rPr lang="en-AU" b="1" dirty="0">
                <a:latin typeface="Roboto" panose="02000000000000000000" pitchFamily="2" charset="0"/>
                <a:ea typeface="Roboto" panose="02000000000000000000" pitchFamily="2" charset="0"/>
                <a:cs typeface="Roboto" panose="02000000000000000000" pitchFamily="2" charset="0"/>
              </a:rPr>
              <a:t>DEALING WITH POLICE</a:t>
            </a:r>
          </a:p>
        </p:txBody>
      </p:sp>
      <p:sp>
        <p:nvSpPr>
          <p:cNvPr id="11" name="Rectangle 10">
            <a:extLst>
              <a:ext uri="{FF2B5EF4-FFF2-40B4-BE49-F238E27FC236}">
                <a16:creationId xmlns:a16="http://schemas.microsoft.com/office/drawing/2014/main" id="{FA6565E4-9AD3-A7D0-0AEC-9C15D14D4A9B}"/>
              </a:ext>
            </a:extLst>
          </p:cNvPr>
          <p:cNvSpPr/>
          <p:nvPr/>
        </p:nvSpPr>
        <p:spPr>
          <a:xfrm>
            <a:off x="5348615" y="1508945"/>
            <a:ext cx="5546694" cy="5324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r"/>
            <a:r>
              <a:rPr lang="en-AU" sz="4200" b="1" dirty="0">
                <a:solidFill>
                  <a:srgbClr val="FFCE00"/>
                </a:solidFill>
                <a:latin typeface="Roboto" panose="02000000000000000000" pitchFamily="2" charset="0"/>
                <a:ea typeface="Roboto" panose="02000000000000000000" pitchFamily="2" charset="0"/>
                <a:cs typeface="Roboto" panose="02000000000000000000" pitchFamily="2" charset="0"/>
              </a:rPr>
              <a:t>SECTION OVERVIEW</a:t>
            </a:r>
            <a:endParaRPr lang="en-AU" sz="4200" dirty="0">
              <a:solidFill>
                <a:srgbClr val="FFCE00"/>
              </a:solidFill>
              <a:latin typeface="Roboto" panose="02000000000000000000" pitchFamily="2" charset="0"/>
              <a:ea typeface="Roboto" panose="02000000000000000000" pitchFamily="2" charset="0"/>
              <a:cs typeface="Roboto" panose="02000000000000000000" pitchFamily="2" charset="0"/>
            </a:endParaRPr>
          </a:p>
        </p:txBody>
      </p:sp>
      <p:pic>
        <p:nvPicPr>
          <p:cNvPr id="9" name="Picture 8" descr="Icon&#10;&#10;Description automatically generated">
            <a:extLst>
              <a:ext uri="{FF2B5EF4-FFF2-40B4-BE49-F238E27FC236}">
                <a16:creationId xmlns:a16="http://schemas.microsoft.com/office/drawing/2014/main" id="{C7003065-20EC-0A2F-7479-58E098442693}"/>
              </a:ext>
            </a:extLst>
          </p:cNvPr>
          <p:cNvPicPr>
            <a:picLocks noChangeAspect="1"/>
          </p:cNvPicPr>
          <p:nvPr/>
        </p:nvPicPr>
        <p:blipFill>
          <a:blip r:embed="rId3"/>
          <a:stretch>
            <a:fillRect/>
          </a:stretch>
        </p:blipFill>
        <p:spPr>
          <a:xfrm>
            <a:off x="752592" y="1988999"/>
            <a:ext cx="2880000" cy="2880000"/>
          </a:xfrm>
          <a:prstGeom prst="rect">
            <a:avLst/>
          </a:prstGeom>
          <a:noFill/>
        </p:spPr>
      </p:pic>
    </p:spTree>
    <p:extLst>
      <p:ext uri="{BB962C8B-B14F-4D97-AF65-F5344CB8AC3E}">
        <p14:creationId xmlns:p14="http://schemas.microsoft.com/office/powerpoint/2010/main" val="3197870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B8D7E6"/>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4885E53-218D-BF8A-D404-8B3AE485768B}"/>
              </a:ext>
            </a:extLst>
          </p:cNvPr>
          <p:cNvSpPr>
            <a:spLocks noGrp="1"/>
          </p:cNvSpPr>
          <p:nvPr>
            <p:ph type="title"/>
          </p:nvPr>
        </p:nvSpPr>
        <p:spPr>
          <a:xfrm>
            <a:off x="915843" y="880677"/>
            <a:ext cx="10488659" cy="1994674"/>
          </a:xfrm>
        </p:spPr>
        <p:txBody>
          <a:bodyPr vert="horz" wrap="none" lIns="91440" tIns="45720" rIns="91440" bIns="45720" rtlCol="0" anchor="t">
            <a:noAutofit/>
          </a:bodyPr>
          <a:lstStyle/>
          <a:p>
            <a:pPr>
              <a:lnSpc>
                <a:spcPct val="90000"/>
              </a:lnSpc>
            </a:pPr>
            <a:r>
              <a:rPr lang="en-US" sz="7000" b="1" dirty="0">
                <a:latin typeface="Roboto" panose="02000000000000000000" pitchFamily="2" charset="0"/>
                <a:ea typeface="Roboto" panose="02000000000000000000" pitchFamily="2" charset="0"/>
                <a:cs typeface="Roboto" panose="02000000000000000000" pitchFamily="2" charset="0"/>
              </a:rPr>
              <a:t>STOPPED &amp; </a:t>
            </a:r>
            <a:br>
              <a:rPr lang="en-US" sz="7000" b="1" dirty="0">
                <a:latin typeface="Roboto" panose="02000000000000000000" pitchFamily="2" charset="0"/>
                <a:ea typeface="Roboto" panose="02000000000000000000" pitchFamily="2" charset="0"/>
                <a:cs typeface="Roboto" panose="02000000000000000000" pitchFamily="2" charset="0"/>
              </a:rPr>
            </a:br>
            <a:r>
              <a:rPr lang="en-US" sz="7000" b="1" dirty="0">
                <a:latin typeface="Roboto" panose="02000000000000000000" pitchFamily="2" charset="0"/>
                <a:ea typeface="Roboto" panose="02000000000000000000" pitchFamily="2" charset="0"/>
                <a:cs typeface="Roboto" panose="02000000000000000000" pitchFamily="2" charset="0"/>
              </a:rPr>
              <a:t>QUESTIONED BY </a:t>
            </a:r>
            <a:br>
              <a:rPr lang="en-US" sz="7000" b="1" dirty="0">
                <a:latin typeface="Roboto" panose="02000000000000000000" pitchFamily="2" charset="0"/>
                <a:ea typeface="Roboto" panose="02000000000000000000" pitchFamily="2" charset="0"/>
                <a:cs typeface="Roboto" panose="02000000000000000000" pitchFamily="2" charset="0"/>
              </a:rPr>
            </a:br>
            <a:r>
              <a:rPr lang="en-US" sz="7000" b="1" dirty="0">
                <a:latin typeface="Roboto" panose="02000000000000000000" pitchFamily="2" charset="0"/>
                <a:ea typeface="Roboto" panose="02000000000000000000" pitchFamily="2" charset="0"/>
                <a:cs typeface="Roboto" panose="02000000000000000000" pitchFamily="2" charset="0"/>
              </a:rPr>
              <a:t>POLICE</a:t>
            </a:r>
          </a:p>
        </p:txBody>
      </p: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100" normalizeH="0" baseline="0" noProof="0" dirty="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fld id="{844C296D-B57D-C34D-923D-154E4CE5CC2A}" type="slidenum">
              <a:rPr kumimoji="0" lang="en-AU" sz="800" b="0" i="0" u="none" strike="noStrike" kern="1200" cap="none" spc="100" normalizeH="0" baseline="0" noProof="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l" defTabSz="914400" rtl="0" eaLnBrk="1" fontAlgn="auto" latinLnBrk="0" hangingPunct="1">
                <a:lnSpc>
                  <a:spcPct val="100000"/>
                </a:lnSpc>
                <a:spcBef>
                  <a:spcPts val="0"/>
                </a:spcBef>
                <a:spcAft>
                  <a:spcPts val="600"/>
                </a:spcAft>
                <a:buClrTx/>
                <a:buSzTx/>
                <a:buFontTx/>
                <a:buNone/>
                <a:tabLst/>
                <a:defRPr/>
              </a:pPr>
              <a:t>49</a:t>
            </a:fld>
            <a:endParaRPr kumimoji="0" lang="en-AU" sz="800" b="0" i="0" u="none" strike="noStrike" kern="1200" cap="none" spc="100" normalizeH="0" baseline="0" noProof="0" dirty="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Tree>
    <p:extLst>
      <p:ext uri="{BB962C8B-B14F-4D97-AF65-F5344CB8AC3E}">
        <p14:creationId xmlns:p14="http://schemas.microsoft.com/office/powerpoint/2010/main" val="171549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F209EA8-3A96-D3E7-D7E9-CC5422FBC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85187" cy="6857999"/>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703"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31A9AA3C-43FB-FF94-74C9-D0AC357A3B2F}"/>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6" name="Slide Number Placeholder 3">
            <a:extLst>
              <a:ext uri="{FF2B5EF4-FFF2-40B4-BE49-F238E27FC236}">
                <a16:creationId xmlns:a16="http://schemas.microsoft.com/office/drawing/2014/main" id="{013B0A15-48CC-DF4B-1151-5DF39539297A}"/>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5</a:t>
            </a:fld>
            <a:endParaRPr lang="en-AU" dirty="0">
              <a:latin typeface="Roboto" panose="02000000000000000000" pitchFamily="2" charset="0"/>
              <a:ea typeface="Roboto" panose="02000000000000000000" pitchFamily="2" charset="0"/>
              <a:cs typeface="Roboto" panose="02000000000000000000" pitchFamily="2" charset="0"/>
            </a:endParaRPr>
          </a:p>
        </p:txBody>
      </p:sp>
      <p:pic>
        <p:nvPicPr>
          <p:cNvPr id="8" name="Picture 7" descr="Icon&#10;&#10;Description automatically generated">
            <a:extLst>
              <a:ext uri="{FF2B5EF4-FFF2-40B4-BE49-F238E27FC236}">
                <a16:creationId xmlns:a16="http://schemas.microsoft.com/office/drawing/2014/main" id="{533BB0C8-64A7-1C6D-2A8E-A3A9B6AB43D7}"/>
              </a:ext>
            </a:extLst>
          </p:cNvPr>
          <p:cNvPicPr>
            <a:picLocks noChangeAspect="1"/>
          </p:cNvPicPr>
          <p:nvPr/>
        </p:nvPicPr>
        <p:blipFill>
          <a:blip r:embed="rId3"/>
          <a:stretch>
            <a:fillRect/>
          </a:stretch>
        </p:blipFill>
        <p:spPr>
          <a:xfrm>
            <a:off x="11353800" y="136525"/>
            <a:ext cx="744152" cy="744152"/>
          </a:xfrm>
          <a:prstGeom prst="rect">
            <a:avLst/>
          </a:prstGeom>
        </p:spPr>
      </p:pic>
      <p:sp>
        <p:nvSpPr>
          <p:cNvPr id="10" name="Rectangle 9">
            <a:extLst>
              <a:ext uri="{FF2B5EF4-FFF2-40B4-BE49-F238E27FC236}">
                <a16:creationId xmlns:a16="http://schemas.microsoft.com/office/drawing/2014/main" id="{30166F9A-803F-0833-8A84-FEEB974F5E93}"/>
              </a:ext>
            </a:extLst>
          </p:cNvPr>
          <p:cNvSpPr/>
          <p:nvPr/>
        </p:nvSpPr>
        <p:spPr>
          <a:xfrm>
            <a:off x="5434884" y="1473798"/>
            <a:ext cx="3213170" cy="5324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r"/>
            <a:r>
              <a:rPr lang="en-AU" sz="4500" b="1" dirty="0">
                <a:solidFill>
                  <a:srgbClr val="FFCE00"/>
                </a:solidFill>
                <a:latin typeface="Roboto" panose="02000000000000000000" pitchFamily="2" charset="0"/>
                <a:ea typeface="Roboto" panose="02000000000000000000" pitchFamily="2" charset="0"/>
                <a:cs typeface="Roboto" panose="02000000000000000000" pitchFamily="2" charset="0"/>
              </a:rPr>
              <a:t>WARNING</a:t>
            </a:r>
            <a:endParaRPr lang="en-AU" sz="4500" dirty="0">
              <a:solidFill>
                <a:srgbClr val="FFCE00"/>
              </a:solidFill>
              <a:latin typeface="Roboto" panose="02000000000000000000" pitchFamily="2" charset="0"/>
              <a:ea typeface="Roboto" panose="02000000000000000000" pitchFamily="2" charset="0"/>
              <a:cs typeface="Roboto" panose="02000000000000000000" pitchFamily="2" charset="0"/>
            </a:endParaRPr>
          </a:p>
        </p:txBody>
      </p:sp>
      <p:sp>
        <p:nvSpPr>
          <p:cNvPr id="11" name="Title 2">
            <a:extLst>
              <a:ext uri="{FF2B5EF4-FFF2-40B4-BE49-F238E27FC236}">
                <a16:creationId xmlns:a16="http://schemas.microsoft.com/office/drawing/2014/main" id="{ACD8D2E2-916E-0588-9B90-3C19AA8ADEF8}"/>
              </a:ext>
            </a:extLst>
          </p:cNvPr>
          <p:cNvSpPr>
            <a:spLocks noGrp="1"/>
          </p:cNvSpPr>
          <p:nvPr>
            <p:ph type="title"/>
          </p:nvPr>
        </p:nvSpPr>
        <p:spPr>
          <a:xfrm>
            <a:off x="5127050" y="1019397"/>
            <a:ext cx="3031564" cy="454401"/>
          </a:xfrm>
        </p:spPr>
        <p:txBody>
          <a:bodyPr wrap="none"/>
          <a:lstStyle/>
          <a:p>
            <a:r>
              <a:rPr lang="en-AU" sz="4500" b="1" dirty="0">
                <a:latin typeface="Roboto" panose="02000000000000000000" pitchFamily="2" charset="0"/>
                <a:ea typeface="Roboto" panose="02000000000000000000" pitchFamily="2" charset="0"/>
                <a:cs typeface="Roboto" panose="02000000000000000000" pitchFamily="2" charset="0"/>
              </a:rPr>
              <a:t>CONTENT</a:t>
            </a:r>
          </a:p>
        </p:txBody>
      </p:sp>
      <p:sp>
        <p:nvSpPr>
          <p:cNvPr id="12" name="Content Placeholder 3">
            <a:extLst>
              <a:ext uri="{FF2B5EF4-FFF2-40B4-BE49-F238E27FC236}">
                <a16:creationId xmlns:a16="http://schemas.microsoft.com/office/drawing/2014/main" id="{18BF31EA-E8E2-8D14-4605-EECC3113D8F2}"/>
              </a:ext>
            </a:extLst>
          </p:cNvPr>
          <p:cNvSpPr txBox="1">
            <a:spLocks/>
          </p:cNvSpPr>
          <p:nvPr/>
        </p:nvSpPr>
        <p:spPr>
          <a:xfrm>
            <a:off x="5127050" y="2272719"/>
            <a:ext cx="5918539" cy="4083631"/>
          </a:xfrm>
          <a:prstGeom prst="rect">
            <a:avLst/>
          </a:prstGeom>
        </p:spPr>
        <p:txBody>
          <a:bodyPr>
            <a:normAutofit/>
          </a:bodyPr>
          <a:lstStyle>
            <a:lvl1pPr marL="0" indent="0" algn="l" defTabSz="914377" rtl="0" eaLnBrk="1" latinLnBrk="0" hangingPunct="1">
              <a:lnSpc>
                <a:spcPct val="90000"/>
              </a:lnSpc>
              <a:spcBef>
                <a:spcPts val="300"/>
              </a:spcBef>
              <a:spcAft>
                <a:spcPts val="600"/>
              </a:spcAft>
              <a:buFont typeface="Arial" panose="020B0604020202020204" pitchFamily="34" charset="0"/>
              <a:buNone/>
              <a:defRPr sz="1500" b="0" kern="1200">
                <a:solidFill>
                  <a:schemeClr val="tx1"/>
                </a:solidFill>
                <a:latin typeface="+mn-lt"/>
                <a:ea typeface="+mn-ea"/>
                <a:cs typeface="+mn-cs"/>
              </a:defRPr>
            </a:lvl1pPr>
            <a:lvl2pPr marL="143996"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2pPr>
            <a:lvl3pPr marL="287993"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3pPr>
            <a:lvl4pPr marL="431989"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4pPr>
            <a:lvl5pPr marL="575986"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0"/>
              </a:spcBef>
              <a:spcAft>
                <a:spcPts val="800"/>
              </a:spcAft>
            </a:pPr>
            <a:r>
              <a:rPr lang="en-AU" sz="2000" dirty="0">
                <a:latin typeface="Roboto" panose="02000000000000000000" pitchFamily="2" charset="0"/>
                <a:ea typeface="Roboto" panose="02000000000000000000" pitchFamily="2" charset="0"/>
                <a:cs typeface="Roboto" panose="02000000000000000000" pitchFamily="2" charset="0"/>
              </a:rPr>
              <a:t>Aboriginal and Torres Strait Islander people are advised that the CopWatch training materials and website may contain images, voices and names of people who have passed away.</a:t>
            </a:r>
          </a:p>
          <a:p>
            <a:pPr>
              <a:lnSpc>
                <a:spcPct val="114000"/>
              </a:lnSpc>
              <a:spcBef>
                <a:spcPts val="600"/>
              </a:spcBef>
              <a:spcAft>
                <a:spcPts val="800"/>
              </a:spcAft>
            </a:pPr>
            <a:r>
              <a:rPr lang="en-AU" sz="2000" dirty="0">
                <a:latin typeface="Roboto" panose="02000000000000000000" pitchFamily="2" charset="0"/>
                <a:ea typeface="Roboto" panose="02000000000000000000" pitchFamily="2" charset="0"/>
                <a:cs typeface="Roboto" panose="02000000000000000000" pitchFamily="2" charset="0"/>
              </a:rPr>
              <a:t>Some of the content may be confronting and distressing. Take care and if you need support contact:</a:t>
            </a:r>
          </a:p>
          <a:p>
            <a:pPr marL="285750" indent="-285750">
              <a:lnSpc>
                <a:spcPct val="114000"/>
              </a:lnSpc>
              <a:spcBef>
                <a:spcPts val="0"/>
              </a:spcBef>
              <a:spcAft>
                <a:spcPts val="800"/>
              </a:spcAft>
              <a:buFont typeface="Arial" panose="020B0604020202020204" pitchFamily="34" charset="0"/>
              <a:buChar char="•"/>
            </a:pPr>
            <a:r>
              <a:rPr lang="en-AU" sz="2000" b="1" dirty="0">
                <a:latin typeface="Roboto" panose="02000000000000000000" pitchFamily="2" charset="0"/>
                <a:ea typeface="Roboto" panose="02000000000000000000" pitchFamily="2" charset="0"/>
                <a:cs typeface="Roboto" panose="02000000000000000000" pitchFamily="2" charset="0"/>
              </a:rPr>
              <a:t>13YARN </a:t>
            </a:r>
            <a:r>
              <a:rPr lang="en-AU" sz="2000" dirty="0">
                <a:latin typeface="Roboto" panose="02000000000000000000" pitchFamily="2" charset="0"/>
                <a:ea typeface="Roboto" panose="02000000000000000000" pitchFamily="2" charset="0"/>
                <a:cs typeface="Roboto" panose="02000000000000000000" pitchFamily="2" charset="0"/>
              </a:rPr>
              <a:t>on 13 92 76</a:t>
            </a:r>
          </a:p>
          <a:p>
            <a:pPr marL="285750" indent="-285750">
              <a:lnSpc>
                <a:spcPct val="114000"/>
              </a:lnSpc>
              <a:spcBef>
                <a:spcPts val="0"/>
              </a:spcBef>
              <a:spcAft>
                <a:spcPts val="800"/>
              </a:spcAft>
              <a:buFont typeface="Arial" panose="020B0604020202020204" pitchFamily="34" charset="0"/>
              <a:buChar char="•"/>
            </a:pPr>
            <a:r>
              <a:rPr lang="en-AU" sz="2000" b="1" dirty="0">
                <a:latin typeface="Roboto" panose="02000000000000000000" pitchFamily="2" charset="0"/>
                <a:ea typeface="Roboto" panose="02000000000000000000" pitchFamily="2" charset="0"/>
                <a:cs typeface="Roboto" panose="02000000000000000000" pitchFamily="2" charset="0"/>
              </a:rPr>
              <a:t>Brother to Brother </a:t>
            </a:r>
            <a:r>
              <a:rPr lang="en-AU" sz="2000" dirty="0">
                <a:latin typeface="Roboto" panose="02000000000000000000" pitchFamily="2" charset="0"/>
                <a:ea typeface="Roboto" panose="02000000000000000000" pitchFamily="2" charset="0"/>
                <a:cs typeface="Roboto" panose="02000000000000000000" pitchFamily="2" charset="0"/>
              </a:rPr>
              <a:t>on 1800 435 799</a:t>
            </a:r>
          </a:p>
          <a:p>
            <a:pPr marL="285750" indent="-285750">
              <a:lnSpc>
                <a:spcPct val="114000"/>
              </a:lnSpc>
              <a:spcBef>
                <a:spcPts val="0"/>
              </a:spcBef>
              <a:spcAft>
                <a:spcPts val="800"/>
              </a:spcAft>
              <a:buFont typeface="Arial" panose="020B0604020202020204" pitchFamily="34" charset="0"/>
              <a:buChar char="•"/>
            </a:pPr>
            <a:r>
              <a:rPr lang="en-AU" sz="2000" b="1" dirty="0">
                <a:latin typeface="Roboto" panose="02000000000000000000" pitchFamily="2" charset="0"/>
                <a:ea typeface="Roboto" panose="02000000000000000000" pitchFamily="2" charset="0"/>
                <a:cs typeface="Roboto" panose="02000000000000000000" pitchFamily="2" charset="0"/>
              </a:rPr>
              <a:t>Lifeline </a:t>
            </a:r>
            <a:r>
              <a:rPr lang="en-AU" sz="2000" dirty="0">
                <a:latin typeface="Roboto" panose="02000000000000000000" pitchFamily="2" charset="0"/>
                <a:ea typeface="Roboto" panose="02000000000000000000" pitchFamily="2" charset="0"/>
                <a:cs typeface="Roboto" panose="02000000000000000000" pitchFamily="2" charset="0"/>
              </a:rPr>
              <a:t>on 13 11 14</a:t>
            </a: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D4D877AD-3D19-45C7-65A5-AA890DBC6ABB}"/>
              </a:ext>
            </a:extLst>
          </p:cNvPr>
          <p:cNvPicPr>
            <a:picLocks noChangeAspect="1"/>
          </p:cNvPicPr>
          <p:nvPr/>
        </p:nvPicPr>
        <p:blipFill>
          <a:blip r:embed="rId4"/>
          <a:stretch>
            <a:fillRect/>
          </a:stretch>
        </p:blipFill>
        <p:spPr>
          <a:xfrm>
            <a:off x="612751" y="1988999"/>
            <a:ext cx="2880000" cy="2880000"/>
          </a:xfrm>
          <a:prstGeom prst="rect">
            <a:avLst/>
          </a:prstGeom>
        </p:spPr>
      </p:pic>
    </p:spTree>
    <p:extLst>
      <p:ext uri="{BB962C8B-B14F-4D97-AF65-F5344CB8AC3E}">
        <p14:creationId xmlns:p14="http://schemas.microsoft.com/office/powerpoint/2010/main" val="6341090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50</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9" name="Content Placeholder 4">
            <a:extLst>
              <a:ext uri="{FF2B5EF4-FFF2-40B4-BE49-F238E27FC236}">
                <a16:creationId xmlns:a16="http://schemas.microsoft.com/office/drawing/2014/main" id="{37BA3938-FDA8-AA54-F8E4-CD8279C4B0A5}"/>
              </a:ext>
            </a:extLst>
          </p:cNvPr>
          <p:cNvSpPr>
            <a:spLocks noGrp="1"/>
          </p:cNvSpPr>
          <p:nvPr>
            <p:ph sz="quarter" idx="13"/>
          </p:nvPr>
        </p:nvSpPr>
        <p:spPr>
          <a:xfrm>
            <a:off x="865141" y="2359463"/>
            <a:ext cx="9210339" cy="3074295"/>
          </a:xfrm>
        </p:spPr>
        <p:txBody>
          <a:bodyPr vert="horz" lIns="91440" tIns="45720" rIns="91440" bIns="45720" rtlCol="0">
            <a:normAutofit/>
          </a:bodyPr>
          <a:lstStyle/>
          <a:p>
            <a:pPr>
              <a:lnSpc>
                <a:spcPct val="114000"/>
              </a:lnSpc>
              <a:spcBef>
                <a:spcPts val="600"/>
              </a:spcBef>
            </a:pPr>
            <a:r>
              <a:rPr lang="en-AU" sz="2200" dirty="0">
                <a:latin typeface="Roboto" panose="02000000000000000000" pitchFamily="2" charset="0"/>
                <a:ea typeface="Roboto" panose="02000000000000000000" pitchFamily="2" charset="0"/>
                <a:cs typeface="Roboto" panose="02000000000000000000" pitchFamily="2" charset="0"/>
              </a:rPr>
              <a:t>Remember, police have a broad range of powers!</a:t>
            </a:r>
          </a:p>
          <a:p>
            <a:pPr>
              <a:lnSpc>
                <a:spcPct val="114000"/>
              </a:lnSpc>
              <a:spcBef>
                <a:spcPts val="0"/>
              </a:spcBef>
              <a:spcAft>
                <a:spcPts val="0"/>
              </a:spcAft>
            </a:pPr>
            <a:endParaRPr lang="en-AU" sz="2200" dirty="0">
              <a:latin typeface="Roboto" panose="02000000000000000000" pitchFamily="2" charset="0"/>
              <a:ea typeface="Roboto" panose="02000000000000000000" pitchFamily="2" charset="0"/>
              <a:cs typeface="Roboto" panose="02000000000000000000" pitchFamily="2" charset="0"/>
            </a:endParaRPr>
          </a:p>
          <a:p>
            <a:pPr>
              <a:lnSpc>
                <a:spcPct val="114000"/>
              </a:lnSpc>
              <a:spcBef>
                <a:spcPts val="600"/>
              </a:spcBef>
            </a:pPr>
            <a:r>
              <a:rPr kumimoji="1" lang="en-AU" sz="2200" b="1" dirty="0">
                <a:latin typeface="Roboto" panose="02000000000000000000" pitchFamily="2" charset="0"/>
                <a:ea typeface="Roboto" panose="02000000000000000000" pitchFamily="2" charset="0"/>
                <a:cs typeface="Roboto" panose="02000000000000000000" pitchFamily="2" charset="0"/>
              </a:rPr>
              <a:t>Tips for keeping safe when dealing with police:</a:t>
            </a:r>
          </a:p>
          <a:p>
            <a:pPr marL="285750" indent="-285750">
              <a:lnSpc>
                <a:spcPct val="114000"/>
              </a:lnSpc>
              <a:spcBef>
                <a:spcPts val="600"/>
              </a:spcBef>
              <a:buFont typeface="Arial" panose="020B0604020202020204" pitchFamily="34" charset="0"/>
              <a:buChar char="•"/>
            </a:pPr>
            <a:r>
              <a:rPr kumimoji="1" lang="en-AU" sz="2200" dirty="0">
                <a:latin typeface="Roboto" panose="02000000000000000000" pitchFamily="2" charset="0"/>
                <a:ea typeface="Roboto" panose="02000000000000000000" pitchFamily="2" charset="0"/>
                <a:cs typeface="Roboto" panose="02000000000000000000" pitchFamily="2" charset="0"/>
              </a:rPr>
              <a:t>Try to stay calm, be polite and cooperative</a:t>
            </a:r>
          </a:p>
          <a:p>
            <a:pPr marL="285750" indent="-285750">
              <a:lnSpc>
                <a:spcPct val="114000"/>
              </a:lnSpc>
              <a:spcBef>
                <a:spcPts val="600"/>
              </a:spcBef>
              <a:buFont typeface="Arial" panose="020B0604020202020204" pitchFamily="34" charset="0"/>
              <a:buChar char="•"/>
            </a:pPr>
            <a:r>
              <a:rPr kumimoji="1" lang="en-AU" sz="2200" dirty="0">
                <a:latin typeface="Roboto" panose="02000000000000000000" pitchFamily="2" charset="0"/>
                <a:ea typeface="Roboto" panose="02000000000000000000" pitchFamily="2" charset="0"/>
                <a:cs typeface="Roboto" panose="02000000000000000000" pitchFamily="2" charset="0"/>
              </a:rPr>
              <a:t>Don’t resist, swear etc – this can lead to additional charges or fines</a:t>
            </a:r>
          </a:p>
          <a:p>
            <a:pPr marL="285750" indent="-285750">
              <a:lnSpc>
                <a:spcPct val="114000"/>
              </a:lnSpc>
              <a:spcBef>
                <a:spcPts val="600"/>
              </a:spcBef>
              <a:buFont typeface="Arial" panose="020B0604020202020204" pitchFamily="34" charset="0"/>
              <a:buChar char="•"/>
            </a:pPr>
            <a:r>
              <a:rPr kumimoji="1" lang="en-AU" sz="2200" dirty="0">
                <a:latin typeface="Roboto" panose="02000000000000000000" pitchFamily="2" charset="0"/>
                <a:ea typeface="Roboto" panose="02000000000000000000" pitchFamily="2" charset="0"/>
                <a:cs typeface="Roboto" panose="02000000000000000000" pitchFamily="2" charset="0"/>
              </a:rPr>
              <a:t>If you don’t know their rank, call them 'Officer’</a:t>
            </a: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
        <p:nvSpPr>
          <p:cNvPr id="11" name="Title 1">
            <a:extLst>
              <a:ext uri="{FF2B5EF4-FFF2-40B4-BE49-F238E27FC236}">
                <a16:creationId xmlns:a16="http://schemas.microsoft.com/office/drawing/2014/main" id="{E60C3920-8B0A-4C93-95B1-F8A8BF9AC9FE}"/>
              </a:ext>
            </a:extLst>
          </p:cNvPr>
          <p:cNvSpPr>
            <a:spLocks noGrp="1"/>
          </p:cNvSpPr>
          <p:nvPr>
            <p:ph type="title"/>
          </p:nvPr>
        </p:nvSpPr>
        <p:spPr>
          <a:xfrm>
            <a:off x="865141" y="1064016"/>
            <a:ext cx="10913165" cy="729724"/>
          </a:xfrm>
        </p:spPr>
        <p:txBody>
          <a:bodyPr vert="horz" wrap="none" lIns="91440" tIns="45720" rIns="91440" bIns="45720" rtlCol="0" anchor="t">
            <a:normAutofit/>
          </a:bodyPr>
          <a:lstStyle/>
          <a:p>
            <a:pPr>
              <a:lnSpc>
                <a:spcPct val="90000"/>
              </a:lnSpc>
            </a:pPr>
            <a:r>
              <a:rPr lang="en-US" b="1" dirty="0">
                <a:latin typeface="Roboto" panose="02000000000000000000" pitchFamily="2" charset="0"/>
                <a:ea typeface="Roboto" panose="02000000000000000000" pitchFamily="2" charset="0"/>
                <a:cs typeface="Roboto" panose="02000000000000000000" pitchFamily="2" charset="0"/>
              </a:rPr>
              <a:t>TIPS FOR KEEPING SAFE…</a:t>
            </a:r>
            <a:endParaRPr lang="en-US" sz="3000" b="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5762067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4885E53-218D-BF8A-D404-8B3AE485768B}"/>
              </a:ext>
            </a:extLst>
          </p:cNvPr>
          <p:cNvSpPr>
            <a:spLocks noGrp="1"/>
          </p:cNvSpPr>
          <p:nvPr>
            <p:ph type="title"/>
          </p:nvPr>
        </p:nvSpPr>
        <p:spPr>
          <a:xfrm>
            <a:off x="865141" y="1096062"/>
            <a:ext cx="10913165" cy="729724"/>
          </a:xfrm>
        </p:spPr>
        <p:txBody>
          <a:bodyPr vert="horz" wrap="none" lIns="91440" tIns="45720" rIns="91440" bIns="45720" rtlCol="0" anchor="t">
            <a:normAutofit/>
          </a:bodyPr>
          <a:lstStyle/>
          <a:p>
            <a:pPr>
              <a:lnSpc>
                <a:spcPct val="90000"/>
              </a:lnSpc>
            </a:pPr>
            <a:r>
              <a:rPr lang="en-US" b="1" dirty="0">
                <a:latin typeface="Roboto" panose="02000000000000000000" pitchFamily="2" charset="0"/>
                <a:ea typeface="Roboto" panose="02000000000000000000" pitchFamily="2" charset="0"/>
                <a:cs typeface="Roboto" panose="02000000000000000000" pitchFamily="2" charset="0"/>
              </a:rPr>
              <a:t>…TIPS FOR KEEPING SAFE…</a:t>
            </a:r>
            <a:endParaRPr lang="en-US" sz="3000" b="1" dirty="0">
              <a:latin typeface="Roboto" panose="02000000000000000000" pitchFamily="2" charset="0"/>
              <a:ea typeface="Roboto" panose="02000000000000000000" pitchFamily="2" charset="0"/>
              <a:cs typeface="Roboto" panose="02000000000000000000" pitchFamily="2" charset="0"/>
            </a:endParaRPr>
          </a:p>
        </p:txBody>
      </p:sp>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51</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9" name="Content Placeholder 4">
            <a:extLst>
              <a:ext uri="{FF2B5EF4-FFF2-40B4-BE49-F238E27FC236}">
                <a16:creationId xmlns:a16="http://schemas.microsoft.com/office/drawing/2014/main" id="{37BA3938-FDA8-AA54-F8E4-CD8279C4B0A5}"/>
              </a:ext>
            </a:extLst>
          </p:cNvPr>
          <p:cNvSpPr>
            <a:spLocks noGrp="1"/>
          </p:cNvSpPr>
          <p:nvPr>
            <p:ph sz="quarter" idx="13"/>
          </p:nvPr>
        </p:nvSpPr>
        <p:spPr>
          <a:xfrm>
            <a:off x="865141" y="2190187"/>
            <a:ext cx="9962827" cy="4166163"/>
          </a:xfrm>
        </p:spPr>
        <p:txBody>
          <a:bodyPr vert="horz" lIns="91440" tIns="45720" rIns="91440" bIns="45720" rtlCol="0">
            <a:normAutofit/>
          </a:bodyPr>
          <a:lstStyle/>
          <a:p>
            <a:pPr marL="342900" indent="-342900">
              <a:lnSpc>
                <a:spcPct val="114000"/>
              </a:lnSpc>
              <a:spcBef>
                <a:spcPts val="600"/>
              </a:spcBef>
              <a:buFont typeface="Arial" panose="020B0604020202020204" pitchFamily="34" charset="0"/>
              <a:buChar char="•"/>
            </a:pPr>
            <a:r>
              <a:rPr kumimoji="1" lang="en-AU" sz="2100" dirty="0">
                <a:latin typeface="Roboto" panose="02000000000000000000" pitchFamily="2" charset="0"/>
                <a:ea typeface="Roboto" panose="02000000000000000000" pitchFamily="2" charset="0"/>
                <a:cs typeface="Roboto" panose="02000000000000000000" pitchFamily="2" charset="0"/>
              </a:rPr>
              <a:t>Other than answering legally required questions, DO NOT say anything, answer any other questions, or sign anything until you speak to a lawyer – you can say ‘no comment’</a:t>
            </a:r>
          </a:p>
          <a:p>
            <a:pPr marL="774889" lvl="3" indent="-342900">
              <a:lnSpc>
                <a:spcPct val="114000"/>
              </a:lnSpc>
              <a:spcBef>
                <a:spcPts val="600"/>
              </a:spcBef>
              <a:buFont typeface="Courier New" panose="02070309020205020404" pitchFamily="49" charset="0"/>
              <a:buChar char="o"/>
            </a:pPr>
            <a:r>
              <a:rPr kumimoji="1" lang="en-AU" sz="2100" dirty="0">
                <a:latin typeface="Roboto" panose="02000000000000000000" pitchFamily="2" charset="0"/>
                <a:ea typeface="Roboto" panose="02000000000000000000" pitchFamily="2" charset="0"/>
                <a:cs typeface="Roboto" panose="02000000000000000000" pitchFamily="2" charset="0"/>
              </a:rPr>
              <a:t>Remember, there is no such thing as an ‘off the record’ conversation with police!</a:t>
            </a:r>
          </a:p>
          <a:p>
            <a:pPr marL="285750" indent="-285750">
              <a:lnSpc>
                <a:spcPct val="114000"/>
              </a:lnSpc>
              <a:spcBef>
                <a:spcPts val="600"/>
              </a:spcBef>
              <a:buFont typeface="Arial" panose="020B0604020202020204" pitchFamily="34" charset="0"/>
              <a:buChar char="•"/>
            </a:pPr>
            <a:r>
              <a:rPr kumimoji="1" lang="en-AU" sz="2100" dirty="0">
                <a:latin typeface="Roboto" panose="02000000000000000000" pitchFamily="2" charset="0"/>
                <a:ea typeface="Roboto" panose="02000000000000000000" pitchFamily="2" charset="0"/>
                <a:cs typeface="Roboto" panose="02000000000000000000" pitchFamily="2" charset="0"/>
              </a:rPr>
              <a:t>Before talking to the police:</a:t>
            </a:r>
          </a:p>
          <a:p>
            <a:pPr marL="774889" lvl="3" indent="-342900">
              <a:lnSpc>
                <a:spcPct val="114000"/>
              </a:lnSpc>
              <a:spcBef>
                <a:spcPts val="600"/>
              </a:spcBef>
              <a:buFont typeface="Courier New" panose="02070309020205020404" pitchFamily="49" charset="0"/>
              <a:buChar char="o"/>
            </a:pPr>
            <a:r>
              <a:rPr kumimoji="1" lang="en-AU" sz="2100" dirty="0">
                <a:latin typeface="Roboto" panose="02000000000000000000" pitchFamily="2" charset="0"/>
                <a:ea typeface="Roboto" panose="02000000000000000000" pitchFamily="2" charset="0"/>
                <a:cs typeface="Roboto" panose="02000000000000000000" pitchFamily="2" charset="0"/>
              </a:rPr>
              <a:t>children under 18 have a legal right to wait for a trusted adult or lawyer</a:t>
            </a:r>
          </a:p>
          <a:p>
            <a:pPr marL="774889" lvl="3" indent="-342900">
              <a:lnSpc>
                <a:spcPct val="114000"/>
              </a:lnSpc>
              <a:spcBef>
                <a:spcPts val="600"/>
              </a:spcBef>
              <a:buFont typeface="Courier New" panose="02070309020205020404" pitchFamily="49" charset="0"/>
              <a:buChar char="o"/>
            </a:pPr>
            <a:r>
              <a:rPr kumimoji="1" lang="en-AU" sz="2100" dirty="0">
                <a:latin typeface="Roboto" panose="02000000000000000000" pitchFamily="2" charset="0"/>
                <a:ea typeface="Roboto" panose="02000000000000000000" pitchFamily="2" charset="0"/>
                <a:cs typeface="Roboto" panose="02000000000000000000" pitchFamily="2" charset="0"/>
              </a:rPr>
              <a:t>adults over 18 have a legal right to wait for a lawyer</a:t>
            </a: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Tree>
    <p:extLst>
      <p:ext uri="{BB962C8B-B14F-4D97-AF65-F5344CB8AC3E}">
        <p14:creationId xmlns:p14="http://schemas.microsoft.com/office/powerpoint/2010/main" val="15552670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52</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9" name="Content Placeholder 4">
            <a:extLst>
              <a:ext uri="{FF2B5EF4-FFF2-40B4-BE49-F238E27FC236}">
                <a16:creationId xmlns:a16="http://schemas.microsoft.com/office/drawing/2014/main" id="{37BA3938-FDA8-AA54-F8E4-CD8279C4B0A5}"/>
              </a:ext>
            </a:extLst>
          </p:cNvPr>
          <p:cNvSpPr>
            <a:spLocks noGrp="1"/>
          </p:cNvSpPr>
          <p:nvPr>
            <p:ph sz="quarter" idx="13"/>
          </p:nvPr>
        </p:nvSpPr>
        <p:spPr>
          <a:xfrm>
            <a:off x="865141" y="2290203"/>
            <a:ext cx="9586856" cy="3584614"/>
          </a:xfrm>
        </p:spPr>
        <p:txBody>
          <a:bodyPr vert="horz" lIns="91440" tIns="45720" rIns="91440" bIns="45720" rtlCol="0">
            <a:normAutofit/>
          </a:bodyPr>
          <a:lstStyle/>
          <a:p>
            <a:pPr marL="400041" indent="-342891">
              <a:lnSpc>
                <a:spcPct val="113000"/>
              </a:lnSpc>
              <a:buFont typeface="Arial" panose="020B0604020202020204" pitchFamily="34" charset="0"/>
              <a:buChar char="•"/>
            </a:pPr>
            <a:r>
              <a:rPr lang="en-US" sz="2100" dirty="0">
                <a:latin typeface="Roboto" panose="02000000000000000000" pitchFamily="2" charset="0"/>
                <a:ea typeface="Roboto" panose="02000000000000000000" pitchFamily="2" charset="0"/>
                <a:cs typeface="Roboto" panose="02000000000000000000" pitchFamily="2" charset="0"/>
              </a:rPr>
              <a:t>In general, when asked you must tell police your name and address, and sometimes your age or date of birth</a:t>
            </a:r>
          </a:p>
          <a:p>
            <a:pPr marL="400050" indent="-342900">
              <a:lnSpc>
                <a:spcPct val="113000"/>
              </a:lnSpc>
              <a:buFont typeface="Arial" panose="020B0604020202020204" pitchFamily="34" charset="0"/>
              <a:buChar char="•"/>
            </a:pPr>
            <a:r>
              <a:rPr lang="en-US" sz="2100" dirty="0">
                <a:latin typeface="Roboto" panose="02000000000000000000" pitchFamily="2" charset="0"/>
                <a:ea typeface="Roboto" panose="02000000000000000000" pitchFamily="2" charset="0"/>
                <a:cs typeface="Roboto" panose="02000000000000000000" pitchFamily="2" charset="0"/>
              </a:rPr>
              <a:t>You may need to prove your personal details by showing your ID (eg licence, student, age or other ID card)</a:t>
            </a:r>
          </a:p>
          <a:p>
            <a:pPr marL="400050" indent="-342900">
              <a:lnSpc>
                <a:spcPct val="113000"/>
              </a:lnSpc>
              <a:buFont typeface="Arial" panose="020B0604020202020204" pitchFamily="34" charset="0"/>
              <a:buChar char="•"/>
            </a:pPr>
            <a:r>
              <a:rPr lang="en-US" sz="2100" dirty="0">
                <a:latin typeface="Roboto" panose="02000000000000000000" pitchFamily="2" charset="0"/>
                <a:ea typeface="Roboto" panose="02000000000000000000" pitchFamily="2" charset="0"/>
                <a:cs typeface="Roboto" panose="02000000000000000000" pitchFamily="2" charset="0"/>
              </a:rPr>
              <a:t>Don’t refuse, lie or give false information – you can be fined or charged</a:t>
            </a: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
        <p:nvSpPr>
          <p:cNvPr id="11" name="Title 1">
            <a:extLst>
              <a:ext uri="{FF2B5EF4-FFF2-40B4-BE49-F238E27FC236}">
                <a16:creationId xmlns:a16="http://schemas.microsoft.com/office/drawing/2014/main" id="{4254D3BC-A6CE-4900-B553-6CE7F88B4543}"/>
              </a:ext>
            </a:extLst>
          </p:cNvPr>
          <p:cNvSpPr>
            <a:spLocks noGrp="1"/>
          </p:cNvSpPr>
          <p:nvPr>
            <p:ph type="title"/>
          </p:nvPr>
        </p:nvSpPr>
        <p:spPr>
          <a:xfrm>
            <a:off x="865141" y="1078946"/>
            <a:ext cx="10913165" cy="729724"/>
          </a:xfrm>
        </p:spPr>
        <p:txBody>
          <a:bodyPr vert="horz" wrap="none" lIns="91440" tIns="45720" rIns="91440" bIns="45720" rtlCol="0" anchor="t">
            <a:normAutofit/>
          </a:bodyPr>
          <a:lstStyle/>
          <a:p>
            <a:pPr>
              <a:lnSpc>
                <a:spcPct val="90000"/>
              </a:lnSpc>
            </a:pPr>
            <a:r>
              <a:rPr lang="en-US" b="1" dirty="0">
                <a:latin typeface="Roboto" panose="02000000000000000000" pitchFamily="2" charset="0"/>
                <a:ea typeface="Roboto" panose="02000000000000000000" pitchFamily="2" charset="0"/>
                <a:cs typeface="Roboto" panose="02000000000000000000" pitchFamily="2" charset="0"/>
              </a:rPr>
              <a:t>…TIPS FOR KEEPING SAFE</a:t>
            </a:r>
            <a:endParaRPr lang="en-US" sz="3000" b="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5460278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4885E53-218D-BF8A-D404-8B3AE485768B}"/>
              </a:ext>
            </a:extLst>
          </p:cNvPr>
          <p:cNvSpPr>
            <a:spLocks noGrp="1"/>
          </p:cNvSpPr>
          <p:nvPr>
            <p:ph type="title"/>
          </p:nvPr>
        </p:nvSpPr>
        <p:spPr>
          <a:xfrm>
            <a:off x="762000" y="1138270"/>
            <a:ext cx="10913165" cy="572196"/>
          </a:xfrm>
        </p:spPr>
        <p:txBody>
          <a:bodyPr vert="horz" wrap="none" lIns="91440" tIns="45720" rIns="91440" bIns="45720" rtlCol="0" anchor="t">
            <a:noAutofit/>
          </a:bodyPr>
          <a:lstStyle/>
          <a:p>
            <a:pPr>
              <a:lnSpc>
                <a:spcPct val="90000"/>
              </a:lnSpc>
            </a:pPr>
            <a:r>
              <a:rPr lang="en-US" b="1" dirty="0">
                <a:latin typeface="Roboto" panose="02000000000000000000" pitchFamily="2" charset="0"/>
                <a:ea typeface="Roboto" panose="02000000000000000000" pitchFamily="2" charset="0"/>
                <a:cs typeface="Roboto" panose="02000000000000000000" pitchFamily="2" charset="0"/>
              </a:rPr>
              <a:t>YOUR RIGHTS</a:t>
            </a:r>
          </a:p>
        </p:txBody>
      </p:sp>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53</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9" name="Content Placeholder 4">
            <a:extLst>
              <a:ext uri="{FF2B5EF4-FFF2-40B4-BE49-F238E27FC236}">
                <a16:creationId xmlns:a16="http://schemas.microsoft.com/office/drawing/2014/main" id="{37BA3938-FDA8-AA54-F8E4-CD8279C4B0A5}"/>
              </a:ext>
            </a:extLst>
          </p:cNvPr>
          <p:cNvSpPr>
            <a:spLocks noGrp="1"/>
          </p:cNvSpPr>
          <p:nvPr>
            <p:ph sz="quarter" idx="13"/>
          </p:nvPr>
        </p:nvSpPr>
        <p:spPr>
          <a:xfrm>
            <a:off x="762000" y="2087783"/>
            <a:ext cx="9999171" cy="4127037"/>
          </a:xfrm>
        </p:spPr>
        <p:txBody>
          <a:bodyPr vert="horz" lIns="91440" tIns="45720" rIns="91440" bIns="45720" rtlCol="0">
            <a:normAutofit/>
          </a:bodyPr>
          <a:lstStyle/>
          <a:p>
            <a:pPr marL="57150">
              <a:lnSpc>
                <a:spcPct val="134000"/>
              </a:lnSpc>
            </a:pPr>
            <a:r>
              <a:rPr lang="en-US" sz="2200" b="1" dirty="0">
                <a:latin typeface="Roboto" panose="02000000000000000000" pitchFamily="2" charset="0"/>
                <a:ea typeface="Roboto" panose="02000000000000000000" pitchFamily="2" charset="0"/>
                <a:cs typeface="Roboto" panose="02000000000000000000" pitchFamily="2" charset="0"/>
              </a:rPr>
              <a:t>If you are stopped and questioned by police, you have a legal right to:</a:t>
            </a:r>
          </a:p>
          <a:p>
            <a:pPr marL="400041" indent="-342891">
              <a:lnSpc>
                <a:spcPct val="113000"/>
              </a:lnSpc>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Ask police for their name and the station they are from</a:t>
            </a:r>
          </a:p>
          <a:p>
            <a:pPr marL="832030" lvl="3" indent="-342891">
              <a:lnSpc>
                <a:spcPct val="113000"/>
              </a:lnSpc>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In </a:t>
            </a:r>
            <a:r>
              <a:rPr lang="en-US" sz="2200" dirty="0">
                <a:highlight>
                  <a:srgbClr val="F9E8F3"/>
                </a:highlight>
                <a:latin typeface="Roboto" panose="02000000000000000000" pitchFamily="2" charset="0"/>
                <a:ea typeface="Roboto" panose="02000000000000000000" pitchFamily="2" charset="0"/>
                <a:cs typeface="Roboto" panose="02000000000000000000" pitchFamily="2" charset="0"/>
              </a:rPr>
              <a:t>South Australia</a:t>
            </a:r>
            <a:r>
              <a:rPr lang="en-US" sz="2200" dirty="0">
                <a:latin typeface="Roboto" panose="02000000000000000000" pitchFamily="2" charset="0"/>
                <a:ea typeface="Roboto" panose="02000000000000000000" pitchFamily="2" charset="0"/>
                <a:cs typeface="Roboto" panose="02000000000000000000" pitchFamily="2" charset="0"/>
              </a:rPr>
              <a:t>, </a:t>
            </a:r>
            <a:r>
              <a:rPr lang="en-US" sz="2200" dirty="0">
                <a:highlight>
                  <a:srgbClr val="FFC61F"/>
                </a:highlight>
                <a:latin typeface="Roboto" panose="02000000000000000000" pitchFamily="2" charset="0"/>
                <a:ea typeface="Roboto" panose="02000000000000000000" pitchFamily="2" charset="0"/>
                <a:cs typeface="Roboto" panose="02000000000000000000" pitchFamily="2" charset="0"/>
              </a:rPr>
              <a:t>Queensland</a:t>
            </a:r>
            <a:r>
              <a:rPr lang="en-US" sz="2200" dirty="0">
                <a:latin typeface="Roboto" panose="02000000000000000000" pitchFamily="2" charset="0"/>
                <a:ea typeface="Roboto" panose="02000000000000000000" pitchFamily="2" charset="0"/>
                <a:cs typeface="Roboto" panose="02000000000000000000" pitchFamily="2" charset="0"/>
              </a:rPr>
              <a:t> &amp; </a:t>
            </a:r>
            <a:r>
              <a:rPr lang="en-US" sz="2200" dirty="0">
                <a:highlight>
                  <a:srgbClr val="F3E4D7"/>
                </a:highlight>
                <a:latin typeface="Roboto" panose="02000000000000000000" pitchFamily="2" charset="0"/>
                <a:ea typeface="Roboto" panose="02000000000000000000" pitchFamily="2" charset="0"/>
                <a:cs typeface="Roboto" panose="02000000000000000000" pitchFamily="2" charset="0"/>
              </a:rPr>
              <a:t>Victoria</a:t>
            </a:r>
            <a:r>
              <a:rPr lang="en-US" sz="2200" dirty="0">
                <a:latin typeface="Roboto" panose="02000000000000000000" pitchFamily="2" charset="0"/>
                <a:ea typeface="Roboto" panose="02000000000000000000" pitchFamily="2" charset="0"/>
                <a:cs typeface="Roboto" panose="02000000000000000000" pitchFamily="2" charset="0"/>
              </a:rPr>
              <a:t>, police must also provide their rank when asked</a:t>
            </a:r>
          </a:p>
          <a:p>
            <a:pPr marL="400041" indent="-342891">
              <a:lnSpc>
                <a:spcPct val="113000"/>
              </a:lnSpc>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If police are not in uniform, they must show you their police badge/identity card or other proof of identity</a:t>
            </a:r>
          </a:p>
          <a:p>
            <a:pPr marL="400041" indent="-342891">
              <a:lnSpc>
                <a:spcPct val="113000"/>
              </a:lnSpc>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Ask why they want your details – they must answer</a:t>
            </a:r>
          </a:p>
          <a:p>
            <a:pPr marL="400041" indent="-342891">
              <a:lnSpc>
                <a:spcPct val="113000"/>
              </a:lnSpc>
              <a:spcAft>
                <a:spcPts val="0"/>
              </a:spcAft>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Have a trusted adult with you when questioned by police if you are under 18</a:t>
            </a: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Tree>
    <p:extLst>
      <p:ext uri="{BB962C8B-B14F-4D97-AF65-F5344CB8AC3E}">
        <p14:creationId xmlns:p14="http://schemas.microsoft.com/office/powerpoint/2010/main" val="14137499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54</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9" name="Content Placeholder 4">
            <a:extLst>
              <a:ext uri="{FF2B5EF4-FFF2-40B4-BE49-F238E27FC236}">
                <a16:creationId xmlns:a16="http://schemas.microsoft.com/office/drawing/2014/main" id="{37BA3938-FDA8-AA54-F8E4-CD8279C4B0A5}"/>
              </a:ext>
            </a:extLst>
          </p:cNvPr>
          <p:cNvSpPr>
            <a:spLocks noGrp="1"/>
          </p:cNvSpPr>
          <p:nvPr>
            <p:ph sz="quarter" idx="13"/>
          </p:nvPr>
        </p:nvSpPr>
        <p:spPr>
          <a:xfrm>
            <a:off x="865141" y="2007288"/>
            <a:ext cx="9890683" cy="3979565"/>
          </a:xfrm>
        </p:spPr>
        <p:txBody>
          <a:bodyPr vert="horz" lIns="91440" tIns="45720" rIns="91440" bIns="45720" rtlCol="0">
            <a:normAutofit/>
          </a:bodyPr>
          <a:lstStyle/>
          <a:p>
            <a:pPr marL="57150">
              <a:lnSpc>
                <a:spcPct val="134000"/>
              </a:lnSpc>
            </a:pPr>
            <a:r>
              <a:rPr lang="en-US" sz="2200" b="1" dirty="0">
                <a:latin typeface="Roboto" panose="02000000000000000000" pitchFamily="2" charset="0"/>
                <a:ea typeface="Roboto" panose="02000000000000000000" pitchFamily="2" charset="0"/>
                <a:cs typeface="Roboto" panose="02000000000000000000" pitchFamily="2" charset="0"/>
              </a:rPr>
              <a:t>As a general rule, police can ask for your name, DOB, address or ID:</a:t>
            </a:r>
            <a:endParaRPr lang="en-US" sz="2200" dirty="0">
              <a:latin typeface="Roboto" panose="02000000000000000000" pitchFamily="2" charset="0"/>
              <a:ea typeface="Roboto" panose="02000000000000000000" pitchFamily="2" charset="0"/>
              <a:cs typeface="Roboto" panose="02000000000000000000" pitchFamily="2" charset="0"/>
            </a:endParaRPr>
          </a:p>
          <a:p>
            <a:pPr marL="400041" indent="-342891">
              <a:lnSpc>
                <a:spcPct val="134000"/>
              </a:lnSpc>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If you have been given an order to ‘move on’, stop making ‘noise’ or stop being a ‘nuisance’</a:t>
            </a:r>
          </a:p>
          <a:p>
            <a:pPr marL="400041" indent="-342891">
              <a:lnSpc>
                <a:spcPct val="134000"/>
              </a:lnSpc>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If you are driving a vehicle (car, boat, motorbike, scooter etc)</a:t>
            </a:r>
          </a:p>
          <a:p>
            <a:pPr marL="400041" indent="-342891">
              <a:lnSpc>
                <a:spcPct val="134000"/>
              </a:lnSpc>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If you’re in a pub, bar, hotel or any place that sells alcohol</a:t>
            </a:r>
          </a:p>
          <a:p>
            <a:pPr marL="400041" indent="-342891">
              <a:lnSpc>
                <a:spcPct val="134000"/>
              </a:lnSpc>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When they are trying to enforce another law</a:t>
            </a:r>
          </a:p>
          <a:p>
            <a:pPr marL="400041" indent="-342891">
              <a:lnSpc>
                <a:spcPct val="134000"/>
              </a:lnSpc>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Where it is reasonable in the circumstances/situation</a:t>
            </a: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
        <p:nvSpPr>
          <p:cNvPr id="11" name="Title 1">
            <a:extLst>
              <a:ext uri="{FF2B5EF4-FFF2-40B4-BE49-F238E27FC236}">
                <a16:creationId xmlns:a16="http://schemas.microsoft.com/office/drawing/2014/main" id="{DA07005C-209E-4297-A67A-8ADB0980E233}"/>
              </a:ext>
            </a:extLst>
          </p:cNvPr>
          <p:cNvSpPr txBox="1">
            <a:spLocks/>
          </p:cNvSpPr>
          <p:nvPr/>
        </p:nvSpPr>
        <p:spPr>
          <a:xfrm>
            <a:off x="865141" y="996043"/>
            <a:ext cx="10488659" cy="631279"/>
          </a:xfrm>
          <a:prstGeom prst="rect">
            <a:avLst/>
          </a:prstGeom>
        </p:spPr>
        <p:txBody>
          <a:bodyPr vert="horz" wrap="none" lIns="91440" tIns="45720" rIns="91440" bIns="45720" rtlCol="0" anchor="t">
            <a:noAutofit/>
          </a:bodyPr>
          <a:lstStyle>
            <a:lvl1pPr algn="l" defTabSz="914377"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pPr>
              <a:lnSpc>
                <a:spcPct val="90000"/>
              </a:lnSpc>
            </a:pPr>
            <a:r>
              <a:rPr lang="en-US" b="1" dirty="0">
                <a:latin typeface="Roboto" panose="02000000000000000000" pitchFamily="2" charset="0"/>
                <a:ea typeface="Roboto" panose="02000000000000000000" pitchFamily="2" charset="0"/>
                <a:cs typeface="Roboto" panose="02000000000000000000" pitchFamily="2" charset="0"/>
              </a:rPr>
              <a:t>POLICE POWERS…</a:t>
            </a:r>
          </a:p>
        </p:txBody>
      </p:sp>
    </p:spTree>
    <p:extLst>
      <p:ext uri="{BB962C8B-B14F-4D97-AF65-F5344CB8AC3E}">
        <p14:creationId xmlns:p14="http://schemas.microsoft.com/office/powerpoint/2010/main" val="37882057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55</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9" name="Content Placeholder 4">
            <a:extLst>
              <a:ext uri="{FF2B5EF4-FFF2-40B4-BE49-F238E27FC236}">
                <a16:creationId xmlns:a16="http://schemas.microsoft.com/office/drawing/2014/main" id="{37BA3938-FDA8-AA54-F8E4-CD8279C4B0A5}"/>
              </a:ext>
            </a:extLst>
          </p:cNvPr>
          <p:cNvSpPr>
            <a:spLocks noGrp="1"/>
          </p:cNvSpPr>
          <p:nvPr>
            <p:ph sz="quarter" idx="13"/>
          </p:nvPr>
        </p:nvSpPr>
        <p:spPr>
          <a:xfrm>
            <a:off x="865141" y="1892690"/>
            <a:ext cx="10020339" cy="4695999"/>
          </a:xfrm>
        </p:spPr>
        <p:txBody>
          <a:bodyPr vert="horz" lIns="91440" tIns="45720" rIns="91440" bIns="45720" rtlCol="0">
            <a:normAutofit/>
          </a:bodyPr>
          <a:lstStyle/>
          <a:p>
            <a:pPr marL="57150">
              <a:lnSpc>
                <a:spcPct val="134000"/>
              </a:lnSpc>
            </a:pPr>
            <a:r>
              <a:rPr lang="en-US" sz="2200" b="1" dirty="0">
                <a:latin typeface="Roboto" panose="02000000000000000000" pitchFamily="2" charset="0"/>
                <a:ea typeface="Roboto" panose="02000000000000000000" pitchFamily="2" charset="0"/>
                <a:cs typeface="Roboto" panose="02000000000000000000" pitchFamily="2" charset="0"/>
              </a:rPr>
              <a:t>Police can also ask for your name, DOB, address or ID:</a:t>
            </a:r>
          </a:p>
          <a:p>
            <a:pPr marL="342900" indent="-285750">
              <a:lnSpc>
                <a:spcPct val="134000"/>
              </a:lnSpc>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If you are caught committing an offence/crime</a:t>
            </a:r>
          </a:p>
          <a:p>
            <a:pPr marL="342900" indent="-285750">
              <a:lnSpc>
                <a:spcPct val="134000"/>
              </a:lnSpc>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If they think that:</a:t>
            </a:r>
          </a:p>
          <a:p>
            <a:pPr marL="688034" lvl="2" indent="-342891">
              <a:lnSpc>
                <a:spcPct val="134000"/>
              </a:lnSpc>
              <a:buFont typeface="Courier New" panose="02070309020205020404" pitchFamily="49" charset="0"/>
              <a:buChar char="o"/>
            </a:pPr>
            <a:r>
              <a:rPr lang="en-US" sz="2200" dirty="0">
                <a:latin typeface="Roboto" panose="02000000000000000000" pitchFamily="2" charset="0"/>
                <a:ea typeface="Roboto" panose="02000000000000000000" pitchFamily="2" charset="0"/>
                <a:cs typeface="Roboto" panose="02000000000000000000" pitchFamily="2" charset="0"/>
              </a:rPr>
              <a:t>you have committed or you are about to commit an offence/crime</a:t>
            </a:r>
          </a:p>
          <a:p>
            <a:pPr marL="688034" lvl="2" indent="-342891">
              <a:lnSpc>
                <a:spcPct val="134000"/>
              </a:lnSpc>
              <a:buFont typeface="Courier New" panose="02070309020205020404" pitchFamily="49" charset="0"/>
              <a:buChar char="o"/>
            </a:pPr>
            <a:r>
              <a:rPr lang="en-US" sz="2200" dirty="0">
                <a:latin typeface="Roboto" panose="02000000000000000000" pitchFamily="2" charset="0"/>
                <a:ea typeface="Roboto" panose="02000000000000000000" pitchFamily="2" charset="0"/>
                <a:cs typeface="Roboto" panose="02000000000000000000" pitchFamily="2" charset="0"/>
              </a:rPr>
              <a:t>you can help them with an investigation – </a:t>
            </a:r>
            <a:r>
              <a:rPr lang="en-US" sz="2200" kern="100" dirty="0">
                <a:latin typeface="Roboto" panose="02000000000000000000" pitchFamily="2" charset="0"/>
                <a:ea typeface="Roboto" panose="02000000000000000000" pitchFamily="2" charset="0"/>
                <a:cs typeface="Roboto" panose="02000000000000000000" pitchFamily="2" charset="0"/>
              </a:rPr>
              <a:t>they</a:t>
            </a:r>
            <a:r>
              <a:rPr lang="en-US" sz="2200" dirty="0">
                <a:latin typeface="Roboto" panose="02000000000000000000" pitchFamily="2" charset="0"/>
                <a:ea typeface="Roboto" panose="02000000000000000000" pitchFamily="2" charset="0"/>
                <a:cs typeface="Roboto" panose="02000000000000000000" pitchFamily="2" charset="0"/>
              </a:rPr>
              <a:t> must tell you what the offence/crime is that they are investigating</a:t>
            </a:r>
          </a:p>
          <a:p>
            <a:pPr marL="400050" indent="-342900">
              <a:lnSpc>
                <a:spcPct val="134000"/>
              </a:lnSpc>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You can be charged or fined if </a:t>
            </a:r>
            <a:r>
              <a:rPr lang="en-US" sz="2200" b="1" dirty="0">
                <a:latin typeface="Roboto" panose="02000000000000000000" pitchFamily="2" charset="0"/>
                <a:ea typeface="Roboto" panose="02000000000000000000" pitchFamily="2" charset="0"/>
                <a:cs typeface="Roboto" panose="02000000000000000000" pitchFamily="2" charset="0"/>
              </a:rPr>
              <a:t>you lie or refuse to show ID </a:t>
            </a:r>
            <a:r>
              <a:rPr lang="en-US" sz="2200" dirty="0">
                <a:latin typeface="Roboto" panose="02000000000000000000" pitchFamily="2" charset="0"/>
                <a:ea typeface="Roboto" panose="02000000000000000000" pitchFamily="2" charset="0"/>
                <a:cs typeface="Roboto" panose="02000000000000000000" pitchFamily="2" charset="0"/>
              </a:rPr>
              <a:t>without a good reason (eg you don’t have ID or it’s not legally required)</a:t>
            </a:r>
          </a:p>
          <a:p>
            <a:pPr marL="400050" indent="-342900">
              <a:lnSpc>
                <a:spcPct val="134000"/>
              </a:lnSpc>
              <a:buFont typeface="Arial" panose="020B0604020202020204" pitchFamily="34" charset="0"/>
              <a:buChar char="•"/>
            </a:pPr>
            <a:endParaRPr lang="en-US" sz="2200" dirty="0">
              <a:latin typeface="Roboto" panose="02000000000000000000" pitchFamily="2" charset="0"/>
              <a:ea typeface="Roboto" panose="02000000000000000000" pitchFamily="2" charset="0"/>
              <a:cs typeface="Roboto" panose="02000000000000000000" pitchFamily="2" charset="0"/>
            </a:endParaRP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
        <p:nvSpPr>
          <p:cNvPr id="8" name="Title 1">
            <a:extLst>
              <a:ext uri="{FF2B5EF4-FFF2-40B4-BE49-F238E27FC236}">
                <a16:creationId xmlns:a16="http://schemas.microsoft.com/office/drawing/2014/main" id="{F52DB1E4-6D62-4DBD-B20C-7FEDB6F54FB6}"/>
              </a:ext>
            </a:extLst>
          </p:cNvPr>
          <p:cNvSpPr txBox="1">
            <a:spLocks/>
          </p:cNvSpPr>
          <p:nvPr/>
        </p:nvSpPr>
        <p:spPr>
          <a:xfrm>
            <a:off x="865141" y="1002205"/>
            <a:ext cx="10913165" cy="625117"/>
          </a:xfrm>
          <a:prstGeom prst="rect">
            <a:avLst/>
          </a:prstGeom>
        </p:spPr>
        <p:txBody>
          <a:bodyPr vert="horz" wrap="none" lIns="91440" tIns="45720" rIns="91440" bIns="45720" rtlCol="0" anchor="t">
            <a:noAutofit/>
          </a:bodyPr>
          <a:lstStyle>
            <a:lvl1pPr algn="l" defTabSz="914377"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pPr>
              <a:lnSpc>
                <a:spcPct val="90000"/>
              </a:lnSpc>
            </a:pPr>
            <a:r>
              <a:rPr lang="en-US" b="1" dirty="0">
                <a:latin typeface="Roboto" panose="02000000000000000000" pitchFamily="2" charset="0"/>
                <a:ea typeface="Roboto" panose="02000000000000000000" pitchFamily="2" charset="0"/>
                <a:cs typeface="Roboto" panose="02000000000000000000" pitchFamily="2" charset="0"/>
              </a:rPr>
              <a:t>… POLICE POWERS</a:t>
            </a:r>
          </a:p>
        </p:txBody>
      </p:sp>
    </p:spTree>
    <p:extLst>
      <p:ext uri="{BB962C8B-B14F-4D97-AF65-F5344CB8AC3E}">
        <p14:creationId xmlns:p14="http://schemas.microsoft.com/office/powerpoint/2010/main" val="34158045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B7D7E6">
            <a:alpha val="64501"/>
          </a:srgbClr>
        </a:solidFill>
        <a:effectLst/>
      </p:bgPr>
    </p:bg>
    <p:spTree>
      <p:nvGrpSpPr>
        <p:cNvPr id="1" name="">
          <a:extLst>
            <a:ext uri="{FF2B5EF4-FFF2-40B4-BE49-F238E27FC236}">
              <a16:creationId xmlns:a16="http://schemas.microsoft.com/office/drawing/2014/main" id="{4E975628-3AD3-5F82-2919-50031F7D74A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20F1B532-3F72-9791-040D-EBB787F30F33}"/>
              </a:ext>
            </a:extLst>
          </p:cNvPr>
          <p:cNvSpPr>
            <a:spLocks noGrp="1"/>
          </p:cNvSpPr>
          <p:nvPr>
            <p:ph type="title"/>
          </p:nvPr>
        </p:nvSpPr>
        <p:spPr>
          <a:xfrm>
            <a:off x="915843" y="3026044"/>
            <a:ext cx="10043264" cy="2927350"/>
          </a:xfrm>
        </p:spPr>
        <p:txBody>
          <a:bodyPr vert="horz" wrap="none" lIns="91440" tIns="45720" rIns="91440" bIns="45720" rtlCol="0" anchor="t">
            <a:noAutofit/>
          </a:bodyPr>
          <a:lstStyle/>
          <a:p>
            <a:pPr>
              <a:lnSpc>
                <a:spcPct val="90000"/>
              </a:lnSpc>
            </a:pPr>
            <a:r>
              <a:rPr lang="en-US" sz="7000" b="1" dirty="0">
                <a:latin typeface="Roboto" panose="02000000000000000000" pitchFamily="2" charset="0"/>
                <a:ea typeface="Roboto" panose="02000000000000000000" pitchFamily="2" charset="0"/>
                <a:cs typeface="Roboto" panose="02000000000000000000" pitchFamily="2" charset="0"/>
              </a:rPr>
              <a:t>POLICE POWERS</a:t>
            </a:r>
            <a:br>
              <a:rPr lang="en-US" sz="7000" b="1" dirty="0">
                <a:latin typeface="Roboto" panose="02000000000000000000" pitchFamily="2" charset="0"/>
                <a:ea typeface="Roboto" panose="02000000000000000000" pitchFamily="2" charset="0"/>
                <a:cs typeface="Roboto" panose="02000000000000000000" pitchFamily="2" charset="0"/>
              </a:rPr>
            </a:br>
            <a:r>
              <a:rPr lang="en-US" sz="7000" b="1" dirty="0">
                <a:latin typeface="Roboto" panose="02000000000000000000" pitchFamily="2" charset="0"/>
                <a:ea typeface="Roboto" panose="02000000000000000000" pitchFamily="2" charset="0"/>
                <a:cs typeface="Roboto" panose="02000000000000000000" pitchFamily="2" charset="0"/>
              </a:rPr>
              <a:t>IN YOUR </a:t>
            </a:r>
            <a:br>
              <a:rPr lang="en-US" sz="7000" b="1" dirty="0">
                <a:latin typeface="Roboto" panose="02000000000000000000" pitchFamily="2" charset="0"/>
                <a:ea typeface="Roboto" panose="02000000000000000000" pitchFamily="2" charset="0"/>
                <a:cs typeface="Roboto" panose="02000000000000000000" pitchFamily="2" charset="0"/>
              </a:rPr>
            </a:br>
            <a:r>
              <a:rPr lang="en-US" sz="7000" b="1" dirty="0">
                <a:latin typeface="Roboto" panose="02000000000000000000" pitchFamily="2" charset="0"/>
                <a:ea typeface="Roboto" panose="02000000000000000000" pitchFamily="2" charset="0"/>
                <a:cs typeface="Roboto" panose="02000000000000000000" pitchFamily="2" charset="0"/>
              </a:rPr>
              <a:t>STATE/TERRITORY</a:t>
            </a:r>
          </a:p>
        </p:txBody>
      </p:sp>
      <p:sp>
        <p:nvSpPr>
          <p:cNvPr id="2" name="Footer Placeholder 2">
            <a:extLst>
              <a:ext uri="{FF2B5EF4-FFF2-40B4-BE49-F238E27FC236}">
                <a16:creationId xmlns:a16="http://schemas.microsoft.com/office/drawing/2014/main" id="{9DBB771E-8D99-DC65-3B7B-8D34582A7C1F}"/>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100" normalizeH="0" baseline="0" noProof="0" dirty="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EE085798-BA0E-7C7D-C08C-3F8B36C29AB6}"/>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fld id="{844C296D-B57D-C34D-923D-154E4CE5CC2A}" type="slidenum">
              <a:rPr kumimoji="0" lang="en-AU" sz="800" b="0" i="0" u="none" strike="noStrike" kern="1200" cap="none" spc="100" normalizeH="0" baseline="0" noProof="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l" defTabSz="914400" rtl="0" eaLnBrk="1" fontAlgn="auto" latinLnBrk="0" hangingPunct="1">
                <a:lnSpc>
                  <a:spcPct val="100000"/>
                </a:lnSpc>
                <a:spcBef>
                  <a:spcPts val="0"/>
                </a:spcBef>
                <a:spcAft>
                  <a:spcPts val="600"/>
                </a:spcAft>
                <a:buClrTx/>
                <a:buSzTx/>
                <a:buFontTx/>
                <a:buNone/>
                <a:tabLst/>
                <a:defRPr/>
              </a:pPr>
              <a:t>56</a:t>
            </a:fld>
            <a:endParaRPr kumimoji="0" lang="en-AU" sz="800" b="0" i="0" u="none" strike="noStrike" kern="1200" cap="none" spc="100" normalizeH="0" baseline="0" noProof="0" dirty="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2" name="Picture 11" descr="Icon&#10;&#10;Description automatically generated">
            <a:extLst>
              <a:ext uri="{FF2B5EF4-FFF2-40B4-BE49-F238E27FC236}">
                <a16:creationId xmlns:a16="http://schemas.microsoft.com/office/drawing/2014/main" id="{22DCC7DF-7461-E65E-5C0E-E2FB3B34D1EB}"/>
              </a:ext>
            </a:extLst>
          </p:cNvPr>
          <p:cNvPicPr>
            <a:picLocks noChangeAspect="1"/>
          </p:cNvPicPr>
          <p:nvPr/>
        </p:nvPicPr>
        <p:blipFill>
          <a:blip r:embed="rId3"/>
          <a:stretch>
            <a:fillRect/>
          </a:stretch>
        </p:blipFill>
        <p:spPr>
          <a:xfrm>
            <a:off x="11353800" y="136525"/>
            <a:ext cx="744152" cy="744152"/>
          </a:xfrm>
          <a:prstGeom prst="rect">
            <a:avLst/>
          </a:prstGeom>
        </p:spPr>
      </p:pic>
    </p:spTree>
    <p:extLst>
      <p:ext uri="{BB962C8B-B14F-4D97-AF65-F5344CB8AC3E}">
        <p14:creationId xmlns:p14="http://schemas.microsoft.com/office/powerpoint/2010/main" val="33826352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57</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9" name="Content Placeholder 4">
            <a:extLst>
              <a:ext uri="{FF2B5EF4-FFF2-40B4-BE49-F238E27FC236}">
                <a16:creationId xmlns:a16="http://schemas.microsoft.com/office/drawing/2014/main" id="{37BA3938-FDA8-AA54-F8E4-CD8279C4B0A5}"/>
              </a:ext>
            </a:extLst>
          </p:cNvPr>
          <p:cNvSpPr>
            <a:spLocks noGrp="1"/>
          </p:cNvSpPr>
          <p:nvPr>
            <p:ph sz="quarter" idx="13"/>
          </p:nvPr>
        </p:nvSpPr>
        <p:spPr>
          <a:xfrm>
            <a:off x="865141" y="2494166"/>
            <a:ext cx="9797693" cy="3153519"/>
          </a:xfrm>
        </p:spPr>
        <p:txBody>
          <a:bodyPr vert="horz" lIns="91440" tIns="45720" rIns="91440" bIns="45720" rtlCol="0">
            <a:normAutofit/>
          </a:bodyPr>
          <a:lstStyle/>
          <a:p>
            <a:pPr marL="400050" indent="-342900">
              <a:lnSpc>
                <a:spcPct val="134000"/>
              </a:lnSpc>
              <a:buFont typeface="Arial" panose="020B0604020202020204" pitchFamily="34" charset="0"/>
              <a:buChar char="•"/>
            </a:pPr>
            <a:r>
              <a:rPr lang="en-AU" sz="2400" kern="100" dirty="0">
                <a:latin typeface="Roboto" panose="02000000000000000000" pitchFamily="2" charset="0"/>
                <a:ea typeface="Roboto" panose="02000000000000000000" pitchFamily="2" charset="0"/>
                <a:cs typeface="Roboto" panose="02000000000000000000" pitchFamily="2" charset="0"/>
              </a:rPr>
              <a:t>I</a:t>
            </a:r>
            <a:r>
              <a:rPr lang="en-AU" sz="2400" kern="100" dirty="0">
                <a:effectLst/>
                <a:latin typeface="Roboto" panose="02000000000000000000" pitchFamily="2" charset="0"/>
                <a:ea typeface="Roboto" panose="02000000000000000000" pitchFamily="2" charset="0"/>
                <a:cs typeface="Roboto" panose="02000000000000000000" pitchFamily="2" charset="0"/>
              </a:rPr>
              <a:t>n </a:t>
            </a:r>
            <a:r>
              <a:rPr lang="en-US" sz="2400" dirty="0">
                <a:highlight>
                  <a:srgbClr val="FFFFC8"/>
                </a:highlight>
                <a:latin typeface="Roboto" panose="02000000000000000000" pitchFamily="2" charset="0"/>
                <a:ea typeface="Roboto" panose="02000000000000000000" pitchFamily="2" charset="0"/>
                <a:cs typeface="Roboto" panose="02000000000000000000" pitchFamily="2" charset="0"/>
              </a:rPr>
              <a:t>Tasmania (Tas)</a:t>
            </a:r>
            <a:r>
              <a:rPr lang="en-AU" sz="2400" kern="100" dirty="0">
                <a:effectLst/>
                <a:latin typeface="Roboto" panose="02000000000000000000" pitchFamily="2" charset="0"/>
                <a:ea typeface="Roboto" panose="02000000000000000000" pitchFamily="2" charset="0"/>
                <a:cs typeface="Roboto" panose="02000000000000000000" pitchFamily="2" charset="0"/>
              </a:rPr>
              <a:t>, there is a general requirement to assist police if they think you can help them in the investigation of an offence or a suspected offence</a:t>
            </a:r>
          </a:p>
          <a:p>
            <a:pPr marL="400050" indent="-342900">
              <a:lnSpc>
                <a:spcPct val="134000"/>
              </a:lnSpc>
              <a:buFont typeface="Arial" panose="020B0604020202020204" pitchFamily="34" charset="0"/>
              <a:buChar char="•"/>
            </a:pPr>
            <a:r>
              <a:rPr lang="en-AU" sz="2400" kern="100" dirty="0">
                <a:latin typeface="Roboto" panose="02000000000000000000" pitchFamily="2" charset="0"/>
                <a:ea typeface="Roboto" panose="02000000000000000000" pitchFamily="2" charset="0"/>
                <a:cs typeface="Roboto" panose="02000000000000000000" pitchFamily="2" charset="0"/>
              </a:rPr>
              <a:t>I</a:t>
            </a:r>
            <a:r>
              <a:rPr lang="en-AU" sz="2400" kern="100" dirty="0">
                <a:effectLst/>
                <a:latin typeface="Roboto" panose="02000000000000000000" pitchFamily="2" charset="0"/>
                <a:ea typeface="Roboto" panose="02000000000000000000" pitchFamily="2" charset="0"/>
                <a:cs typeface="Roboto" panose="02000000000000000000" pitchFamily="2" charset="0"/>
              </a:rPr>
              <a:t>n </a:t>
            </a:r>
            <a:r>
              <a:rPr lang="en-AU" sz="2400" kern="100" dirty="0">
                <a:effectLst/>
                <a:highlight>
                  <a:srgbClr val="FFC61F"/>
                </a:highlight>
                <a:latin typeface="Roboto" panose="02000000000000000000" pitchFamily="2" charset="0"/>
                <a:ea typeface="Roboto" panose="02000000000000000000" pitchFamily="2" charset="0"/>
                <a:cs typeface="Roboto" panose="02000000000000000000" pitchFamily="2" charset="0"/>
              </a:rPr>
              <a:t>Queensland (Qld)</a:t>
            </a:r>
            <a:r>
              <a:rPr lang="en-AU" sz="2400" kern="100" dirty="0">
                <a:effectLst/>
                <a:latin typeface="Roboto" panose="02000000000000000000" pitchFamily="2" charset="0"/>
                <a:ea typeface="Roboto" panose="02000000000000000000" pitchFamily="2" charset="0"/>
                <a:cs typeface="Roboto" panose="02000000000000000000" pitchFamily="2" charset="0"/>
              </a:rPr>
              <a:t>, police can also ask </a:t>
            </a:r>
            <a:r>
              <a:rPr lang="en-AU" sz="2400" kern="100" dirty="0">
                <a:latin typeface="Roboto" panose="02000000000000000000" pitchFamily="2" charset="0"/>
                <a:ea typeface="Roboto" panose="02000000000000000000" pitchFamily="2" charset="0"/>
                <a:cs typeface="Roboto" panose="02000000000000000000" pitchFamily="2" charset="0"/>
              </a:rPr>
              <a:t>for your name, DOB, address or ID </a:t>
            </a:r>
            <a:r>
              <a:rPr lang="en-AU" sz="2400" kern="100" dirty="0">
                <a:effectLst/>
                <a:latin typeface="Roboto" panose="02000000000000000000" pitchFamily="2" charset="0"/>
                <a:ea typeface="Roboto" panose="02000000000000000000" pitchFamily="2" charset="0"/>
                <a:cs typeface="Roboto" panose="02000000000000000000" pitchFamily="2" charset="0"/>
              </a:rPr>
              <a:t>if they think you are hanging out with a known offender (eg bikies)</a:t>
            </a:r>
            <a:endParaRPr lang="en-US" sz="2400" dirty="0">
              <a:latin typeface="Roboto" panose="02000000000000000000" pitchFamily="2" charset="0"/>
              <a:ea typeface="Roboto" panose="02000000000000000000" pitchFamily="2" charset="0"/>
              <a:cs typeface="Roboto" panose="02000000000000000000" pitchFamily="2" charset="0"/>
            </a:endParaRP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
        <p:nvSpPr>
          <p:cNvPr id="8" name="Title 1">
            <a:extLst>
              <a:ext uri="{FF2B5EF4-FFF2-40B4-BE49-F238E27FC236}">
                <a16:creationId xmlns:a16="http://schemas.microsoft.com/office/drawing/2014/main" id="{F52DB1E4-6D62-4DBD-B20C-7FEDB6F54FB6}"/>
              </a:ext>
            </a:extLst>
          </p:cNvPr>
          <p:cNvSpPr txBox="1">
            <a:spLocks/>
          </p:cNvSpPr>
          <p:nvPr/>
        </p:nvSpPr>
        <p:spPr>
          <a:xfrm>
            <a:off x="865141" y="1013092"/>
            <a:ext cx="10913165" cy="1198637"/>
          </a:xfrm>
          <a:prstGeom prst="rect">
            <a:avLst/>
          </a:prstGeom>
        </p:spPr>
        <p:txBody>
          <a:bodyPr vert="horz" wrap="none" lIns="91440" tIns="45720" rIns="91440" bIns="45720" rtlCol="0" anchor="t">
            <a:noAutofit/>
          </a:bodyPr>
          <a:lstStyle>
            <a:lvl1pPr algn="l" defTabSz="914377"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pPr>
              <a:lnSpc>
                <a:spcPct val="90000"/>
              </a:lnSpc>
            </a:pPr>
            <a:r>
              <a:rPr lang="en-US" b="1" dirty="0">
                <a:latin typeface="Roboto" panose="02000000000000000000" pitchFamily="2" charset="0"/>
                <a:ea typeface="Roboto" panose="02000000000000000000" pitchFamily="2" charset="0"/>
                <a:cs typeface="Roboto" panose="02000000000000000000" pitchFamily="2" charset="0"/>
              </a:rPr>
              <a:t>POLICE POWERS – INVESTIGATIONS  </a:t>
            </a:r>
          </a:p>
        </p:txBody>
      </p:sp>
    </p:spTree>
    <p:extLst>
      <p:ext uri="{BB962C8B-B14F-4D97-AF65-F5344CB8AC3E}">
        <p14:creationId xmlns:p14="http://schemas.microsoft.com/office/powerpoint/2010/main" val="22673007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58</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9" name="Content Placeholder 4">
            <a:extLst>
              <a:ext uri="{FF2B5EF4-FFF2-40B4-BE49-F238E27FC236}">
                <a16:creationId xmlns:a16="http://schemas.microsoft.com/office/drawing/2014/main" id="{37BA3938-FDA8-AA54-F8E4-CD8279C4B0A5}"/>
              </a:ext>
            </a:extLst>
          </p:cNvPr>
          <p:cNvSpPr>
            <a:spLocks noGrp="1"/>
          </p:cNvSpPr>
          <p:nvPr>
            <p:ph sz="quarter" idx="13"/>
          </p:nvPr>
        </p:nvSpPr>
        <p:spPr>
          <a:xfrm>
            <a:off x="865141" y="2086196"/>
            <a:ext cx="5127356" cy="4771804"/>
          </a:xfrm>
        </p:spPr>
        <p:txBody>
          <a:bodyPr vert="horz" lIns="91440" tIns="45720" rIns="91440" bIns="45720" rtlCol="0">
            <a:normAutofit/>
          </a:bodyPr>
          <a:lstStyle/>
          <a:p>
            <a:pPr marL="57150">
              <a:lnSpc>
                <a:spcPct val="134000"/>
              </a:lnSpc>
            </a:pPr>
            <a:r>
              <a:rPr lang="en-US" sz="2200" dirty="0">
                <a:latin typeface="Roboto" panose="02000000000000000000" pitchFamily="2" charset="0"/>
                <a:ea typeface="Roboto" panose="02000000000000000000" pitchFamily="2" charset="0"/>
                <a:cs typeface="Roboto" panose="02000000000000000000" pitchFamily="2" charset="0"/>
              </a:rPr>
              <a:t>You </a:t>
            </a:r>
            <a:r>
              <a:rPr lang="en-US" sz="2200" b="1" dirty="0">
                <a:latin typeface="Roboto" panose="02000000000000000000" pitchFamily="2" charset="0"/>
                <a:ea typeface="Roboto" panose="02000000000000000000" pitchFamily="2" charset="0"/>
                <a:cs typeface="Roboto" panose="02000000000000000000" pitchFamily="2" charset="0"/>
              </a:rPr>
              <a:t>DO NOT </a:t>
            </a:r>
            <a:r>
              <a:rPr lang="en-US" sz="2200" dirty="0">
                <a:latin typeface="Roboto" panose="02000000000000000000" pitchFamily="2" charset="0"/>
                <a:ea typeface="Roboto" panose="02000000000000000000" pitchFamily="2" charset="0"/>
                <a:cs typeface="Roboto" panose="02000000000000000000" pitchFamily="2" charset="0"/>
              </a:rPr>
              <a:t>have to tell the police your </a:t>
            </a:r>
            <a:r>
              <a:rPr lang="en-US" sz="2200" b="1" dirty="0">
                <a:latin typeface="Roboto" panose="02000000000000000000" pitchFamily="2" charset="0"/>
                <a:ea typeface="Roboto" panose="02000000000000000000" pitchFamily="2" charset="0"/>
                <a:cs typeface="Roboto" panose="02000000000000000000" pitchFamily="2" charset="0"/>
              </a:rPr>
              <a:t>age or DOB </a:t>
            </a:r>
            <a:r>
              <a:rPr lang="en-US" sz="2200" dirty="0">
                <a:latin typeface="Roboto" panose="02000000000000000000" pitchFamily="2" charset="0"/>
                <a:ea typeface="Roboto" panose="02000000000000000000" pitchFamily="2" charset="0"/>
                <a:cs typeface="Roboto" panose="02000000000000000000" pitchFamily="2" charset="0"/>
              </a:rPr>
              <a:t>when asked if you are in:</a:t>
            </a:r>
          </a:p>
          <a:p>
            <a:pPr marL="342900" indent="-285750">
              <a:lnSpc>
                <a:spcPct val="134000"/>
              </a:lnSpc>
              <a:buFont typeface="Arial" panose="020B0604020202020204" pitchFamily="34" charset="0"/>
              <a:buChar char="•"/>
            </a:pPr>
            <a:r>
              <a:rPr lang="en-US" sz="2200" dirty="0">
                <a:highlight>
                  <a:srgbClr val="BFDBE6"/>
                </a:highlight>
                <a:latin typeface="Roboto" panose="02000000000000000000" pitchFamily="2" charset="0"/>
                <a:ea typeface="Roboto" panose="02000000000000000000" pitchFamily="2" charset="0"/>
                <a:cs typeface="Roboto" panose="02000000000000000000" pitchFamily="2" charset="0"/>
              </a:rPr>
              <a:t>Australian Capital Territory (ACT)</a:t>
            </a:r>
            <a:endParaRPr lang="en-US" sz="2200" dirty="0">
              <a:latin typeface="Roboto" panose="02000000000000000000" pitchFamily="2" charset="0"/>
              <a:ea typeface="Roboto" panose="02000000000000000000" pitchFamily="2" charset="0"/>
              <a:cs typeface="Roboto" panose="02000000000000000000" pitchFamily="2" charset="0"/>
            </a:endParaRPr>
          </a:p>
          <a:p>
            <a:pPr marL="342900" indent="-285750">
              <a:lnSpc>
                <a:spcPct val="134000"/>
              </a:lnSpc>
              <a:buFont typeface="Arial" panose="020B0604020202020204" pitchFamily="34" charset="0"/>
              <a:buChar char="•"/>
            </a:pPr>
            <a:r>
              <a:rPr lang="en-US" sz="2200" dirty="0">
                <a:highlight>
                  <a:srgbClr val="B7EDCE"/>
                </a:highlight>
                <a:latin typeface="Roboto" panose="02000000000000000000" pitchFamily="2" charset="0"/>
                <a:ea typeface="Roboto" panose="02000000000000000000" pitchFamily="2" charset="0"/>
                <a:cs typeface="Roboto" panose="02000000000000000000" pitchFamily="2" charset="0"/>
              </a:rPr>
              <a:t>New South Wales (NSW)</a:t>
            </a:r>
          </a:p>
          <a:p>
            <a:pPr marL="342900" indent="-285750">
              <a:lnSpc>
                <a:spcPct val="134000"/>
              </a:lnSpc>
              <a:buFont typeface="Arial" panose="020B0604020202020204" pitchFamily="34" charset="0"/>
              <a:buChar char="•"/>
            </a:pPr>
            <a:r>
              <a:rPr lang="en-US" sz="2200" dirty="0">
                <a:highlight>
                  <a:srgbClr val="FFB7C4"/>
                </a:highlight>
                <a:latin typeface="Roboto" panose="02000000000000000000" pitchFamily="2" charset="0"/>
                <a:ea typeface="Roboto" panose="02000000000000000000" pitchFamily="2" charset="0"/>
                <a:cs typeface="Roboto" panose="02000000000000000000" pitchFamily="2" charset="0"/>
              </a:rPr>
              <a:t>Northern Territory (NT)</a:t>
            </a:r>
          </a:p>
          <a:p>
            <a:pPr marL="342900" indent="-285750">
              <a:lnSpc>
                <a:spcPct val="134000"/>
              </a:lnSpc>
              <a:buFont typeface="Arial" panose="020B0604020202020204" pitchFamily="34" charset="0"/>
              <a:buChar char="•"/>
            </a:pPr>
            <a:r>
              <a:rPr lang="en-US" sz="2200" dirty="0">
                <a:highlight>
                  <a:srgbClr val="FFFFC8"/>
                </a:highlight>
                <a:latin typeface="Roboto" panose="02000000000000000000" pitchFamily="2" charset="0"/>
                <a:ea typeface="Roboto" panose="02000000000000000000" pitchFamily="2" charset="0"/>
                <a:cs typeface="Roboto" panose="02000000000000000000" pitchFamily="2" charset="0"/>
              </a:rPr>
              <a:t>Tasmania (Tas)</a:t>
            </a:r>
          </a:p>
          <a:p>
            <a:pPr marL="342900" indent="-285750">
              <a:lnSpc>
                <a:spcPct val="134000"/>
              </a:lnSpc>
              <a:buFont typeface="Arial" panose="020B0604020202020204" pitchFamily="34" charset="0"/>
              <a:buChar char="•"/>
            </a:pPr>
            <a:r>
              <a:rPr lang="en-US" sz="2200" dirty="0">
                <a:highlight>
                  <a:srgbClr val="F3E4D7"/>
                </a:highlight>
                <a:latin typeface="Roboto" panose="02000000000000000000" pitchFamily="2" charset="0"/>
                <a:ea typeface="Roboto" panose="02000000000000000000" pitchFamily="2" charset="0"/>
                <a:cs typeface="Roboto" panose="02000000000000000000" pitchFamily="2" charset="0"/>
              </a:rPr>
              <a:t>Victoria (Vic)</a:t>
            </a:r>
          </a:p>
          <a:p>
            <a:pPr marL="342900" indent="-285750">
              <a:lnSpc>
                <a:spcPct val="134000"/>
              </a:lnSpc>
              <a:buFont typeface="Arial" panose="020B0604020202020204" pitchFamily="34" charset="0"/>
              <a:buChar char="•"/>
            </a:pPr>
            <a:endParaRPr lang="en-US" sz="2200" dirty="0">
              <a:highlight>
                <a:srgbClr val="F3E4D7"/>
              </a:highlight>
              <a:latin typeface="Roboto" panose="02000000000000000000" pitchFamily="2" charset="0"/>
              <a:ea typeface="Roboto" panose="02000000000000000000" pitchFamily="2" charset="0"/>
              <a:cs typeface="Roboto" panose="02000000000000000000" pitchFamily="2" charset="0"/>
            </a:endParaRP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
        <p:nvSpPr>
          <p:cNvPr id="4" name="Content Placeholder 4">
            <a:extLst>
              <a:ext uri="{FF2B5EF4-FFF2-40B4-BE49-F238E27FC236}">
                <a16:creationId xmlns:a16="http://schemas.microsoft.com/office/drawing/2014/main" id="{A9B5EBFF-DD18-4D51-29C3-9BA24A32022D}"/>
              </a:ext>
            </a:extLst>
          </p:cNvPr>
          <p:cNvSpPr txBox="1">
            <a:spLocks/>
          </p:cNvSpPr>
          <p:nvPr/>
        </p:nvSpPr>
        <p:spPr>
          <a:xfrm>
            <a:off x="6704030" y="2086196"/>
            <a:ext cx="5130000" cy="3131852"/>
          </a:xfrm>
          <a:prstGeom prst="rect">
            <a:avLst/>
          </a:prstGeom>
        </p:spPr>
        <p:txBody>
          <a:bodyPr vert="horz" lIns="91440" tIns="45720" rIns="91440" bIns="45720" rtlCol="0">
            <a:normAutofit/>
          </a:bodyPr>
          <a:lstStyle>
            <a:lvl1pPr marL="0" indent="0" algn="l" defTabSz="914377" rtl="0" eaLnBrk="1" latinLnBrk="0" hangingPunct="1">
              <a:lnSpc>
                <a:spcPct val="90000"/>
              </a:lnSpc>
              <a:spcBef>
                <a:spcPts val="300"/>
              </a:spcBef>
              <a:spcAft>
                <a:spcPts val="600"/>
              </a:spcAft>
              <a:buFont typeface="Arial" panose="020B0604020202020204" pitchFamily="34" charset="0"/>
              <a:buNone/>
              <a:defRPr sz="1500" b="0" kern="1200">
                <a:solidFill>
                  <a:schemeClr val="tx1"/>
                </a:solidFill>
                <a:latin typeface="+mn-lt"/>
                <a:ea typeface="+mn-ea"/>
                <a:cs typeface="+mn-cs"/>
              </a:defRPr>
            </a:lvl1pPr>
            <a:lvl2pPr marL="143996"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2pPr>
            <a:lvl3pPr marL="287993"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3pPr>
            <a:lvl4pPr marL="431989"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4pPr>
            <a:lvl5pPr marL="575986"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a:lnSpc>
                <a:spcPct val="134000"/>
              </a:lnSpc>
            </a:pPr>
            <a:r>
              <a:rPr lang="en-US" sz="2200" dirty="0">
                <a:latin typeface="Roboto" panose="02000000000000000000" pitchFamily="2" charset="0"/>
                <a:ea typeface="Roboto" panose="02000000000000000000" pitchFamily="2" charset="0"/>
                <a:cs typeface="Roboto" panose="02000000000000000000" pitchFamily="2" charset="0"/>
              </a:rPr>
              <a:t>You </a:t>
            </a:r>
            <a:r>
              <a:rPr lang="en-US" sz="2200" b="1" dirty="0">
                <a:latin typeface="Roboto" panose="02000000000000000000" pitchFamily="2" charset="0"/>
                <a:ea typeface="Roboto" panose="02000000000000000000" pitchFamily="2" charset="0"/>
                <a:cs typeface="Roboto" panose="02000000000000000000" pitchFamily="2" charset="0"/>
              </a:rPr>
              <a:t>MUST</a:t>
            </a:r>
            <a:r>
              <a:rPr lang="en-US" sz="2200" dirty="0">
                <a:latin typeface="Roboto" panose="02000000000000000000" pitchFamily="2" charset="0"/>
                <a:ea typeface="Roboto" panose="02000000000000000000" pitchFamily="2" charset="0"/>
                <a:cs typeface="Roboto" panose="02000000000000000000" pitchFamily="2" charset="0"/>
              </a:rPr>
              <a:t> tell police your </a:t>
            </a:r>
            <a:r>
              <a:rPr lang="en-US" sz="2200" b="1" dirty="0">
                <a:latin typeface="Roboto" panose="02000000000000000000" pitchFamily="2" charset="0"/>
                <a:ea typeface="Roboto" panose="02000000000000000000" pitchFamily="2" charset="0"/>
                <a:cs typeface="Roboto" panose="02000000000000000000" pitchFamily="2" charset="0"/>
              </a:rPr>
              <a:t>age or DOB</a:t>
            </a:r>
            <a:r>
              <a:rPr lang="en-US" sz="2200" dirty="0">
                <a:latin typeface="Roboto" panose="02000000000000000000" pitchFamily="2" charset="0"/>
                <a:ea typeface="Roboto" panose="02000000000000000000" pitchFamily="2" charset="0"/>
                <a:cs typeface="Roboto" panose="02000000000000000000" pitchFamily="2" charset="0"/>
              </a:rPr>
              <a:t> when asked if you are in:</a:t>
            </a:r>
          </a:p>
          <a:p>
            <a:pPr marL="342900" indent="-285750">
              <a:lnSpc>
                <a:spcPct val="134000"/>
              </a:lnSpc>
              <a:buFont typeface="Arial" panose="020B0604020202020204" pitchFamily="34" charset="0"/>
              <a:buChar char="•"/>
            </a:pPr>
            <a:r>
              <a:rPr lang="en-US" sz="2200" dirty="0">
                <a:highlight>
                  <a:srgbClr val="FFC61F"/>
                </a:highlight>
                <a:latin typeface="Roboto" panose="02000000000000000000" pitchFamily="2" charset="0"/>
                <a:ea typeface="Roboto" panose="02000000000000000000" pitchFamily="2" charset="0"/>
                <a:cs typeface="Roboto" panose="02000000000000000000" pitchFamily="2" charset="0"/>
              </a:rPr>
              <a:t>Queensland (Qld)</a:t>
            </a:r>
            <a:r>
              <a:rPr lang="en-US" sz="2200" dirty="0">
                <a:latin typeface="Roboto" panose="02000000000000000000" pitchFamily="2" charset="0"/>
                <a:ea typeface="Roboto" panose="02000000000000000000" pitchFamily="2" charset="0"/>
                <a:cs typeface="Roboto" panose="02000000000000000000" pitchFamily="2" charset="0"/>
              </a:rPr>
              <a:t> </a:t>
            </a:r>
          </a:p>
          <a:p>
            <a:pPr marL="342900" indent="-285750">
              <a:lnSpc>
                <a:spcPct val="134000"/>
              </a:lnSpc>
              <a:buFont typeface="Arial" panose="020B0604020202020204" pitchFamily="34" charset="0"/>
              <a:buChar char="•"/>
            </a:pPr>
            <a:r>
              <a:rPr lang="en-US" sz="2200" dirty="0">
                <a:highlight>
                  <a:srgbClr val="F9E8F3"/>
                </a:highlight>
                <a:latin typeface="Roboto" panose="02000000000000000000" pitchFamily="2" charset="0"/>
                <a:ea typeface="Roboto" panose="02000000000000000000" pitchFamily="2" charset="0"/>
                <a:cs typeface="Roboto" panose="02000000000000000000" pitchFamily="2" charset="0"/>
              </a:rPr>
              <a:t>South Australia (SA)</a:t>
            </a:r>
          </a:p>
          <a:p>
            <a:pPr marL="342900" indent="-285750">
              <a:lnSpc>
                <a:spcPct val="134000"/>
              </a:lnSpc>
              <a:buFont typeface="Arial" panose="020B0604020202020204" pitchFamily="34" charset="0"/>
              <a:buChar char="•"/>
            </a:pPr>
            <a:r>
              <a:rPr lang="en-US" sz="2200" dirty="0">
                <a:highlight>
                  <a:srgbClr val="8DCCFF"/>
                </a:highlight>
                <a:latin typeface="Roboto" panose="02000000000000000000" pitchFamily="2" charset="0"/>
                <a:ea typeface="Roboto" panose="02000000000000000000" pitchFamily="2" charset="0"/>
                <a:cs typeface="Roboto" panose="02000000000000000000" pitchFamily="2" charset="0"/>
              </a:rPr>
              <a:t>Western Australia (WA)</a:t>
            </a:r>
          </a:p>
        </p:txBody>
      </p:sp>
      <p:sp>
        <p:nvSpPr>
          <p:cNvPr id="11" name="Title 1">
            <a:extLst>
              <a:ext uri="{FF2B5EF4-FFF2-40B4-BE49-F238E27FC236}">
                <a16:creationId xmlns:a16="http://schemas.microsoft.com/office/drawing/2014/main" id="{265B2FB6-A822-42B5-AC70-E160C413EC03}"/>
              </a:ext>
            </a:extLst>
          </p:cNvPr>
          <p:cNvSpPr txBox="1">
            <a:spLocks/>
          </p:cNvSpPr>
          <p:nvPr/>
        </p:nvSpPr>
        <p:spPr>
          <a:xfrm>
            <a:off x="865141" y="1125338"/>
            <a:ext cx="10340133" cy="1217371"/>
          </a:xfrm>
          <a:prstGeom prst="rect">
            <a:avLst/>
          </a:prstGeom>
        </p:spPr>
        <p:txBody>
          <a:bodyPr vert="horz" wrap="none" lIns="91440" tIns="45720" rIns="91440" bIns="45720" rtlCol="0" anchor="t">
            <a:noAutofit/>
          </a:bodyPr>
          <a:lstStyle>
            <a:lvl1pPr algn="l" defTabSz="914377"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pPr>
              <a:lnSpc>
                <a:spcPct val="90000"/>
              </a:lnSpc>
            </a:pPr>
            <a:r>
              <a:rPr lang="en-US" b="1" dirty="0">
                <a:latin typeface="Roboto" panose="02000000000000000000" pitchFamily="2" charset="0"/>
                <a:ea typeface="Roboto" panose="02000000000000000000" pitchFamily="2" charset="0"/>
                <a:cs typeface="Roboto" panose="02000000000000000000" pitchFamily="2" charset="0"/>
              </a:rPr>
              <a:t>POLICE POWERS – AGE/DOB</a:t>
            </a:r>
          </a:p>
        </p:txBody>
      </p:sp>
    </p:spTree>
    <p:extLst>
      <p:ext uri="{BB962C8B-B14F-4D97-AF65-F5344CB8AC3E}">
        <p14:creationId xmlns:p14="http://schemas.microsoft.com/office/powerpoint/2010/main" val="35682859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59</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9" name="Content Placeholder 4">
            <a:extLst>
              <a:ext uri="{FF2B5EF4-FFF2-40B4-BE49-F238E27FC236}">
                <a16:creationId xmlns:a16="http://schemas.microsoft.com/office/drawing/2014/main" id="{37BA3938-FDA8-AA54-F8E4-CD8279C4B0A5}"/>
              </a:ext>
            </a:extLst>
          </p:cNvPr>
          <p:cNvSpPr>
            <a:spLocks noGrp="1"/>
          </p:cNvSpPr>
          <p:nvPr>
            <p:ph sz="quarter" idx="13"/>
          </p:nvPr>
        </p:nvSpPr>
        <p:spPr>
          <a:xfrm>
            <a:off x="865141" y="2343802"/>
            <a:ext cx="9859686" cy="3643051"/>
          </a:xfrm>
        </p:spPr>
        <p:txBody>
          <a:bodyPr vert="horz" lIns="91440" tIns="45720" rIns="91440" bIns="45720" rtlCol="0">
            <a:normAutofit/>
          </a:bodyPr>
          <a:lstStyle/>
          <a:p>
            <a:pPr marL="400050" indent="-342900">
              <a:lnSpc>
                <a:spcPct val="113000"/>
              </a:lnSpc>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In </a:t>
            </a:r>
            <a:r>
              <a:rPr lang="en-US" sz="2400" dirty="0">
                <a:highlight>
                  <a:srgbClr val="B7EDCE"/>
                </a:highlight>
                <a:latin typeface="Roboto" panose="02000000000000000000" pitchFamily="2" charset="0"/>
                <a:ea typeface="Roboto" panose="02000000000000000000" pitchFamily="2" charset="0"/>
                <a:cs typeface="Roboto" panose="02000000000000000000" pitchFamily="2" charset="0"/>
              </a:rPr>
              <a:t>New South Wales (NSW)</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a:highlight>
                  <a:srgbClr val="F9E8F3"/>
                </a:highlight>
                <a:latin typeface="Roboto" panose="02000000000000000000" pitchFamily="2" charset="0"/>
                <a:ea typeface="Roboto" panose="02000000000000000000" pitchFamily="2" charset="0"/>
                <a:cs typeface="Roboto" panose="02000000000000000000" pitchFamily="2" charset="0"/>
              </a:rPr>
              <a:t>South Australia (SA)</a:t>
            </a:r>
            <a:r>
              <a:rPr lang="en-US" sz="2400" dirty="0">
                <a:latin typeface="Roboto" panose="02000000000000000000" pitchFamily="2" charset="0"/>
                <a:ea typeface="Roboto" panose="02000000000000000000" pitchFamily="2" charset="0"/>
                <a:cs typeface="Roboto" panose="02000000000000000000" pitchFamily="2" charset="0"/>
              </a:rPr>
              <a:t> &amp; </a:t>
            </a:r>
            <a:r>
              <a:rPr lang="en-US" sz="2400" dirty="0">
                <a:highlight>
                  <a:srgbClr val="FFC61F"/>
                </a:highlight>
                <a:latin typeface="Roboto" panose="02000000000000000000" pitchFamily="2" charset="0"/>
                <a:ea typeface="Roboto" panose="02000000000000000000" pitchFamily="2" charset="0"/>
                <a:cs typeface="Roboto" panose="02000000000000000000" pitchFamily="2" charset="0"/>
              </a:rPr>
              <a:t>Queensland (Qld) </a:t>
            </a:r>
            <a:r>
              <a:rPr lang="en-US" sz="2400" dirty="0">
                <a:latin typeface="Roboto" panose="02000000000000000000" pitchFamily="2" charset="0"/>
                <a:ea typeface="Roboto" panose="02000000000000000000" pitchFamily="2" charset="0"/>
                <a:cs typeface="Roboto" panose="02000000000000000000" pitchFamily="2" charset="0"/>
              </a:rPr>
              <a:t>police can </a:t>
            </a:r>
            <a:r>
              <a:rPr lang="en-US" sz="2400" b="1" dirty="0">
                <a:latin typeface="Roboto" panose="02000000000000000000" pitchFamily="2" charset="0"/>
                <a:ea typeface="Roboto" panose="02000000000000000000" pitchFamily="2" charset="0"/>
                <a:cs typeface="Roboto" panose="02000000000000000000" pitchFamily="2" charset="0"/>
              </a:rPr>
              <a:t>ask you for ID </a:t>
            </a:r>
            <a:r>
              <a:rPr lang="en-US" sz="2400" dirty="0">
                <a:latin typeface="Roboto" panose="02000000000000000000" pitchFamily="2" charset="0"/>
                <a:ea typeface="Roboto" panose="02000000000000000000" pitchFamily="2" charset="0"/>
                <a:cs typeface="Roboto" panose="02000000000000000000" pitchFamily="2" charset="0"/>
              </a:rPr>
              <a:t>to prove that the information you gave is correct</a:t>
            </a:r>
          </a:p>
          <a:p>
            <a:pPr marL="400050" indent="-342900">
              <a:lnSpc>
                <a:spcPct val="113000"/>
              </a:lnSpc>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You can be charged or fined if </a:t>
            </a:r>
            <a:r>
              <a:rPr lang="en-US" sz="2400" b="1" dirty="0">
                <a:latin typeface="Roboto" panose="02000000000000000000" pitchFamily="2" charset="0"/>
                <a:ea typeface="Roboto" panose="02000000000000000000" pitchFamily="2" charset="0"/>
                <a:cs typeface="Roboto" panose="02000000000000000000" pitchFamily="2" charset="0"/>
              </a:rPr>
              <a:t>you lie or refuse to show ID </a:t>
            </a:r>
            <a:r>
              <a:rPr lang="en-US" sz="2400" dirty="0">
                <a:latin typeface="Roboto" panose="02000000000000000000" pitchFamily="2" charset="0"/>
                <a:ea typeface="Roboto" panose="02000000000000000000" pitchFamily="2" charset="0"/>
                <a:cs typeface="Roboto" panose="02000000000000000000" pitchFamily="2" charset="0"/>
              </a:rPr>
              <a:t>without a good reason (eg you don’t have ID or it’s not legally required)</a:t>
            </a:r>
          </a:p>
          <a:p>
            <a:pPr marL="832039" lvl="3" indent="-342900">
              <a:lnSpc>
                <a:spcPct val="113000"/>
              </a:lnSpc>
              <a:buFont typeface="Courier New" panose="02070309020205020404" pitchFamily="49" charset="0"/>
              <a:buChar char="o"/>
            </a:pPr>
            <a:r>
              <a:rPr lang="en-US" sz="2400" dirty="0">
                <a:latin typeface="Roboto" panose="02000000000000000000" pitchFamily="2" charset="0"/>
                <a:ea typeface="Roboto" panose="02000000000000000000" pitchFamily="2" charset="0"/>
                <a:cs typeface="Roboto" panose="02000000000000000000" pitchFamily="2" charset="0"/>
              </a:rPr>
              <a:t>In the </a:t>
            </a:r>
            <a:r>
              <a:rPr lang="en-US" sz="2400" dirty="0">
                <a:highlight>
                  <a:srgbClr val="BFDBE6"/>
                </a:highlight>
                <a:latin typeface="Roboto" panose="02000000000000000000" pitchFamily="2" charset="0"/>
                <a:ea typeface="Roboto" panose="02000000000000000000" pitchFamily="2" charset="0"/>
                <a:cs typeface="Roboto" panose="02000000000000000000" pitchFamily="2" charset="0"/>
              </a:rPr>
              <a:t>Australian Capital Territory (ACT)</a:t>
            </a:r>
            <a:r>
              <a:rPr lang="en-US" sz="2400" dirty="0">
                <a:latin typeface="Roboto" panose="02000000000000000000" pitchFamily="2" charset="0"/>
                <a:ea typeface="Roboto" panose="02000000000000000000" pitchFamily="2" charset="0"/>
                <a:cs typeface="Roboto" panose="02000000000000000000" pitchFamily="2" charset="0"/>
              </a:rPr>
              <a:t> &amp; </a:t>
            </a:r>
            <a:r>
              <a:rPr lang="en-US" sz="2400" dirty="0">
                <a:highlight>
                  <a:srgbClr val="FFFFC8"/>
                </a:highlight>
                <a:latin typeface="Roboto" panose="02000000000000000000" pitchFamily="2" charset="0"/>
                <a:ea typeface="Roboto" panose="02000000000000000000" pitchFamily="2" charset="0"/>
                <a:cs typeface="Roboto" panose="02000000000000000000" pitchFamily="2" charset="0"/>
              </a:rPr>
              <a:t>Tasmania (Tas)</a:t>
            </a:r>
            <a:r>
              <a:rPr lang="en-US" sz="2400" dirty="0">
                <a:latin typeface="Roboto" panose="02000000000000000000" pitchFamily="2" charset="0"/>
                <a:ea typeface="Roboto" panose="02000000000000000000" pitchFamily="2" charset="0"/>
                <a:cs typeface="Roboto" panose="02000000000000000000" pitchFamily="2" charset="0"/>
              </a:rPr>
              <a:t>, refusing to show ID without a good reason is a </a:t>
            </a:r>
            <a:r>
              <a:rPr lang="en-US" sz="2400" b="1" dirty="0">
                <a:latin typeface="Roboto" panose="02000000000000000000" pitchFamily="2" charset="0"/>
                <a:ea typeface="Roboto" panose="02000000000000000000" pitchFamily="2" charset="0"/>
                <a:cs typeface="Roboto" panose="02000000000000000000" pitchFamily="2" charset="0"/>
              </a:rPr>
              <a:t>fine </a:t>
            </a:r>
            <a:r>
              <a:rPr lang="en-US" sz="2400" dirty="0">
                <a:latin typeface="Roboto" panose="02000000000000000000" pitchFamily="2" charset="0"/>
                <a:ea typeface="Roboto" panose="02000000000000000000" pitchFamily="2" charset="0"/>
                <a:cs typeface="Roboto" panose="02000000000000000000" pitchFamily="2" charset="0"/>
              </a:rPr>
              <a:t>and not an offence</a:t>
            </a: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
        <p:nvSpPr>
          <p:cNvPr id="13" name="Title 1">
            <a:extLst>
              <a:ext uri="{FF2B5EF4-FFF2-40B4-BE49-F238E27FC236}">
                <a16:creationId xmlns:a16="http://schemas.microsoft.com/office/drawing/2014/main" id="{80DB46ED-676D-486B-8619-A4A3B92AB54C}"/>
              </a:ext>
            </a:extLst>
          </p:cNvPr>
          <p:cNvSpPr txBox="1">
            <a:spLocks/>
          </p:cNvSpPr>
          <p:nvPr/>
        </p:nvSpPr>
        <p:spPr>
          <a:xfrm>
            <a:off x="865141" y="1127419"/>
            <a:ext cx="10913165" cy="744152"/>
          </a:xfrm>
          <a:prstGeom prst="rect">
            <a:avLst/>
          </a:prstGeom>
        </p:spPr>
        <p:txBody>
          <a:bodyPr vert="horz" wrap="none" lIns="91440" tIns="45720" rIns="91440" bIns="45720" rtlCol="0" anchor="t">
            <a:noAutofit/>
          </a:bodyPr>
          <a:lstStyle>
            <a:lvl1pPr algn="l" defTabSz="914377"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pPr>
              <a:lnSpc>
                <a:spcPct val="90000"/>
              </a:lnSpc>
            </a:pPr>
            <a:r>
              <a:rPr lang="en-US" b="1" dirty="0">
                <a:latin typeface="Roboto" panose="02000000000000000000" pitchFamily="2" charset="0"/>
                <a:ea typeface="Roboto" panose="02000000000000000000" pitchFamily="2" charset="0"/>
                <a:cs typeface="Roboto" panose="02000000000000000000" pitchFamily="2" charset="0"/>
              </a:rPr>
              <a:t>POLICE POWERS – ID</a:t>
            </a:r>
          </a:p>
        </p:txBody>
      </p:sp>
    </p:spTree>
    <p:extLst>
      <p:ext uri="{BB962C8B-B14F-4D97-AF65-F5344CB8AC3E}">
        <p14:creationId xmlns:p14="http://schemas.microsoft.com/office/powerpoint/2010/main" val="1255162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F209EA8-3A96-D3E7-D7E9-CC5422FBC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85187" cy="6857999"/>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703"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352AFB05-A103-8607-4334-597F433340BB}"/>
              </a:ext>
            </a:extLst>
          </p:cNvPr>
          <p:cNvSpPr>
            <a:spLocks noGrp="1"/>
          </p:cNvSpPr>
          <p:nvPr>
            <p:ph sz="quarter" idx="13"/>
          </p:nvPr>
        </p:nvSpPr>
        <p:spPr>
          <a:xfrm>
            <a:off x="5151702" y="2421228"/>
            <a:ext cx="6645346" cy="4210768"/>
          </a:xfrm>
        </p:spPr>
        <p:txBody>
          <a:bodyPr vert="horz" lIns="91440" tIns="45720" rIns="91440" bIns="45720" rtlCol="0">
            <a:normAutofit/>
          </a:bodyPr>
          <a:lstStyle/>
          <a:p>
            <a:pPr marL="342900" indent="-342900">
              <a:lnSpc>
                <a:spcPct val="113000"/>
              </a:lnSpc>
              <a:spcBef>
                <a:spcPts val="0"/>
              </a:spcBef>
              <a:buFont typeface="Arial" panose="020B0604020202020204" pitchFamily="34" charset="0"/>
              <a:buChar char="•"/>
            </a:pPr>
            <a:r>
              <a:rPr lang="en-AU" sz="2600" dirty="0">
                <a:latin typeface="Roboto" panose="02000000000000000000" pitchFamily="2" charset="0"/>
                <a:ea typeface="Roboto" panose="02000000000000000000" pitchFamily="2" charset="0"/>
                <a:cs typeface="Roboto" panose="02000000000000000000" pitchFamily="2" charset="0"/>
              </a:rPr>
              <a:t>Housekeeping &amp; Introductions</a:t>
            </a:r>
          </a:p>
          <a:p>
            <a:pPr marL="342900" indent="-342900">
              <a:lnSpc>
                <a:spcPct val="113000"/>
              </a:lnSpc>
              <a:spcBef>
                <a:spcPts val="0"/>
              </a:spcBef>
              <a:buFont typeface="Arial" panose="020B0604020202020204" pitchFamily="34" charset="0"/>
              <a:buChar char="•"/>
            </a:pPr>
            <a:r>
              <a:rPr lang="en-AU" sz="2600" dirty="0">
                <a:latin typeface="Roboto" panose="02000000000000000000" pitchFamily="2" charset="0"/>
                <a:ea typeface="Roboto" panose="02000000000000000000" pitchFamily="2" charset="0"/>
                <a:cs typeface="Roboto" panose="02000000000000000000" pitchFamily="2" charset="0"/>
              </a:rPr>
              <a:t>About CopWatch</a:t>
            </a:r>
          </a:p>
          <a:p>
            <a:pPr marL="342900" indent="-342900">
              <a:lnSpc>
                <a:spcPct val="113000"/>
              </a:lnSpc>
              <a:spcBef>
                <a:spcPts val="0"/>
              </a:spcBef>
              <a:buFont typeface="Arial" panose="020B0604020202020204" pitchFamily="34" charset="0"/>
              <a:buChar char="•"/>
            </a:pPr>
            <a:r>
              <a:rPr lang="en-AU" sz="2600" dirty="0">
                <a:latin typeface="Roboto" panose="02000000000000000000" pitchFamily="2" charset="0"/>
                <a:ea typeface="Roboto" panose="02000000000000000000" pitchFamily="2" charset="0"/>
                <a:cs typeface="Roboto" panose="02000000000000000000" pitchFamily="2" charset="0"/>
              </a:rPr>
              <a:t>Using the CopWatch App</a:t>
            </a:r>
          </a:p>
          <a:p>
            <a:pPr marL="342900" indent="-342900">
              <a:lnSpc>
                <a:spcPct val="113000"/>
              </a:lnSpc>
              <a:spcBef>
                <a:spcPts val="0"/>
              </a:spcBef>
              <a:buFont typeface="Arial" panose="020B0604020202020204" pitchFamily="34" charset="0"/>
              <a:buChar char="•"/>
            </a:pPr>
            <a:r>
              <a:rPr lang="en-AU" sz="2600" dirty="0">
                <a:latin typeface="Roboto" panose="02000000000000000000" pitchFamily="2" charset="0"/>
                <a:ea typeface="Roboto" panose="02000000000000000000" pitchFamily="2" charset="0"/>
                <a:cs typeface="Roboto" panose="02000000000000000000" pitchFamily="2" charset="0"/>
              </a:rPr>
              <a:t>Filming Police</a:t>
            </a:r>
          </a:p>
          <a:p>
            <a:pPr marL="342900" indent="-342900">
              <a:lnSpc>
                <a:spcPct val="113000"/>
              </a:lnSpc>
              <a:spcBef>
                <a:spcPts val="0"/>
              </a:spcBef>
              <a:buFont typeface="Arial" panose="020B0604020202020204" pitchFamily="34" charset="0"/>
              <a:buChar char="•"/>
            </a:pPr>
            <a:r>
              <a:rPr lang="en-AU" sz="2600" dirty="0">
                <a:latin typeface="Roboto" panose="02000000000000000000" pitchFamily="2" charset="0"/>
                <a:ea typeface="Roboto" panose="02000000000000000000" pitchFamily="2" charset="0"/>
                <a:cs typeface="Roboto" panose="02000000000000000000" pitchFamily="2" charset="0"/>
              </a:rPr>
              <a:t>Dealing with Police </a:t>
            </a:r>
          </a:p>
          <a:p>
            <a:pPr marL="342900" indent="-342900">
              <a:lnSpc>
                <a:spcPct val="113000"/>
              </a:lnSpc>
              <a:spcBef>
                <a:spcPts val="0"/>
              </a:spcBef>
              <a:buFont typeface="Arial" panose="020B0604020202020204" pitchFamily="34" charset="0"/>
              <a:buChar char="•"/>
            </a:pPr>
            <a:r>
              <a:rPr lang="en-AU" sz="2600" dirty="0">
                <a:latin typeface="Roboto" panose="02000000000000000000" pitchFamily="2" charset="0"/>
                <a:ea typeface="Roboto" panose="02000000000000000000" pitchFamily="2" charset="0"/>
                <a:cs typeface="Roboto" panose="02000000000000000000" pitchFamily="2" charset="0"/>
              </a:rPr>
              <a:t>Police Misconduct &amp; Making a Complaint</a:t>
            </a:r>
          </a:p>
          <a:p>
            <a:pPr marL="342900" indent="-342900">
              <a:lnSpc>
                <a:spcPct val="113000"/>
              </a:lnSpc>
              <a:spcBef>
                <a:spcPts val="0"/>
              </a:spcBef>
              <a:buFont typeface="Arial" panose="020B0604020202020204" pitchFamily="34" charset="0"/>
              <a:buChar char="•"/>
            </a:pPr>
            <a:r>
              <a:rPr lang="en-AU" sz="2600" dirty="0">
                <a:latin typeface="Roboto" panose="02000000000000000000" pitchFamily="2" charset="0"/>
                <a:ea typeface="Roboto" panose="02000000000000000000" pitchFamily="2" charset="0"/>
                <a:cs typeface="Roboto" panose="02000000000000000000" pitchFamily="2" charset="0"/>
              </a:rPr>
              <a:t>Q&amp;A</a:t>
            </a:r>
          </a:p>
          <a:p>
            <a:pPr marL="976026" lvl="4" indent="-342891">
              <a:lnSpc>
                <a:spcPct val="113000"/>
              </a:lnSpc>
              <a:buFont typeface="Courier New" panose="02070309020205020404" pitchFamily="49" charset="0"/>
              <a:buChar char="o"/>
            </a:pPr>
            <a:endParaRPr lang="en-US" sz="2600" dirty="0">
              <a:latin typeface="Roboto" panose="02000000000000000000" pitchFamily="2" charset="0"/>
              <a:ea typeface="Roboto" panose="02000000000000000000" pitchFamily="2" charset="0"/>
              <a:cs typeface="Roboto" panose="02000000000000000000" pitchFamily="2" charset="0"/>
            </a:endParaRPr>
          </a:p>
        </p:txBody>
      </p:sp>
      <p:sp>
        <p:nvSpPr>
          <p:cNvPr id="3" name="Footer Placeholder 2">
            <a:extLst>
              <a:ext uri="{FF2B5EF4-FFF2-40B4-BE49-F238E27FC236}">
                <a16:creationId xmlns:a16="http://schemas.microsoft.com/office/drawing/2014/main" id="{31A9AA3C-43FB-FF94-74C9-D0AC357A3B2F}"/>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6" name="Slide Number Placeholder 3">
            <a:extLst>
              <a:ext uri="{FF2B5EF4-FFF2-40B4-BE49-F238E27FC236}">
                <a16:creationId xmlns:a16="http://schemas.microsoft.com/office/drawing/2014/main" id="{013B0A15-48CC-DF4B-1151-5DF39539297A}"/>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6</a:t>
            </a:fld>
            <a:endParaRPr lang="en-AU" dirty="0">
              <a:latin typeface="Roboto" panose="02000000000000000000" pitchFamily="2" charset="0"/>
              <a:ea typeface="Roboto" panose="02000000000000000000" pitchFamily="2" charset="0"/>
              <a:cs typeface="Roboto" panose="02000000000000000000" pitchFamily="2" charset="0"/>
            </a:endParaRPr>
          </a:p>
        </p:txBody>
      </p:sp>
      <p:pic>
        <p:nvPicPr>
          <p:cNvPr id="8" name="Picture 7" descr="Icon&#10;&#10;Description automatically generated">
            <a:extLst>
              <a:ext uri="{FF2B5EF4-FFF2-40B4-BE49-F238E27FC236}">
                <a16:creationId xmlns:a16="http://schemas.microsoft.com/office/drawing/2014/main" id="{533BB0C8-64A7-1C6D-2A8E-A3A9B6AB43D7}"/>
              </a:ext>
            </a:extLst>
          </p:cNvPr>
          <p:cNvPicPr>
            <a:picLocks noChangeAspect="1"/>
          </p:cNvPicPr>
          <p:nvPr/>
        </p:nvPicPr>
        <p:blipFill>
          <a:blip r:embed="rId3"/>
          <a:stretch>
            <a:fillRect/>
          </a:stretch>
        </p:blipFill>
        <p:spPr>
          <a:xfrm>
            <a:off x="11353800" y="136525"/>
            <a:ext cx="744152" cy="744152"/>
          </a:xfrm>
          <a:prstGeom prst="rect">
            <a:avLst/>
          </a:prstGeom>
        </p:spPr>
      </p:pic>
      <p:sp>
        <p:nvSpPr>
          <p:cNvPr id="7" name="Title 2">
            <a:extLst>
              <a:ext uri="{FF2B5EF4-FFF2-40B4-BE49-F238E27FC236}">
                <a16:creationId xmlns:a16="http://schemas.microsoft.com/office/drawing/2014/main" id="{53B17BF4-F392-120B-5A10-5BCE023A33C3}"/>
              </a:ext>
            </a:extLst>
          </p:cNvPr>
          <p:cNvSpPr txBox="1">
            <a:spLocks/>
          </p:cNvSpPr>
          <p:nvPr/>
        </p:nvSpPr>
        <p:spPr>
          <a:xfrm>
            <a:off x="5151702" y="1005906"/>
            <a:ext cx="3657447" cy="456813"/>
          </a:xfrm>
          <a:prstGeom prst="rect">
            <a:avLst/>
          </a:prstGeom>
        </p:spPr>
        <p:txBody>
          <a:bodyPr vert="horz" wrap="none" lIns="0" tIns="0" rIns="0" bIns="0" rtlCol="0" anchor="t">
            <a:noAutofit/>
          </a:bodyPr>
          <a:lstStyle>
            <a:lvl1pPr algn="l" defTabSz="914377"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r>
              <a:rPr lang="en-AU" sz="4500" b="1" dirty="0">
                <a:latin typeface="Roboto" panose="02000000000000000000" pitchFamily="2" charset="0"/>
                <a:ea typeface="Roboto" panose="02000000000000000000" pitchFamily="2" charset="0"/>
                <a:cs typeface="Roboto" panose="02000000000000000000" pitchFamily="2" charset="0"/>
              </a:rPr>
              <a:t>TRAINING</a:t>
            </a:r>
          </a:p>
        </p:txBody>
      </p:sp>
      <p:sp>
        <p:nvSpPr>
          <p:cNvPr id="9" name="Rectangle 8">
            <a:extLst>
              <a:ext uri="{FF2B5EF4-FFF2-40B4-BE49-F238E27FC236}">
                <a16:creationId xmlns:a16="http://schemas.microsoft.com/office/drawing/2014/main" id="{BE4DBC0E-F9EC-F5B7-E60B-25D72DADDF6D}"/>
              </a:ext>
            </a:extLst>
          </p:cNvPr>
          <p:cNvSpPr/>
          <p:nvPr/>
        </p:nvSpPr>
        <p:spPr>
          <a:xfrm>
            <a:off x="5512158" y="1490102"/>
            <a:ext cx="2732940" cy="5324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r"/>
            <a:r>
              <a:rPr lang="en-AU" sz="4500" b="1" dirty="0">
                <a:solidFill>
                  <a:srgbClr val="FFCE00"/>
                </a:solidFill>
                <a:latin typeface="Roboto" panose="02000000000000000000" pitchFamily="2" charset="0"/>
                <a:ea typeface="Roboto" panose="02000000000000000000" pitchFamily="2" charset="0"/>
                <a:cs typeface="Roboto" panose="02000000000000000000" pitchFamily="2" charset="0"/>
              </a:rPr>
              <a:t>AGENDA</a:t>
            </a:r>
            <a:endParaRPr lang="en-AU" sz="4500" dirty="0">
              <a:solidFill>
                <a:srgbClr val="FFCE00"/>
              </a:solidFill>
              <a:latin typeface="Roboto" panose="02000000000000000000" pitchFamily="2" charset="0"/>
              <a:ea typeface="Roboto" panose="02000000000000000000" pitchFamily="2" charset="0"/>
              <a:cs typeface="Roboto" panose="02000000000000000000" pitchFamily="2" charset="0"/>
            </a:endParaRPr>
          </a:p>
        </p:txBody>
      </p:sp>
      <p:pic>
        <p:nvPicPr>
          <p:cNvPr id="10" name="Picture 9">
            <a:extLst>
              <a:ext uri="{FF2B5EF4-FFF2-40B4-BE49-F238E27FC236}">
                <a16:creationId xmlns:a16="http://schemas.microsoft.com/office/drawing/2014/main" id="{DCFDE815-48B7-EA35-B721-1A3D39114454}"/>
              </a:ext>
            </a:extLst>
          </p:cNvPr>
          <p:cNvPicPr>
            <a:picLocks noChangeAspect="1"/>
          </p:cNvPicPr>
          <p:nvPr/>
        </p:nvPicPr>
        <p:blipFill>
          <a:blip r:embed="rId4"/>
          <a:stretch>
            <a:fillRect/>
          </a:stretch>
        </p:blipFill>
        <p:spPr>
          <a:xfrm>
            <a:off x="752592" y="1988999"/>
            <a:ext cx="2880000" cy="2880000"/>
          </a:xfrm>
          <a:prstGeom prst="rect">
            <a:avLst/>
          </a:prstGeom>
        </p:spPr>
      </p:pic>
    </p:spTree>
    <p:extLst>
      <p:ext uri="{BB962C8B-B14F-4D97-AF65-F5344CB8AC3E}">
        <p14:creationId xmlns:p14="http://schemas.microsoft.com/office/powerpoint/2010/main" val="19399690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4885E53-218D-BF8A-D404-8B3AE485768B}"/>
              </a:ext>
            </a:extLst>
          </p:cNvPr>
          <p:cNvSpPr>
            <a:spLocks noGrp="1"/>
          </p:cNvSpPr>
          <p:nvPr>
            <p:ph type="title"/>
          </p:nvPr>
        </p:nvSpPr>
        <p:spPr>
          <a:xfrm>
            <a:off x="865141" y="1126923"/>
            <a:ext cx="10488659" cy="729724"/>
          </a:xfrm>
        </p:spPr>
        <p:txBody>
          <a:bodyPr vert="horz" wrap="none" lIns="91440" tIns="45720" rIns="91440" bIns="45720" rtlCol="0" anchor="t">
            <a:noAutofit/>
          </a:bodyPr>
          <a:lstStyle/>
          <a:p>
            <a:pPr>
              <a:lnSpc>
                <a:spcPct val="90000"/>
              </a:lnSpc>
            </a:pPr>
            <a:r>
              <a:rPr lang="en-US" b="1" dirty="0">
                <a:latin typeface="Roboto" panose="02000000000000000000" pitchFamily="2" charset="0"/>
                <a:ea typeface="Roboto" panose="02000000000000000000" pitchFamily="2" charset="0"/>
                <a:cs typeface="Roboto" panose="02000000000000000000" pitchFamily="2" charset="0"/>
              </a:rPr>
              <a:t>GOING WITH POLICE</a:t>
            </a:r>
          </a:p>
        </p:txBody>
      </p:sp>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60</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9" name="Content Placeholder 4">
            <a:extLst>
              <a:ext uri="{FF2B5EF4-FFF2-40B4-BE49-F238E27FC236}">
                <a16:creationId xmlns:a16="http://schemas.microsoft.com/office/drawing/2014/main" id="{37BA3938-FDA8-AA54-F8E4-CD8279C4B0A5}"/>
              </a:ext>
            </a:extLst>
          </p:cNvPr>
          <p:cNvSpPr>
            <a:spLocks noGrp="1"/>
          </p:cNvSpPr>
          <p:nvPr>
            <p:ph sz="quarter" idx="13"/>
          </p:nvPr>
        </p:nvSpPr>
        <p:spPr>
          <a:xfrm>
            <a:off x="865141" y="2148280"/>
            <a:ext cx="9921679" cy="3709163"/>
          </a:xfrm>
        </p:spPr>
        <p:txBody>
          <a:bodyPr vert="horz" lIns="91440" tIns="45720" rIns="91440" bIns="45720" rtlCol="0">
            <a:normAutofit/>
          </a:bodyPr>
          <a:lstStyle/>
          <a:p>
            <a:pPr marL="342900" indent="-342900">
              <a:lnSpc>
                <a:spcPct val="114000"/>
              </a:lnSpc>
              <a:spcBef>
                <a:spcPts val="0"/>
              </a:spcBef>
              <a:spcAft>
                <a:spcPts val="800"/>
              </a:spcAft>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Generally, you DO NOT have to go with the police unless you are arrested</a:t>
            </a:r>
          </a:p>
          <a:p>
            <a:pPr marL="774889" lvl="3" indent="-342900">
              <a:lnSpc>
                <a:spcPct val="114000"/>
              </a:lnSpc>
              <a:spcAft>
                <a:spcPts val="800"/>
              </a:spcAft>
              <a:buFont typeface="Courier New" panose="02070309020205020404" pitchFamily="49" charset="0"/>
              <a:buChar char="o"/>
            </a:pPr>
            <a:r>
              <a:rPr lang="en-US" sz="2200" dirty="0">
                <a:latin typeface="Roboto" panose="02000000000000000000" pitchFamily="2" charset="0"/>
                <a:ea typeface="Roboto" panose="02000000000000000000" pitchFamily="2" charset="0"/>
                <a:cs typeface="Roboto" panose="02000000000000000000" pitchFamily="2" charset="0"/>
              </a:rPr>
              <a:t>BUT if you are under 18 and the police think you should be in school, that you are unsafe, or that someone should be looking after you, then you may have to go with them</a:t>
            </a:r>
          </a:p>
          <a:p>
            <a:pPr marL="342900" indent="-342900">
              <a:lnSpc>
                <a:spcPct val="114000"/>
              </a:lnSpc>
              <a:spcBef>
                <a:spcPts val="0"/>
              </a:spcBef>
              <a:spcAft>
                <a:spcPts val="800"/>
              </a:spcAft>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You MUST go with police if you are arrested</a:t>
            </a:r>
          </a:p>
          <a:p>
            <a:pPr marL="774889" lvl="3" indent="-342900">
              <a:lnSpc>
                <a:spcPct val="114000"/>
              </a:lnSpc>
              <a:spcAft>
                <a:spcPts val="800"/>
              </a:spcAft>
              <a:buFont typeface="Courier New" panose="02070309020205020404" pitchFamily="49" charset="0"/>
              <a:buChar char="o"/>
            </a:pPr>
            <a:r>
              <a:rPr lang="en-US" sz="2200" dirty="0">
                <a:latin typeface="Roboto" panose="02000000000000000000" pitchFamily="2" charset="0"/>
                <a:ea typeface="Roboto" panose="02000000000000000000" pitchFamily="2" charset="0"/>
                <a:cs typeface="Roboto" panose="02000000000000000000" pitchFamily="2" charset="0"/>
              </a:rPr>
              <a:t>If you are unsure or worried, ask if you are being arrested and if so on what charge/s – and always ask for a lawyer</a:t>
            </a: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Tree>
    <p:extLst>
      <p:ext uri="{BB962C8B-B14F-4D97-AF65-F5344CB8AC3E}">
        <p14:creationId xmlns:p14="http://schemas.microsoft.com/office/powerpoint/2010/main" val="26294070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4885E53-218D-BF8A-D404-8B3AE485768B}"/>
              </a:ext>
            </a:extLst>
          </p:cNvPr>
          <p:cNvSpPr>
            <a:spLocks noGrp="1"/>
          </p:cNvSpPr>
          <p:nvPr>
            <p:ph type="title"/>
          </p:nvPr>
        </p:nvSpPr>
        <p:spPr>
          <a:xfrm>
            <a:off x="915843" y="1043116"/>
            <a:ext cx="10913165" cy="729724"/>
          </a:xfrm>
        </p:spPr>
        <p:txBody>
          <a:bodyPr vert="horz" wrap="none" lIns="91440" tIns="45720" rIns="91440" bIns="45720" rtlCol="0" anchor="t">
            <a:normAutofit/>
          </a:bodyPr>
          <a:lstStyle/>
          <a:p>
            <a:pPr>
              <a:lnSpc>
                <a:spcPct val="90000"/>
              </a:lnSpc>
            </a:pPr>
            <a:r>
              <a:rPr lang="en-US" b="1" dirty="0">
                <a:latin typeface="Roboto" panose="02000000000000000000" pitchFamily="2" charset="0"/>
                <a:ea typeface="Roboto" panose="02000000000000000000" pitchFamily="2" charset="0"/>
                <a:cs typeface="Roboto" panose="02000000000000000000" pitchFamily="2" charset="0"/>
              </a:rPr>
              <a:t>ARRESTED BY POLICE</a:t>
            </a:r>
          </a:p>
        </p:txBody>
      </p:sp>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61</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9" name="Content Placeholder 4">
            <a:extLst>
              <a:ext uri="{FF2B5EF4-FFF2-40B4-BE49-F238E27FC236}">
                <a16:creationId xmlns:a16="http://schemas.microsoft.com/office/drawing/2014/main" id="{37BA3938-FDA8-AA54-F8E4-CD8279C4B0A5}"/>
              </a:ext>
            </a:extLst>
          </p:cNvPr>
          <p:cNvSpPr>
            <a:spLocks noGrp="1"/>
          </p:cNvSpPr>
          <p:nvPr>
            <p:ph sz="quarter" idx="13"/>
          </p:nvPr>
        </p:nvSpPr>
        <p:spPr>
          <a:xfrm>
            <a:off x="865141" y="1959583"/>
            <a:ext cx="9689205" cy="4210023"/>
          </a:xfrm>
        </p:spPr>
        <p:txBody>
          <a:bodyPr vert="horz" lIns="91440" tIns="45720" rIns="91440" bIns="45720" rtlCol="0">
            <a:normAutofit/>
          </a:bodyPr>
          <a:lstStyle/>
          <a:p>
            <a:pPr>
              <a:lnSpc>
                <a:spcPct val="114000"/>
              </a:lnSpc>
              <a:spcBef>
                <a:spcPts val="0"/>
              </a:spcBef>
              <a:spcAft>
                <a:spcPts val="800"/>
              </a:spcAft>
            </a:pPr>
            <a:r>
              <a:rPr lang="en-US" sz="2000" b="1" dirty="0">
                <a:latin typeface="Roboto" panose="02000000000000000000" pitchFamily="2" charset="0"/>
                <a:ea typeface="Roboto" panose="02000000000000000000" pitchFamily="2" charset="0"/>
                <a:cs typeface="Roboto" panose="02000000000000000000" pitchFamily="2" charset="0"/>
              </a:rPr>
              <a:t>If you are arrested:</a:t>
            </a:r>
          </a:p>
          <a:p>
            <a:pPr marL="342900" indent="-342900">
              <a:lnSpc>
                <a:spcPct val="114000"/>
              </a:lnSpc>
              <a:spcBef>
                <a:spcPts val="0"/>
              </a:spcBef>
              <a:spcAft>
                <a:spcPts val="800"/>
              </a:spcAft>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Don’t struggle or resist arrest – this can lead to extra force, charges or fines</a:t>
            </a:r>
          </a:p>
          <a:p>
            <a:pPr marL="342900" indent="-342900">
              <a:lnSpc>
                <a:spcPct val="114000"/>
              </a:lnSpc>
              <a:spcBef>
                <a:spcPts val="0"/>
              </a:spcBef>
              <a:spcAft>
                <a:spcPts val="800"/>
              </a:spcAft>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If you are under 18, ask to have a responsible/trusted adult with you and don’t say anything until they arrive</a:t>
            </a:r>
          </a:p>
          <a:p>
            <a:pPr marL="342900" indent="-342900">
              <a:lnSpc>
                <a:spcPct val="114000"/>
              </a:lnSpc>
              <a:spcBef>
                <a:spcPts val="0"/>
              </a:spcBef>
              <a:spcAft>
                <a:spcPts val="800"/>
              </a:spcAft>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If you are over 18, ask for a lawyer and don’t say anything until they arrive</a:t>
            </a:r>
          </a:p>
          <a:p>
            <a:pPr marL="342900" indent="-342900">
              <a:lnSpc>
                <a:spcPct val="114000"/>
              </a:lnSpc>
              <a:spcBef>
                <a:spcPts val="0"/>
              </a:spcBef>
              <a:spcAft>
                <a:spcPts val="800"/>
              </a:spcAft>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If police use excessive force:</a:t>
            </a:r>
          </a:p>
          <a:p>
            <a:pPr marL="774889" lvl="3" indent="-342900">
              <a:lnSpc>
                <a:spcPct val="114000"/>
              </a:lnSpc>
              <a:spcAft>
                <a:spcPts val="800"/>
              </a:spcAft>
              <a:buFont typeface="Courier New" panose="02070309020205020404" pitchFamily="49" charset="0"/>
              <a:buChar char="o"/>
            </a:pPr>
            <a:r>
              <a:rPr lang="en-US" sz="2000" dirty="0">
                <a:latin typeface="Roboto" panose="02000000000000000000" pitchFamily="2" charset="0"/>
                <a:ea typeface="Roboto" panose="02000000000000000000" pitchFamily="2" charset="0"/>
                <a:cs typeface="Roboto" panose="02000000000000000000" pitchFamily="2" charset="0"/>
              </a:rPr>
              <a:t>report it to the Police Officer in charge</a:t>
            </a:r>
          </a:p>
          <a:p>
            <a:pPr marL="774889" lvl="3" indent="-342900">
              <a:lnSpc>
                <a:spcPct val="114000"/>
              </a:lnSpc>
              <a:spcAft>
                <a:spcPts val="800"/>
              </a:spcAft>
              <a:buFont typeface="Courier New" panose="02070309020205020404" pitchFamily="49" charset="0"/>
              <a:buChar char="o"/>
            </a:pPr>
            <a:r>
              <a:rPr lang="en-US" sz="2000" dirty="0">
                <a:latin typeface="Roboto" panose="02000000000000000000" pitchFamily="2" charset="0"/>
                <a:ea typeface="Roboto" panose="02000000000000000000" pitchFamily="2" charset="0"/>
                <a:cs typeface="Roboto" panose="02000000000000000000" pitchFamily="2" charset="0"/>
              </a:rPr>
              <a:t>ask to see a doctor and lawyer</a:t>
            </a:r>
          </a:p>
          <a:p>
            <a:pPr marL="774889" lvl="3" indent="-342900">
              <a:lnSpc>
                <a:spcPct val="114000"/>
              </a:lnSpc>
              <a:spcAft>
                <a:spcPts val="800"/>
              </a:spcAft>
              <a:buFont typeface="Courier New" panose="02070309020205020404" pitchFamily="49" charset="0"/>
              <a:buChar char="o"/>
            </a:pPr>
            <a:r>
              <a:rPr lang="en-US" sz="2000" dirty="0">
                <a:latin typeface="Roboto" panose="02000000000000000000" pitchFamily="2" charset="0"/>
                <a:ea typeface="Roboto" panose="02000000000000000000" pitchFamily="2" charset="0"/>
                <a:cs typeface="Roboto" panose="02000000000000000000" pitchFamily="2" charset="0"/>
              </a:rPr>
              <a:t>take photos of your injuries if possible (as evidence/proof)</a:t>
            </a: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Tree>
    <p:extLst>
      <p:ext uri="{BB962C8B-B14F-4D97-AF65-F5344CB8AC3E}">
        <p14:creationId xmlns:p14="http://schemas.microsoft.com/office/powerpoint/2010/main" val="26095211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B7D7E6">
            <a:alpha val="40000"/>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4885E53-218D-BF8A-D404-8B3AE485768B}"/>
              </a:ext>
            </a:extLst>
          </p:cNvPr>
          <p:cNvSpPr>
            <a:spLocks noGrp="1"/>
          </p:cNvSpPr>
          <p:nvPr>
            <p:ph type="title"/>
          </p:nvPr>
        </p:nvSpPr>
        <p:spPr>
          <a:xfrm>
            <a:off x="1602080" y="1628982"/>
            <a:ext cx="7689923" cy="1439682"/>
          </a:xfrm>
        </p:spPr>
        <p:txBody>
          <a:bodyPr vert="horz" wrap="none" lIns="91440" tIns="45720" rIns="91440" bIns="45720" rtlCol="0" anchor="t">
            <a:noAutofit/>
          </a:bodyPr>
          <a:lstStyle/>
          <a:p>
            <a:pPr>
              <a:lnSpc>
                <a:spcPct val="90000"/>
              </a:lnSpc>
            </a:pPr>
            <a:r>
              <a:rPr lang="en-US" sz="5000" b="1" dirty="0">
                <a:latin typeface="Roboto" panose="02000000000000000000" pitchFamily="2" charset="0"/>
                <a:ea typeface="Roboto" panose="02000000000000000000" pitchFamily="2" charset="0"/>
                <a:cs typeface="Roboto" panose="02000000000000000000" pitchFamily="2" charset="0"/>
              </a:rPr>
              <a:t>STOPPED &amp; </a:t>
            </a:r>
            <a:br>
              <a:rPr lang="en-US" sz="5000" b="1" dirty="0">
                <a:latin typeface="Roboto" panose="02000000000000000000" pitchFamily="2" charset="0"/>
                <a:ea typeface="Roboto" panose="02000000000000000000" pitchFamily="2" charset="0"/>
                <a:cs typeface="Roboto" panose="02000000000000000000" pitchFamily="2" charset="0"/>
              </a:rPr>
            </a:br>
            <a:r>
              <a:rPr lang="en-US" sz="5000" b="1" dirty="0">
                <a:latin typeface="Roboto" panose="02000000000000000000" pitchFamily="2" charset="0"/>
                <a:ea typeface="Roboto" panose="02000000000000000000" pitchFamily="2" charset="0"/>
                <a:cs typeface="Roboto" panose="02000000000000000000" pitchFamily="2" charset="0"/>
              </a:rPr>
              <a:t>QUESTIONED BY </a:t>
            </a:r>
            <a:br>
              <a:rPr lang="en-US" sz="5000" b="1" dirty="0">
                <a:latin typeface="Roboto" panose="02000000000000000000" pitchFamily="2" charset="0"/>
                <a:ea typeface="Roboto" panose="02000000000000000000" pitchFamily="2" charset="0"/>
                <a:cs typeface="Roboto" panose="02000000000000000000" pitchFamily="2" charset="0"/>
              </a:rPr>
            </a:br>
            <a:r>
              <a:rPr lang="en-US" sz="5000" b="1" dirty="0">
                <a:latin typeface="Roboto" panose="02000000000000000000" pitchFamily="2" charset="0"/>
                <a:ea typeface="Roboto" panose="02000000000000000000" pitchFamily="2" charset="0"/>
                <a:cs typeface="Roboto" panose="02000000000000000000" pitchFamily="2" charset="0"/>
              </a:rPr>
              <a:t>POLICE</a:t>
            </a:r>
          </a:p>
        </p:txBody>
      </p:sp>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100" normalizeH="0" baseline="0" noProof="0" dirty="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fld id="{844C296D-B57D-C34D-923D-154E4CE5CC2A}" type="slidenum">
              <a:rPr kumimoji="0" lang="en-AU" sz="800" b="0" i="0" u="none" strike="noStrike" kern="1200" cap="none" spc="100" normalizeH="0" baseline="0" noProof="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l" defTabSz="914400" rtl="0" eaLnBrk="1" fontAlgn="auto" latinLnBrk="0" hangingPunct="1">
                <a:lnSpc>
                  <a:spcPct val="100000"/>
                </a:lnSpc>
                <a:spcBef>
                  <a:spcPts val="0"/>
                </a:spcBef>
                <a:spcAft>
                  <a:spcPts val="600"/>
                </a:spcAft>
                <a:buClrTx/>
                <a:buSzTx/>
                <a:buFontTx/>
                <a:buNone/>
                <a:tabLst/>
                <a:defRPr/>
              </a:pPr>
              <a:t>62</a:t>
            </a:fld>
            <a:endParaRPr kumimoji="0" lang="en-AU" sz="800" b="0" i="0" u="none" strike="noStrike" kern="1200" cap="none" spc="100" normalizeH="0" baseline="0" noProof="0" dirty="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
        <p:nvSpPr>
          <p:cNvPr id="8" name="Rectangle 7">
            <a:extLst>
              <a:ext uri="{FF2B5EF4-FFF2-40B4-BE49-F238E27FC236}">
                <a16:creationId xmlns:a16="http://schemas.microsoft.com/office/drawing/2014/main" id="{083A8057-BB9E-98D5-15C0-943828D8CD95}"/>
              </a:ext>
            </a:extLst>
          </p:cNvPr>
          <p:cNvSpPr/>
          <p:nvPr/>
        </p:nvSpPr>
        <p:spPr>
          <a:xfrm>
            <a:off x="865141" y="980982"/>
            <a:ext cx="3204000" cy="64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AU" sz="5000" b="1" i="0" u="none" strike="noStrike" kern="1200" cap="none" spc="0" normalizeH="0" baseline="0" noProof="0" dirty="0">
                <a:ln>
                  <a:noFill/>
                </a:ln>
                <a:solidFill>
                  <a:srgbClr val="FFCE00"/>
                </a:solidFill>
                <a:effectLst/>
                <a:uLnTx/>
                <a:uFillTx/>
                <a:latin typeface="Roboto" panose="02000000000000000000" pitchFamily="2" charset="0"/>
                <a:ea typeface="Roboto" panose="02000000000000000000" pitchFamily="2" charset="0"/>
                <a:cs typeface="Roboto" panose="02000000000000000000" pitchFamily="2" charset="0"/>
              </a:rPr>
              <a:t>ACTIVITY</a:t>
            </a:r>
            <a:endParaRPr kumimoji="0" lang="en-AU" sz="5000" b="0" i="0" u="none" strike="noStrike" kern="1200" cap="none" spc="0" normalizeH="0" baseline="0" noProof="0" dirty="0">
              <a:ln>
                <a:noFill/>
              </a:ln>
              <a:solidFill>
                <a:srgbClr val="FFCE00"/>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2326228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B8D7E6"/>
        </a:solidFill>
        <a:effectLst/>
      </p:bgPr>
    </p:bg>
    <p:spTree>
      <p:nvGrpSpPr>
        <p:cNvPr id="1" name="">
          <a:extLst>
            <a:ext uri="{FF2B5EF4-FFF2-40B4-BE49-F238E27FC236}">
              <a16:creationId xmlns:a16="http://schemas.microsoft.com/office/drawing/2014/main" id="{13F84FFA-6EBB-3A90-5267-9010954EB16D}"/>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28D6C668-484C-8C05-442C-C02B4A096F9E}"/>
              </a:ext>
            </a:extLst>
          </p:cNvPr>
          <p:cNvSpPr>
            <a:spLocks noGrp="1"/>
          </p:cNvSpPr>
          <p:nvPr>
            <p:ph type="title"/>
          </p:nvPr>
        </p:nvSpPr>
        <p:spPr>
          <a:xfrm>
            <a:off x="915843" y="880677"/>
            <a:ext cx="9658208" cy="1886186"/>
          </a:xfrm>
        </p:spPr>
        <p:txBody>
          <a:bodyPr vert="horz" wrap="none" lIns="91440" tIns="45720" rIns="91440" bIns="45720" rtlCol="0" anchor="t">
            <a:noAutofit/>
          </a:bodyPr>
          <a:lstStyle/>
          <a:p>
            <a:pPr>
              <a:lnSpc>
                <a:spcPct val="90000"/>
              </a:lnSpc>
            </a:pPr>
            <a:r>
              <a:rPr lang="en-US" sz="7000" b="1" dirty="0">
                <a:latin typeface="Roboto" panose="02000000000000000000" pitchFamily="2" charset="0"/>
                <a:ea typeface="Roboto" panose="02000000000000000000" pitchFamily="2" charset="0"/>
                <a:cs typeface="Roboto" panose="02000000000000000000" pitchFamily="2" charset="0"/>
              </a:rPr>
              <a:t>STOPPED &amp; </a:t>
            </a:r>
            <a:br>
              <a:rPr lang="en-US" sz="7000" b="1" dirty="0">
                <a:latin typeface="Roboto" panose="02000000000000000000" pitchFamily="2" charset="0"/>
                <a:ea typeface="Roboto" panose="02000000000000000000" pitchFamily="2" charset="0"/>
                <a:cs typeface="Roboto" panose="02000000000000000000" pitchFamily="2" charset="0"/>
              </a:rPr>
            </a:br>
            <a:r>
              <a:rPr lang="en-US" sz="7000" b="1" dirty="0">
                <a:latin typeface="Roboto" panose="02000000000000000000" pitchFamily="2" charset="0"/>
                <a:ea typeface="Roboto" panose="02000000000000000000" pitchFamily="2" charset="0"/>
                <a:cs typeface="Roboto" panose="02000000000000000000" pitchFamily="2" charset="0"/>
              </a:rPr>
              <a:t>SEARCHED</a:t>
            </a:r>
            <a:br>
              <a:rPr lang="en-US" sz="7000" b="1" dirty="0">
                <a:latin typeface="Roboto" panose="02000000000000000000" pitchFamily="2" charset="0"/>
                <a:ea typeface="Roboto" panose="02000000000000000000" pitchFamily="2" charset="0"/>
                <a:cs typeface="Roboto" panose="02000000000000000000" pitchFamily="2" charset="0"/>
              </a:rPr>
            </a:br>
            <a:r>
              <a:rPr lang="en-US" sz="7000" b="1" dirty="0">
                <a:latin typeface="Roboto" panose="02000000000000000000" pitchFamily="2" charset="0"/>
                <a:ea typeface="Roboto" panose="02000000000000000000" pitchFamily="2" charset="0"/>
                <a:cs typeface="Roboto" panose="02000000000000000000" pitchFamily="2" charset="0"/>
              </a:rPr>
              <a:t>BY POLICE</a:t>
            </a:r>
          </a:p>
        </p:txBody>
      </p:sp>
      <p:sp>
        <p:nvSpPr>
          <p:cNvPr id="2" name="Footer Placeholder 2">
            <a:extLst>
              <a:ext uri="{FF2B5EF4-FFF2-40B4-BE49-F238E27FC236}">
                <a16:creationId xmlns:a16="http://schemas.microsoft.com/office/drawing/2014/main" id="{745C6EE4-1D04-EAD7-D8E6-2041D5F300CD}"/>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100" normalizeH="0" baseline="0" noProof="0" dirty="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DC2C36BC-336E-3F54-DAAB-1C2F255B8F66}"/>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fld id="{844C296D-B57D-C34D-923D-154E4CE5CC2A}" type="slidenum">
              <a:rPr kumimoji="0" lang="en-AU" sz="800" b="0" i="0" u="none" strike="noStrike" kern="1200" cap="none" spc="100" normalizeH="0" baseline="0" noProof="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l" defTabSz="914400" rtl="0" eaLnBrk="1" fontAlgn="auto" latinLnBrk="0" hangingPunct="1">
                <a:lnSpc>
                  <a:spcPct val="100000"/>
                </a:lnSpc>
                <a:spcBef>
                  <a:spcPts val="0"/>
                </a:spcBef>
                <a:spcAft>
                  <a:spcPts val="600"/>
                </a:spcAft>
                <a:buClrTx/>
                <a:buSzTx/>
                <a:buFontTx/>
                <a:buNone/>
                <a:tabLst/>
                <a:defRPr/>
              </a:pPr>
              <a:t>63</a:t>
            </a:fld>
            <a:endParaRPr kumimoji="0" lang="en-AU" sz="800" b="0" i="0" u="none" strike="noStrike" kern="1200" cap="none" spc="100" normalizeH="0" baseline="0" noProof="0" dirty="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2" name="Picture 11" descr="Icon&#10;&#10;Description automatically generated">
            <a:extLst>
              <a:ext uri="{FF2B5EF4-FFF2-40B4-BE49-F238E27FC236}">
                <a16:creationId xmlns:a16="http://schemas.microsoft.com/office/drawing/2014/main" id="{40F835D4-0003-AA3E-6B4B-F1D3B7EE05AF}"/>
              </a:ext>
            </a:extLst>
          </p:cNvPr>
          <p:cNvPicPr>
            <a:picLocks noChangeAspect="1"/>
          </p:cNvPicPr>
          <p:nvPr/>
        </p:nvPicPr>
        <p:blipFill>
          <a:blip r:embed="rId3"/>
          <a:stretch>
            <a:fillRect/>
          </a:stretch>
        </p:blipFill>
        <p:spPr>
          <a:xfrm>
            <a:off x="11353800" y="136525"/>
            <a:ext cx="744152" cy="744152"/>
          </a:xfrm>
          <a:prstGeom prst="rect">
            <a:avLst/>
          </a:prstGeom>
        </p:spPr>
      </p:pic>
    </p:spTree>
    <p:extLst>
      <p:ext uri="{BB962C8B-B14F-4D97-AF65-F5344CB8AC3E}">
        <p14:creationId xmlns:p14="http://schemas.microsoft.com/office/powerpoint/2010/main" val="25137116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64</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9" name="Content Placeholder 4">
            <a:extLst>
              <a:ext uri="{FF2B5EF4-FFF2-40B4-BE49-F238E27FC236}">
                <a16:creationId xmlns:a16="http://schemas.microsoft.com/office/drawing/2014/main" id="{37BA3938-FDA8-AA54-F8E4-CD8279C4B0A5}"/>
              </a:ext>
            </a:extLst>
          </p:cNvPr>
          <p:cNvSpPr>
            <a:spLocks noGrp="1"/>
          </p:cNvSpPr>
          <p:nvPr>
            <p:ph sz="quarter" idx="13"/>
          </p:nvPr>
        </p:nvSpPr>
        <p:spPr>
          <a:xfrm>
            <a:off x="865140" y="1886435"/>
            <a:ext cx="10089731" cy="4402493"/>
          </a:xfrm>
        </p:spPr>
        <p:txBody>
          <a:bodyPr vert="horz" lIns="91440" tIns="45720" rIns="91440" bIns="45720" rtlCol="0">
            <a:normAutofit/>
          </a:bodyPr>
          <a:lstStyle/>
          <a:p>
            <a:pPr marL="400041" indent="-342891">
              <a:lnSpc>
                <a:spcPct val="113000"/>
              </a:lnSpc>
              <a:spcBef>
                <a:spcPts val="0"/>
              </a:spcBef>
              <a:spcAft>
                <a:spcPts val="800"/>
              </a:spcAft>
            </a:pPr>
            <a:r>
              <a:rPr lang="en-US" sz="1950" b="1" dirty="0">
                <a:latin typeface="Roboto" panose="02000000000000000000" pitchFamily="2" charset="0"/>
                <a:ea typeface="Roboto" panose="02000000000000000000" pitchFamily="2" charset="0"/>
                <a:cs typeface="Roboto" panose="02000000000000000000" pitchFamily="2" charset="0"/>
              </a:rPr>
              <a:t>Tips for keeping safe when searched by police:</a:t>
            </a:r>
          </a:p>
          <a:p>
            <a:pPr marL="400041" indent="-342891">
              <a:lnSpc>
                <a:spcPct val="113000"/>
              </a:lnSpc>
              <a:spcBef>
                <a:spcPts val="0"/>
              </a:spcBef>
              <a:spcAft>
                <a:spcPts val="800"/>
              </a:spcAft>
              <a:buFont typeface="Arial" panose="020B0604020202020204" pitchFamily="34" charset="0"/>
              <a:buChar char="•"/>
            </a:pPr>
            <a:r>
              <a:rPr lang="en-AU" sz="1950" kern="100" dirty="0">
                <a:highlight>
                  <a:srgbClr val="FFFFFF"/>
                </a:highlight>
                <a:latin typeface="Roboto" panose="02000000000000000000" pitchFamily="2" charset="0"/>
                <a:ea typeface="Roboto" panose="02000000000000000000" pitchFamily="2" charset="0"/>
                <a:cs typeface="Roboto" panose="02000000000000000000" pitchFamily="2" charset="0"/>
              </a:rPr>
              <a:t>S</a:t>
            </a:r>
            <a:r>
              <a:rPr lang="en-AU" sz="1950" kern="100" dirty="0">
                <a:effectLst/>
                <a:highlight>
                  <a:srgbClr val="FFFFFF"/>
                </a:highlight>
                <a:latin typeface="Roboto" panose="02000000000000000000" pitchFamily="2" charset="0"/>
                <a:ea typeface="Roboto" panose="02000000000000000000" pitchFamily="2" charset="0"/>
                <a:cs typeface="Roboto" panose="02000000000000000000" pitchFamily="2" charset="0"/>
              </a:rPr>
              <a:t>tay calm and respectful – swearing or resisting can lead to fines or charges</a:t>
            </a:r>
            <a:endParaRPr lang="en-AU" sz="1950" kern="100" dirty="0">
              <a:highlight>
                <a:srgbClr val="FFFFFF"/>
              </a:highlight>
              <a:latin typeface="Roboto" panose="02000000000000000000" pitchFamily="2" charset="0"/>
              <a:ea typeface="Roboto" panose="02000000000000000000" pitchFamily="2" charset="0"/>
              <a:cs typeface="Roboto" panose="02000000000000000000" pitchFamily="2" charset="0"/>
            </a:endParaRPr>
          </a:p>
          <a:p>
            <a:pPr marL="400041" indent="-342891">
              <a:lnSpc>
                <a:spcPct val="113000"/>
              </a:lnSpc>
              <a:spcBef>
                <a:spcPts val="0"/>
              </a:spcBef>
              <a:spcAft>
                <a:spcPts val="800"/>
              </a:spcAft>
              <a:buFont typeface="Arial" panose="020B0604020202020204" pitchFamily="34" charset="0"/>
              <a:buChar char="•"/>
            </a:pPr>
            <a:r>
              <a:rPr lang="en-AU" sz="1950" kern="100" dirty="0">
                <a:latin typeface="Roboto" panose="02000000000000000000" pitchFamily="2" charset="0"/>
                <a:ea typeface="Roboto" panose="02000000000000000000" pitchFamily="2" charset="0"/>
                <a:cs typeface="Roboto" panose="02000000000000000000" pitchFamily="2" charset="0"/>
              </a:rPr>
              <a:t>You’re allowed to ask why they want to search you</a:t>
            </a:r>
          </a:p>
          <a:p>
            <a:pPr marL="400041" indent="-342891">
              <a:lnSpc>
                <a:spcPct val="113000"/>
              </a:lnSpc>
              <a:spcBef>
                <a:spcPts val="0"/>
              </a:spcBef>
              <a:spcAft>
                <a:spcPts val="800"/>
              </a:spcAft>
              <a:buFont typeface="Arial" panose="020B0604020202020204" pitchFamily="34" charset="0"/>
              <a:buChar char="•"/>
            </a:pPr>
            <a:r>
              <a:rPr lang="en-AU" sz="1950" kern="100" dirty="0">
                <a:latin typeface="Roboto" panose="02000000000000000000" pitchFamily="2" charset="0"/>
                <a:ea typeface="Roboto" panose="02000000000000000000" pitchFamily="2" charset="0"/>
                <a:cs typeface="Roboto" panose="02000000000000000000" pitchFamily="2" charset="0"/>
              </a:rPr>
              <a:t>You’re allowed to say that you don’t consent to being searched</a:t>
            </a:r>
          </a:p>
          <a:p>
            <a:pPr marL="400041" indent="-342891">
              <a:lnSpc>
                <a:spcPct val="113000"/>
              </a:lnSpc>
              <a:spcBef>
                <a:spcPts val="0"/>
              </a:spcBef>
              <a:spcAft>
                <a:spcPts val="800"/>
              </a:spcAft>
              <a:buFont typeface="Arial" panose="020B0604020202020204" pitchFamily="34" charset="0"/>
              <a:buChar char="•"/>
            </a:pPr>
            <a:r>
              <a:rPr lang="en-AU" sz="1950" kern="100" dirty="0">
                <a:effectLst/>
                <a:latin typeface="Roboto" panose="02000000000000000000" pitchFamily="2" charset="0"/>
                <a:ea typeface="Roboto" panose="02000000000000000000" pitchFamily="2" charset="0"/>
                <a:cs typeface="Roboto" panose="02000000000000000000" pitchFamily="2" charset="0"/>
              </a:rPr>
              <a:t>If you are under 18</a:t>
            </a:r>
            <a:r>
              <a:rPr lang="en-AU" sz="1950" kern="100" dirty="0">
                <a:latin typeface="Roboto" panose="02000000000000000000" pitchFamily="2" charset="0"/>
                <a:ea typeface="Roboto" panose="02000000000000000000" pitchFamily="2" charset="0"/>
                <a:cs typeface="Roboto" panose="02000000000000000000" pitchFamily="2" charset="0"/>
              </a:rPr>
              <a:t>, always </a:t>
            </a:r>
            <a:r>
              <a:rPr lang="en-AU" sz="1950" kern="100" dirty="0">
                <a:effectLst/>
                <a:latin typeface="Roboto" panose="02000000000000000000" pitchFamily="2" charset="0"/>
                <a:ea typeface="Roboto" panose="02000000000000000000" pitchFamily="2" charset="0"/>
                <a:cs typeface="Roboto" panose="02000000000000000000" pitchFamily="2" charset="0"/>
              </a:rPr>
              <a:t>ask for a parent/guardian or support person </a:t>
            </a:r>
            <a:r>
              <a:rPr lang="en-AU" sz="1950" kern="100" dirty="0">
                <a:latin typeface="Roboto" panose="02000000000000000000" pitchFamily="2" charset="0"/>
                <a:ea typeface="Roboto" panose="02000000000000000000" pitchFamily="2" charset="0"/>
                <a:cs typeface="Roboto" panose="02000000000000000000" pitchFamily="2" charset="0"/>
              </a:rPr>
              <a:t>to</a:t>
            </a:r>
            <a:r>
              <a:rPr lang="en-AU" sz="1950" kern="100" dirty="0">
                <a:effectLst/>
                <a:latin typeface="Roboto" panose="02000000000000000000" pitchFamily="2" charset="0"/>
                <a:ea typeface="Roboto" panose="02000000000000000000" pitchFamily="2" charset="0"/>
                <a:cs typeface="Roboto" panose="02000000000000000000" pitchFamily="2" charset="0"/>
              </a:rPr>
              <a:t> be with you</a:t>
            </a:r>
          </a:p>
          <a:p>
            <a:pPr marL="400041" indent="-342891">
              <a:lnSpc>
                <a:spcPct val="113000"/>
              </a:lnSpc>
              <a:spcBef>
                <a:spcPts val="0"/>
              </a:spcBef>
              <a:spcAft>
                <a:spcPts val="800"/>
              </a:spcAft>
              <a:buFont typeface="Arial" panose="020B0604020202020204" pitchFamily="34" charset="0"/>
              <a:buChar char="•"/>
            </a:pPr>
            <a:r>
              <a:rPr lang="en-AU" sz="1950" kern="100" dirty="0">
                <a:latin typeface="Roboto" panose="02000000000000000000" pitchFamily="2" charset="0"/>
                <a:ea typeface="Roboto" panose="02000000000000000000" pitchFamily="2" charset="0"/>
                <a:cs typeface="Roboto" panose="02000000000000000000" pitchFamily="2" charset="0"/>
              </a:rPr>
              <a:t>Never give police consent for a search, but always cooperate</a:t>
            </a:r>
          </a:p>
          <a:p>
            <a:pPr marL="400041" indent="-342891">
              <a:lnSpc>
                <a:spcPct val="113000"/>
              </a:lnSpc>
              <a:spcBef>
                <a:spcPts val="0"/>
              </a:spcBef>
              <a:spcAft>
                <a:spcPts val="800"/>
              </a:spcAft>
              <a:buFont typeface="Arial" panose="020B0604020202020204" pitchFamily="34" charset="0"/>
              <a:buChar char="•"/>
            </a:pPr>
            <a:r>
              <a:rPr lang="en-AU" sz="1950" kern="100" dirty="0">
                <a:latin typeface="Roboto" panose="02000000000000000000" pitchFamily="2" charset="0"/>
                <a:ea typeface="Roboto" panose="02000000000000000000" pitchFamily="2" charset="0"/>
                <a:cs typeface="Roboto" panose="02000000000000000000" pitchFamily="2" charset="0"/>
              </a:rPr>
              <a:t>Always ask for someone of the same gender as you to conduct the search</a:t>
            </a:r>
          </a:p>
          <a:p>
            <a:pPr marL="400041" indent="-342891">
              <a:lnSpc>
                <a:spcPct val="113000"/>
              </a:lnSpc>
              <a:spcBef>
                <a:spcPts val="0"/>
              </a:spcBef>
              <a:spcAft>
                <a:spcPts val="800"/>
              </a:spcAft>
              <a:buFont typeface="Arial" panose="020B0604020202020204" pitchFamily="34" charset="0"/>
              <a:buChar char="•"/>
            </a:pPr>
            <a:r>
              <a:rPr lang="en-AU" sz="1950" kern="100" dirty="0">
                <a:effectLst/>
                <a:latin typeface="Roboto" panose="02000000000000000000" pitchFamily="2" charset="0"/>
                <a:ea typeface="Roboto" panose="02000000000000000000" pitchFamily="2" charset="0"/>
                <a:cs typeface="Roboto" panose="02000000000000000000" pitchFamily="2" charset="0"/>
              </a:rPr>
              <a:t>If you feel like you’re being treated unfairly, you can make a complaint and get legal help (more on this later!)</a:t>
            </a:r>
          </a:p>
          <a:p>
            <a:pPr marL="400041" indent="-342891">
              <a:lnSpc>
                <a:spcPct val="113000"/>
              </a:lnSpc>
              <a:spcBef>
                <a:spcPts val="0"/>
              </a:spcBef>
              <a:spcAft>
                <a:spcPts val="800"/>
              </a:spcAft>
              <a:buFont typeface="Arial" panose="020B0604020202020204" pitchFamily="34" charset="0"/>
              <a:buChar char="•"/>
            </a:pPr>
            <a:r>
              <a:rPr lang="en-AU" sz="1950" kern="100" dirty="0">
                <a:effectLst/>
                <a:latin typeface="Roboto" panose="02000000000000000000" pitchFamily="2" charset="0"/>
                <a:ea typeface="Roboto" panose="02000000000000000000" pitchFamily="2" charset="0"/>
                <a:cs typeface="Roboto" panose="02000000000000000000" pitchFamily="2" charset="0"/>
              </a:rPr>
              <a:t>It’s a good idea to take notes of what’s happened to help you remember</a:t>
            </a: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
        <p:nvSpPr>
          <p:cNvPr id="11" name="Title 1">
            <a:extLst>
              <a:ext uri="{FF2B5EF4-FFF2-40B4-BE49-F238E27FC236}">
                <a16:creationId xmlns:a16="http://schemas.microsoft.com/office/drawing/2014/main" id="{C9CED05F-2AC2-4703-8068-29C054432610}"/>
              </a:ext>
            </a:extLst>
          </p:cNvPr>
          <p:cNvSpPr>
            <a:spLocks noGrp="1"/>
          </p:cNvSpPr>
          <p:nvPr>
            <p:ph type="title"/>
          </p:nvPr>
        </p:nvSpPr>
        <p:spPr>
          <a:xfrm>
            <a:off x="865140" y="1089289"/>
            <a:ext cx="10913165" cy="729724"/>
          </a:xfrm>
        </p:spPr>
        <p:txBody>
          <a:bodyPr vert="horz" wrap="none" lIns="91440" tIns="45720" rIns="91440" bIns="45720" rtlCol="0" anchor="t">
            <a:normAutofit/>
          </a:bodyPr>
          <a:lstStyle/>
          <a:p>
            <a:pPr>
              <a:lnSpc>
                <a:spcPct val="90000"/>
              </a:lnSpc>
            </a:pPr>
            <a:r>
              <a:rPr lang="en-US" b="1" dirty="0">
                <a:latin typeface="Roboto" panose="02000000000000000000" pitchFamily="2" charset="0"/>
                <a:ea typeface="Roboto" panose="02000000000000000000" pitchFamily="2" charset="0"/>
                <a:cs typeface="Roboto" panose="02000000000000000000" pitchFamily="2" charset="0"/>
              </a:rPr>
              <a:t>TIPS FOR KEEPING SAFE</a:t>
            </a:r>
          </a:p>
        </p:txBody>
      </p:sp>
    </p:spTree>
    <p:extLst>
      <p:ext uri="{BB962C8B-B14F-4D97-AF65-F5344CB8AC3E}">
        <p14:creationId xmlns:p14="http://schemas.microsoft.com/office/powerpoint/2010/main" val="269945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4885E53-218D-BF8A-D404-8B3AE485768B}"/>
              </a:ext>
            </a:extLst>
          </p:cNvPr>
          <p:cNvSpPr>
            <a:spLocks noGrp="1"/>
          </p:cNvSpPr>
          <p:nvPr>
            <p:ph type="title"/>
          </p:nvPr>
        </p:nvSpPr>
        <p:spPr>
          <a:xfrm>
            <a:off x="865141" y="992663"/>
            <a:ext cx="10913165" cy="572396"/>
          </a:xfrm>
        </p:spPr>
        <p:txBody>
          <a:bodyPr vert="horz" wrap="none" lIns="91440" tIns="45720" rIns="91440" bIns="45720" rtlCol="0" anchor="t">
            <a:noAutofit/>
          </a:bodyPr>
          <a:lstStyle/>
          <a:p>
            <a:pPr>
              <a:lnSpc>
                <a:spcPct val="90000"/>
              </a:lnSpc>
            </a:pPr>
            <a:r>
              <a:rPr lang="en-US" b="1" dirty="0">
                <a:latin typeface="Roboto" panose="02000000000000000000" pitchFamily="2" charset="0"/>
                <a:ea typeface="Roboto" panose="02000000000000000000" pitchFamily="2" charset="0"/>
                <a:cs typeface="Roboto" panose="02000000000000000000" pitchFamily="2" charset="0"/>
              </a:rPr>
              <a:t>TYPES OF SEARCHES…</a:t>
            </a:r>
          </a:p>
        </p:txBody>
      </p:sp>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65</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9" name="Content Placeholder 4">
            <a:extLst>
              <a:ext uri="{FF2B5EF4-FFF2-40B4-BE49-F238E27FC236}">
                <a16:creationId xmlns:a16="http://schemas.microsoft.com/office/drawing/2014/main" id="{37BA3938-FDA8-AA54-F8E4-CD8279C4B0A5}"/>
              </a:ext>
            </a:extLst>
          </p:cNvPr>
          <p:cNvSpPr>
            <a:spLocks noGrp="1"/>
          </p:cNvSpPr>
          <p:nvPr>
            <p:ph sz="quarter" idx="13"/>
          </p:nvPr>
        </p:nvSpPr>
        <p:spPr>
          <a:xfrm>
            <a:off x="865141" y="1748899"/>
            <a:ext cx="9844188" cy="4116438"/>
          </a:xfrm>
        </p:spPr>
        <p:txBody>
          <a:bodyPr vert="horz" lIns="91440" tIns="45720" rIns="91440" bIns="45720" rtlCol="0">
            <a:normAutofit/>
          </a:bodyPr>
          <a:lstStyle/>
          <a:p>
            <a:pPr>
              <a:lnSpc>
                <a:spcPct val="113000"/>
              </a:lnSpc>
              <a:spcBef>
                <a:spcPts val="0"/>
              </a:spcBef>
            </a:pPr>
            <a:r>
              <a:rPr lang="en-AU" sz="2200" b="1" dirty="0">
                <a:effectLst/>
                <a:highlight>
                  <a:srgbClr val="FFFFFF"/>
                </a:highlight>
                <a:latin typeface="Roboto" panose="02000000000000000000" pitchFamily="2" charset="0"/>
                <a:ea typeface="Roboto" panose="02000000000000000000" pitchFamily="2" charset="0"/>
                <a:cs typeface="Roboto" panose="02000000000000000000" pitchFamily="2" charset="0"/>
              </a:rPr>
              <a:t>Ordinary (basic) searches</a:t>
            </a:r>
            <a:endParaRPr lang="en-AU" sz="2200" dirty="0">
              <a:effectLst/>
              <a:highlight>
                <a:srgbClr val="FFFFFF"/>
              </a:highlight>
              <a:latin typeface="Roboto" panose="02000000000000000000" pitchFamily="2" charset="0"/>
              <a:ea typeface="Roboto" panose="02000000000000000000" pitchFamily="2" charset="0"/>
              <a:cs typeface="Roboto" panose="02000000000000000000" pitchFamily="2" charset="0"/>
            </a:endParaRPr>
          </a:p>
          <a:p>
            <a:pPr marL="285750" indent="-285750">
              <a:lnSpc>
                <a:spcPct val="113000"/>
              </a:lnSpc>
              <a:spcBef>
                <a:spcPts val="0"/>
              </a:spcBef>
              <a:buFont typeface="Arial" panose="020B0604020202020204" pitchFamily="34" charset="0"/>
              <a:buChar char="•"/>
            </a:pPr>
            <a:r>
              <a:rPr lang="en-AU" sz="2200" dirty="0">
                <a:effectLst/>
                <a:highlight>
                  <a:srgbClr val="FFFFFF"/>
                </a:highlight>
                <a:latin typeface="Roboto" panose="02000000000000000000" pitchFamily="2" charset="0"/>
                <a:ea typeface="Roboto" panose="02000000000000000000" pitchFamily="2" charset="0"/>
                <a:cs typeface="Roboto" panose="02000000000000000000" pitchFamily="2" charset="0"/>
              </a:rPr>
              <a:t>A police officer can ask you to remove your outer clothes (eg coat/jacket, gloves, shoes, socks, hat) and examine them</a:t>
            </a:r>
          </a:p>
          <a:p>
            <a:pPr marL="285750" indent="-285750">
              <a:lnSpc>
                <a:spcPct val="113000"/>
              </a:lnSpc>
              <a:spcBef>
                <a:spcPts val="0"/>
              </a:spcBef>
              <a:buFont typeface="Arial" panose="020B0604020202020204" pitchFamily="34" charset="0"/>
              <a:buChar char="•"/>
            </a:pPr>
            <a:endParaRPr lang="en-AU" sz="2200" dirty="0">
              <a:effectLst/>
              <a:highlight>
                <a:srgbClr val="FFFFFF"/>
              </a:highlight>
              <a:latin typeface="Roboto" panose="02000000000000000000" pitchFamily="2" charset="0"/>
              <a:ea typeface="Roboto" panose="02000000000000000000" pitchFamily="2" charset="0"/>
              <a:cs typeface="Roboto" panose="02000000000000000000" pitchFamily="2" charset="0"/>
            </a:endParaRPr>
          </a:p>
          <a:p>
            <a:pPr>
              <a:lnSpc>
                <a:spcPct val="113000"/>
              </a:lnSpc>
              <a:spcBef>
                <a:spcPts val="0"/>
              </a:spcBef>
            </a:pPr>
            <a:r>
              <a:rPr lang="en-AU" sz="2200" b="1" dirty="0">
                <a:effectLst/>
                <a:highlight>
                  <a:srgbClr val="FFFFFF"/>
                </a:highlight>
                <a:latin typeface="Roboto" panose="02000000000000000000" pitchFamily="2" charset="0"/>
                <a:ea typeface="Roboto" panose="02000000000000000000" pitchFamily="2" charset="0"/>
                <a:cs typeface="Roboto" panose="02000000000000000000" pitchFamily="2" charset="0"/>
              </a:rPr>
              <a:t>Frisk (or pat-down) searches</a:t>
            </a:r>
            <a:endParaRPr lang="en-AU" sz="2200" b="1" dirty="0">
              <a:highlight>
                <a:srgbClr val="FFFFFF"/>
              </a:highlight>
              <a:latin typeface="Roboto" panose="02000000000000000000" pitchFamily="2" charset="0"/>
              <a:ea typeface="Roboto" panose="02000000000000000000" pitchFamily="2" charset="0"/>
              <a:cs typeface="Roboto" panose="02000000000000000000" pitchFamily="2" charset="0"/>
            </a:endParaRPr>
          </a:p>
          <a:p>
            <a:pPr marL="285750" indent="-285750">
              <a:lnSpc>
                <a:spcPct val="113000"/>
              </a:lnSpc>
              <a:spcBef>
                <a:spcPts val="0"/>
              </a:spcBef>
              <a:buFont typeface="Arial" panose="020B0604020202020204" pitchFamily="34" charset="0"/>
              <a:buChar char="•"/>
            </a:pPr>
            <a:r>
              <a:rPr lang="en-AU" sz="2200" dirty="0">
                <a:effectLst/>
                <a:highlight>
                  <a:srgbClr val="FFFFFF"/>
                </a:highlight>
                <a:latin typeface="Roboto" panose="02000000000000000000" pitchFamily="2" charset="0"/>
                <a:ea typeface="Roboto" panose="02000000000000000000" pitchFamily="2" charset="0"/>
                <a:cs typeface="Roboto" panose="02000000000000000000" pitchFamily="2" charset="0"/>
              </a:rPr>
              <a:t>A police officer can quickly pat down the outside of your clothes. </a:t>
            </a:r>
          </a:p>
          <a:p>
            <a:pPr marL="285750" indent="-285750">
              <a:lnSpc>
                <a:spcPct val="113000"/>
              </a:lnSpc>
              <a:spcBef>
                <a:spcPts val="0"/>
              </a:spcBef>
              <a:buFont typeface="Arial" panose="020B0604020202020204" pitchFamily="34" charset="0"/>
              <a:buChar char="•"/>
            </a:pPr>
            <a:r>
              <a:rPr lang="en-AU" sz="2200" dirty="0">
                <a:effectLst/>
                <a:highlight>
                  <a:srgbClr val="FFFFFF"/>
                </a:highlight>
                <a:latin typeface="Roboto" panose="02000000000000000000" pitchFamily="2" charset="0"/>
                <a:ea typeface="Roboto" panose="02000000000000000000" pitchFamily="2" charset="0"/>
                <a:cs typeface="Roboto" panose="02000000000000000000" pitchFamily="2" charset="0"/>
              </a:rPr>
              <a:t>They can also check your outer clothes and any pocket </a:t>
            </a:r>
            <a:r>
              <a:rPr lang="en-AU" sz="2200" dirty="0">
                <a:highlight>
                  <a:srgbClr val="FFFFFF"/>
                </a:highlight>
                <a:latin typeface="Roboto" panose="02000000000000000000" pitchFamily="2" charset="0"/>
                <a:ea typeface="Roboto" panose="02000000000000000000" pitchFamily="2" charset="0"/>
                <a:cs typeface="Roboto" panose="02000000000000000000" pitchFamily="2" charset="0"/>
              </a:rPr>
              <a:t>and</a:t>
            </a:r>
            <a:r>
              <a:rPr lang="en-AU" sz="2200" dirty="0">
                <a:effectLst/>
                <a:highlight>
                  <a:srgbClr val="FFFFFF"/>
                </a:highlight>
                <a:latin typeface="Roboto" panose="02000000000000000000" pitchFamily="2" charset="0"/>
                <a:ea typeface="Roboto" panose="02000000000000000000" pitchFamily="2" charset="0"/>
                <a:cs typeface="Roboto" panose="02000000000000000000" pitchFamily="2" charset="0"/>
              </a:rPr>
              <a:t> bags for guns, knives or other items</a:t>
            </a:r>
          </a:p>
          <a:p>
            <a:pPr>
              <a:lnSpc>
                <a:spcPct val="113000"/>
              </a:lnSpc>
              <a:spcBef>
                <a:spcPts val="1200"/>
              </a:spcBef>
            </a:pPr>
            <a:r>
              <a:rPr lang="en-AU" sz="2200" dirty="0">
                <a:effectLst/>
                <a:highlight>
                  <a:srgbClr val="FFFFFF"/>
                </a:highlight>
                <a:latin typeface="Roboto" panose="02000000000000000000" pitchFamily="2" charset="0"/>
                <a:ea typeface="Roboto" panose="02000000000000000000" pitchFamily="2" charset="0"/>
                <a:cs typeface="Roboto" panose="02000000000000000000" pitchFamily="2" charset="0"/>
              </a:rPr>
              <a:t>* Both basic and frisk searches can be done in public</a:t>
            </a: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Tree>
    <p:extLst>
      <p:ext uri="{BB962C8B-B14F-4D97-AF65-F5344CB8AC3E}">
        <p14:creationId xmlns:p14="http://schemas.microsoft.com/office/powerpoint/2010/main" val="16248703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4885E53-218D-BF8A-D404-8B3AE485768B}"/>
              </a:ext>
            </a:extLst>
          </p:cNvPr>
          <p:cNvSpPr>
            <a:spLocks noGrp="1"/>
          </p:cNvSpPr>
          <p:nvPr>
            <p:ph type="title"/>
          </p:nvPr>
        </p:nvSpPr>
        <p:spPr>
          <a:xfrm>
            <a:off x="865141" y="1096413"/>
            <a:ext cx="9007279" cy="572396"/>
          </a:xfrm>
        </p:spPr>
        <p:txBody>
          <a:bodyPr vert="horz" wrap="none" lIns="91440" tIns="45720" rIns="91440" bIns="45720" rtlCol="0" anchor="t">
            <a:noAutofit/>
          </a:bodyPr>
          <a:lstStyle/>
          <a:p>
            <a:pPr>
              <a:lnSpc>
                <a:spcPct val="90000"/>
              </a:lnSpc>
            </a:pPr>
            <a:r>
              <a:rPr lang="en-US" b="1" dirty="0">
                <a:latin typeface="Roboto" panose="02000000000000000000" pitchFamily="2" charset="0"/>
                <a:ea typeface="Roboto" panose="02000000000000000000" pitchFamily="2" charset="0"/>
                <a:cs typeface="Roboto" panose="02000000000000000000" pitchFamily="2" charset="0"/>
              </a:rPr>
              <a:t>… TYPES OF SEARCHES</a:t>
            </a:r>
          </a:p>
        </p:txBody>
      </p:sp>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66</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9" name="Content Placeholder 4">
            <a:extLst>
              <a:ext uri="{FF2B5EF4-FFF2-40B4-BE49-F238E27FC236}">
                <a16:creationId xmlns:a16="http://schemas.microsoft.com/office/drawing/2014/main" id="{37BA3938-FDA8-AA54-F8E4-CD8279C4B0A5}"/>
              </a:ext>
            </a:extLst>
          </p:cNvPr>
          <p:cNvSpPr>
            <a:spLocks noGrp="1"/>
          </p:cNvSpPr>
          <p:nvPr>
            <p:ph sz="quarter" idx="13"/>
          </p:nvPr>
        </p:nvSpPr>
        <p:spPr>
          <a:xfrm>
            <a:off x="865141" y="2103692"/>
            <a:ext cx="9993501" cy="3020115"/>
          </a:xfrm>
        </p:spPr>
        <p:txBody>
          <a:bodyPr vert="horz" lIns="91440" tIns="45720" rIns="91440" bIns="45720" rtlCol="0">
            <a:normAutofit/>
          </a:bodyPr>
          <a:lstStyle/>
          <a:p>
            <a:pPr>
              <a:lnSpc>
                <a:spcPct val="113000"/>
              </a:lnSpc>
              <a:spcBef>
                <a:spcPts val="0"/>
              </a:spcBef>
            </a:pPr>
            <a:r>
              <a:rPr lang="en-AU" sz="2200" b="1" dirty="0">
                <a:effectLst/>
                <a:highlight>
                  <a:srgbClr val="FFFFFF"/>
                </a:highlight>
                <a:latin typeface="Roboto" panose="02000000000000000000" pitchFamily="2" charset="0"/>
                <a:ea typeface="Roboto" panose="02000000000000000000" pitchFamily="2" charset="0"/>
                <a:cs typeface="Roboto" panose="02000000000000000000" pitchFamily="2" charset="0"/>
              </a:rPr>
              <a:t>Strip searches</a:t>
            </a:r>
            <a:endParaRPr lang="en-AU" sz="2200" b="1" dirty="0">
              <a:highlight>
                <a:srgbClr val="FFFFFF"/>
              </a:highlight>
              <a:latin typeface="Roboto" panose="02000000000000000000" pitchFamily="2" charset="0"/>
              <a:ea typeface="Roboto" panose="02000000000000000000" pitchFamily="2" charset="0"/>
              <a:cs typeface="Roboto" panose="02000000000000000000" pitchFamily="2" charset="0"/>
            </a:endParaRPr>
          </a:p>
          <a:p>
            <a:pPr marL="285750" indent="-285750">
              <a:lnSpc>
                <a:spcPct val="113000"/>
              </a:lnSpc>
              <a:spcBef>
                <a:spcPts val="0"/>
              </a:spcBef>
              <a:buFont typeface="Arial" panose="020B0604020202020204" pitchFamily="34" charset="0"/>
              <a:buChar char="•"/>
            </a:pPr>
            <a:r>
              <a:rPr lang="en-AU" sz="2200" dirty="0">
                <a:effectLst/>
                <a:highlight>
                  <a:srgbClr val="FFFFFF"/>
                </a:highlight>
                <a:latin typeface="Roboto" panose="02000000000000000000" pitchFamily="2" charset="0"/>
                <a:ea typeface="Roboto" panose="02000000000000000000" pitchFamily="2" charset="0"/>
                <a:cs typeface="Roboto" panose="02000000000000000000" pitchFamily="2" charset="0"/>
              </a:rPr>
              <a:t>A police officer can ask you to remove all or some of your clothes</a:t>
            </a:r>
          </a:p>
          <a:p>
            <a:pPr marL="717739" lvl="3" indent="-285750">
              <a:lnSpc>
                <a:spcPct val="113000"/>
              </a:lnSpc>
              <a:buFont typeface="Courier New" panose="02070309020205020404" pitchFamily="49" charset="0"/>
              <a:buChar char="o"/>
            </a:pPr>
            <a:r>
              <a:rPr lang="en-AU" sz="2200" dirty="0">
                <a:highlight>
                  <a:srgbClr val="FFFFFF"/>
                </a:highlight>
                <a:latin typeface="Roboto" panose="02000000000000000000" pitchFamily="2" charset="0"/>
                <a:ea typeface="Roboto" panose="02000000000000000000" pitchFamily="2" charset="0"/>
                <a:cs typeface="Roboto" panose="02000000000000000000" pitchFamily="2" charset="0"/>
              </a:rPr>
              <a:t>BUT </a:t>
            </a:r>
            <a:r>
              <a:rPr lang="en-AU" sz="2200" dirty="0">
                <a:effectLst/>
                <a:highlight>
                  <a:srgbClr val="FFFFFF"/>
                </a:highlight>
                <a:latin typeface="Roboto" panose="02000000000000000000" pitchFamily="2" charset="0"/>
                <a:ea typeface="Roboto" panose="02000000000000000000" pitchFamily="2" charset="0"/>
                <a:cs typeface="Roboto" panose="02000000000000000000" pitchFamily="2" charset="0"/>
              </a:rPr>
              <a:t>in almost all cases they </a:t>
            </a:r>
            <a:r>
              <a:rPr lang="en-AU" sz="2200" dirty="0">
                <a:effectLst/>
                <a:latin typeface="Roboto" panose="02000000000000000000" pitchFamily="2" charset="0"/>
                <a:ea typeface="Roboto" panose="02000000000000000000" pitchFamily="2" charset="0"/>
                <a:cs typeface="Roboto" panose="02000000000000000000" pitchFamily="2" charset="0"/>
              </a:rPr>
              <a:t>can’t search your private </a:t>
            </a:r>
            <a:r>
              <a:rPr lang="en-AU" sz="2200" dirty="0">
                <a:effectLst/>
                <a:highlight>
                  <a:srgbClr val="FFFFFF"/>
                </a:highlight>
                <a:latin typeface="Roboto" panose="02000000000000000000" pitchFamily="2" charset="0"/>
                <a:ea typeface="Roboto" panose="02000000000000000000" pitchFamily="2" charset="0"/>
                <a:cs typeface="Roboto" panose="02000000000000000000" pitchFamily="2" charset="0"/>
              </a:rPr>
              <a:t>areas unless you have </a:t>
            </a:r>
            <a:r>
              <a:rPr lang="en-AU" sz="2200" dirty="0">
                <a:effectLst/>
                <a:latin typeface="Roboto" panose="02000000000000000000" pitchFamily="2" charset="0"/>
                <a:ea typeface="Roboto" panose="02000000000000000000" pitchFamily="2" charset="0"/>
                <a:cs typeface="Roboto" panose="02000000000000000000" pitchFamily="2" charset="0"/>
              </a:rPr>
              <a:t>been arrested or they have permission from the court</a:t>
            </a:r>
            <a:endParaRPr lang="en-AU" sz="2200" dirty="0">
              <a:latin typeface="Roboto" panose="02000000000000000000" pitchFamily="2" charset="0"/>
              <a:ea typeface="Roboto" panose="02000000000000000000" pitchFamily="2" charset="0"/>
              <a:cs typeface="Roboto" panose="02000000000000000000" pitchFamily="2" charset="0"/>
            </a:endParaRPr>
          </a:p>
          <a:p>
            <a:pPr marL="285750" indent="-285750">
              <a:lnSpc>
                <a:spcPct val="113000"/>
              </a:lnSpc>
              <a:spcBef>
                <a:spcPts val="0"/>
              </a:spcBef>
              <a:buFont typeface="Arial" panose="020B0604020202020204" pitchFamily="34" charset="0"/>
              <a:buChar char="•"/>
            </a:pPr>
            <a:r>
              <a:rPr lang="en-AU" sz="2200" dirty="0">
                <a:effectLst/>
                <a:latin typeface="Roboto" panose="02000000000000000000" pitchFamily="2" charset="0"/>
                <a:ea typeface="Roboto" panose="02000000000000000000" pitchFamily="2" charset="0"/>
                <a:cs typeface="Roboto" panose="02000000000000000000" pitchFamily="2" charset="0"/>
              </a:rPr>
              <a:t>Strip searches must be done in a private place and by an officer of the same gender/sex as you when possible</a:t>
            </a: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Tree>
    <p:extLst>
      <p:ext uri="{BB962C8B-B14F-4D97-AF65-F5344CB8AC3E}">
        <p14:creationId xmlns:p14="http://schemas.microsoft.com/office/powerpoint/2010/main" val="28962229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67</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9" name="Content Placeholder 4">
            <a:extLst>
              <a:ext uri="{FF2B5EF4-FFF2-40B4-BE49-F238E27FC236}">
                <a16:creationId xmlns:a16="http://schemas.microsoft.com/office/drawing/2014/main" id="{37BA3938-FDA8-AA54-F8E4-CD8279C4B0A5}"/>
              </a:ext>
            </a:extLst>
          </p:cNvPr>
          <p:cNvSpPr>
            <a:spLocks noGrp="1"/>
          </p:cNvSpPr>
          <p:nvPr>
            <p:ph sz="quarter" idx="13"/>
          </p:nvPr>
        </p:nvSpPr>
        <p:spPr>
          <a:xfrm>
            <a:off x="865141" y="2388437"/>
            <a:ext cx="10269024" cy="3867414"/>
          </a:xfrm>
        </p:spPr>
        <p:txBody>
          <a:bodyPr vert="horz" lIns="91440" tIns="45720" rIns="91440" bIns="45720" rtlCol="0">
            <a:normAutofit/>
          </a:bodyPr>
          <a:lstStyle/>
          <a:p>
            <a:pPr marL="57150">
              <a:lnSpc>
                <a:spcPct val="113000"/>
              </a:lnSpc>
              <a:spcAft>
                <a:spcPts val="800"/>
              </a:spcAft>
            </a:pPr>
            <a:r>
              <a:rPr lang="en-US" sz="2100" dirty="0">
                <a:latin typeface="Roboto" panose="02000000000000000000" pitchFamily="2" charset="0"/>
                <a:ea typeface="Roboto" panose="02000000000000000000" pitchFamily="2" charset="0"/>
                <a:cs typeface="Roboto" panose="02000000000000000000" pitchFamily="2" charset="0"/>
              </a:rPr>
              <a:t>Generally, if the police </a:t>
            </a:r>
            <a:r>
              <a:rPr lang="en-US" sz="2100" b="1" dirty="0">
                <a:latin typeface="Roboto" panose="02000000000000000000" pitchFamily="2" charset="0"/>
                <a:ea typeface="Roboto" panose="02000000000000000000" pitchFamily="2" charset="0"/>
                <a:cs typeface="Roboto" panose="02000000000000000000" pitchFamily="2" charset="0"/>
              </a:rPr>
              <a:t>don’t arrest </a:t>
            </a:r>
            <a:r>
              <a:rPr lang="en-US" sz="2100" dirty="0">
                <a:latin typeface="Roboto" panose="02000000000000000000" pitchFamily="2" charset="0"/>
                <a:ea typeface="Roboto" panose="02000000000000000000" pitchFamily="2" charset="0"/>
                <a:cs typeface="Roboto" panose="02000000000000000000" pitchFamily="2" charset="0"/>
              </a:rPr>
              <a:t>you and they </a:t>
            </a:r>
            <a:r>
              <a:rPr lang="en-US" sz="2100" b="1" dirty="0">
                <a:latin typeface="Roboto" panose="02000000000000000000" pitchFamily="2" charset="0"/>
                <a:ea typeface="Roboto" panose="02000000000000000000" pitchFamily="2" charset="0"/>
                <a:cs typeface="Roboto" panose="02000000000000000000" pitchFamily="2" charset="0"/>
              </a:rPr>
              <a:t>don’t have a warrant</a:t>
            </a:r>
            <a:r>
              <a:rPr lang="en-US" sz="2100" dirty="0">
                <a:latin typeface="Roboto" panose="02000000000000000000" pitchFamily="2" charset="0"/>
                <a:ea typeface="Roboto" panose="02000000000000000000" pitchFamily="2" charset="0"/>
                <a:cs typeface="Roboto" panose="02000000000000000000" pitchFamily="2" charset="0"/>
              </a:rPr>
              <a:t>, they can still search you if you give consent*, or if they think you are in possession of:</a:t>
            </a:r>
          </a:p>
          <a:p>
            <a:pPr marL="285750" indent="-285750">
              <a:lnSpc>
                <a:spcPct val="113000"/>
              </a:lnSpc>
              <a:spcAft>
                <a:spcPts val="800"/>
              </a:spcAft>
              <a:buFont typeface="Arial" panose="020B0604020202020204" pitchFamily="34" charset="0"/>
              <a:buChar char="•"/>
            </a:pPr>
            <a:r>
              <a:rPr lang="en-US" sz="2100" dirty="0">
                <a:latin typeface="Roboto" panose="02000000000000000000" pitchFamily="2" charset="0"/>
                <a:ea typeface="Roboto" panose="02000000000000000000" pitchFamily="2" charset="0"/>
                <a:cs typeface="Roboto" panose="02000000000000000000" pitchFamily="2" charset="0"/>
              </a:rPr>
              <a:t>Weapons (guns, knives)</a:t>
            </a:r>
          </a:p>
          <a:p>
            <a:pPr marL="285750" indent="-285750">
              <a:lnSpc>
                <a:spcPct val="113000"/>
              </a:lnSpc>
              <a:spcAft>
                <a:spcPts val="800"/>
              </a:spcAft>
              <a:buFont typeface="Arial" panose="020B0604020202020204" pitchFamily="34" charset="0"/>
              <a:buChar char="•"/>
            </a:pPr>
            <a:r>
              <a:rPr lang="en-US" sz="2100" dirty="0">
                <a:latin typeface="Roboto" panose="02000000000000000000" pitchFamily="2" charset="0"/>
                <a:ea typeface="Roboto" panose="02000000000000000000" pitchFamily="2" charset="0"/>
                <a:cs typeface="Roboto" panose="02000000000000000000" pitchFamily="2" charset="0"/>
              </a:rPr>
              <a:t>Illegal drugs</a:t>
            </a:r>
          </a:p>
          <a:p>
            <a:pPr marL="285750" indent="-285750">
              <a:lnSpc>
                <a:spcPct val="113000"/>
              </a:lnSpc>
              <a:spcAft>
                <a:spcPts val="800"/>
              </a:spcAft>
              <a:buFont typeface="Arial" panose="020B0604020202020204" pitchFamily="34" charset="0"/>
              <a:buChar char="•"/>
            </a:pPr>
            <a:r>
              <a:rPr lang="en-US" sz="2100" dirty="0">
                <a:latin typeface="Roboto" panose="02000000000000000000" pitchFamily="2" charset="0"/>
                <a:ea typeface="Roboto" panose="02000000000000000000" pitchFamily="2" charset="0"/>
                <a:cs typeface="Roboto" panose="02000000000000000000" pitchFamily="2" charset="0"/>
              </a:rPr>
              <a:t>Stolen items</a:t>
            </a:r>
          </a:p>
          <a:p>
            <a:pPr marL="285750" indent="-285750">
              <a:lnSpc>
                <a:spcPct val="113000"/>
              </a:lnSpc>
              <a:spcAft>
                <a:spcPts val="800"/>
              </a:spcAft>
              <a:buFont typeface="Arial" panose="020B0604020202020204" pitchFamily="34" charset="0"/>
              <a:buChar char="•"/>
            </a:pPr>
            <a:r>
              <a:rPr lang="en-US" sz="2100" dirty="0">
                <a:latin typeface="Roboto" panose="02000000000000000000" pitchFamily="2" charset="0"/>
                <a:ea typeface="Roboto" panose="02000000000000000000" pitchFamily="2" charset="0"/>
                <a:cs typeface="Roboto" panose="02000000000000000000" pitchFamily="2" charset="0"/>
              </a:rPr>
              <a:t>Evidence of a crime</a:t>
            </a:r>
          </a:p>
          <a:p>
            <a:pPr>
              <a:lnSpc>
                <a:spcPct val="113000"/>
              </a:lnSpc>
              <a:spcBef>
                <a:spcPts val="1200"/>
              </a:spcBef>
            </a:pPr>
            <a:r>
              <a:rPr lang="en-US" sz="2100" dirty="0">
                <a:latin typeface="Roboto" panose="02000000000000000000" pitchFamily="2" charset="0"/>
                <a:ea typeface="Roboto" panose="02000000000000000000" pitchFamily="2" charset="0"/>
                <a:cs typeface="Roboto" panose="02000000000000000000" pitchFamily="2" charset="0"/>
              </a:rPr>
              <a:t>* NEVER consent to a police search, but always cooperate to avoid force, fines or charges</a:t>
            </a: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
        <p:nvSpPr>
          <p:cNvPr id="8" name="Title 1">
            <a:extLst>
              <a:ext uri="{FF2B5EF4-FFF2-40B4-BE49-F238E27FC236}">
                <a16:creationId xmlns:a16="http://schemas.microsoft.com/office/drawing/2014/main" id="{650D7E0C-FB1B-4BBE-B08E-BCD043B9350B}"/>
              </a:ext>
            </a:extLst>
          </p:cNvPr>
          <p:cNvSpPr txBox="1">
            <a:spLocks/>
          </p:cNvSpPr>
          <p:nvPr/>
        </p:nvSpPr>
        <p:spPr>
          <a:xfrm>
            <a:off x="865141" y="1025786"/>
            <a:ext cx="10913165" cy="1262153"/>
          </a:xfrm>
          <a:prstGeom prst="rect">
            <a:avLst/>
          </a:prstGeom>
        </p:spPr>
        <p:txBody>
          <a:bodyPr vert="horz" wrap="none" lIns="91440" tIns="45720" rIns="91440" bIns="45720" rtlCol="0" anchor="t">
            <a:noAutofit/>
          </a:bodyPr>
          <a:lstStyle>
            <a:lvl1pPr algn="l" defTabSz="914377"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pPr>
              <a:lnSpc>
                <a:spcPct val="90000"/>
              </a:lnSpc>
            </a:pPr>
            <a:r>
              <a:rPr lang="en-US" b="1" dirty="0">
                <a:latin typeface="Roboto" panose="02000000000000000000" pitchFamily="2" charset="0"/>
                <a:ea typeface="Roboto" panose="02000000000000000000" pitchFamily="2" charset="0"/>
                <a:cs typeface="Roboto" panose="02000000000000000000" pitchFamily="2" charset="0"/>
              </a:rPr>
              <a:t>POLICE POWERS – </a:t>
            </a:r>
          </a:p>
          <a:p>
            <a:pPr>
              <a:lnSpc>
                <a:spcPct val="90000"/>
              </a:lnSpc>
            </a:pPr>
            <a:r>
              <a:rPr lang="en-US" b="1" dirty="0">
                <a:latin typeface="Roboto" panose="02000000000000000000" pitchFamily="2" charset="0"/>
                <a:ea typeface="Roboto" panose="02000000000000000000" pitchFamily="2" charset="0"/>
                <a:cs typeface="Roboto" panose="02000000000000000000" pitchFamily="2" charset="0"/>
              </a:rPr>
              <a:t>WHEN POLICE CAN SEARCH YOU</a:t>
            </a:r>
          </a:p>
        </p:txBody>
      </p:sp>
    </p:spTree>
    <p:extLst>
      <p:ext uri="{BB962C8B-B14F-4D97-AF65-F5344CB8AC3E}">
        <p14:creationId xmlns:p14="http://schemas.microsoft.com/office/powerpoint/2010/main" val="40380698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B7D7E6">
            <a:alpha val="65363"/>
          </a:srgbClr>
        </a:solidFill>
        <a:effectLst/>
      </p:bgPr>
    </p:bg>
    <p:spTree>
      <p:nvGrpSpPr>
        <p:cNvPr id="1" name="">
          <a:extLst>
            <a:ext uri="{FF2B5EF4-FFF2-40B4-BE49-F238E27FC236}">
              <a16:creationId xmlns:a16="http://schemas.microsoft.com/office/drawing/2014/main" id="{4E975628-3AD3-5F82-2919-50031F7D74A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20F1B532-3F72-9791-040D-EBB787F30F33}"/>
              </a:ext>
            </a:extLst>
          </p:cNvPr>
          <p:cNvSpPr>
            <a:spLocks noGrp="1"/>
          </p:cNvSpPr>
          <p:nvPr>
            <p:ph type="title"/>
          </p:nvPr>
        </p:nvSpPr>
        <p:spPr>
          <a:xfrm>
            <a:off x="915843" y="3212024"/>
            <a:ext cx="9720200" cy="2785820"/>
          </a:xfrm>
        </p:spPr>
        <p:txBody>
          <a:bodyPr vert="horz" wrap="none" lIns="91440" tIns="45720" rIns="91440" bIns="45720" rtlCol="0" anchor="t">
            <a:noAutofit/>
          </a:bodyPr>
          <a:lstStyle/>
          <a:p>
            <a:pPr>
              <a:lnSpc>
                <a:spcPct val="90000"/>
              </a:lnSpc>
            </a:pPr>
            <a:r>
              <a:rPr lang="en-US" sz="7000" b="1" dirty="0">
                <a:latin typeface="Roboto" panose="02000000000000000000" pitchFamily="2" charset="0"/>
                <a:ea typeface="Roboto" panose="02000000000000000000" pitchFamily="2" charset="0"/>
                <a:cs typeface="Roboto" panose="02000000000000000000" pitchFamily="2" charset="0"/>
              </a:rPr>
              <a:t>POLICE SEARCHES</a:t>
            </a:r>
            <a:br>
              <a:rPr lang="en-US" sz="7000" b="1" dirty="0">
                <a:latin typeface="Roboto" panose="02000000000000000000" pitchFamily="2" charset="0"/>
                <a:ea typeface="Roboto" panose="02000000000000000000" pitchFamily="2" charset="0"/>
                <a:cs typeface="Roboto" panose="02000000000000000000" pitchFamily="2" charset="0"/>
              </a:rPr>
            </a:br>
            <a:r>
              <a:rPr lang="en-US" sz="7000" b="1" dirty="0">
                <a:latin typeface="Roboto" panose="02000000000000000000" pitchFamily="2" charset="0"/>
                <a:ea typeface="Roboto" panose="02000000000000000000" pitchFamily="2" charset="0"/>
                <a:cs typeface="Roboto" panose="02000000000000000000" pitchFamily="2" charset="0"/>
              </a:rPr>
              <a:t>IN YOUR </a:t>
            </a:r>
            <a:br>
              <a:rPr lang="en-US" sz="7000" b="1" dirty="0">
                <a:latin typeface="Roboto" panose="02000000000000000000" pitchFamily="2" charset="0"/>
                <a:ea typeface="Roboto" panose="02000000000000000000" pitchFamily="2" charset="0"/>
                <a:cs typeface="Roboto" panose="02000000000000000000" pitchFamily="2" charset="0"/>
              </a:rPr>
            </a:br>
            <a:r>
              <a:rPr lang="en-US" sz="7000" b="1" dirty="0">
                <a:latin typeface="Roboto" panose="02000000000000000000" pitchFamily="2" charset="0"/>
                <a:ea typeface="Roboto" panose="02000000000000000000" pitchFamily="2" charset="0"/>
                <a:cs typeface="Roboto" panose="02000000000000000000" pitchFamily="2" charset="0"/>
              </a:rPr>
              <a:t>STATE/TERRITORY</a:t>
            </a:r>
          </a:p>
        </p:txBody>
      </p:sp>
      <p:sp>
        <p:nvSpPr>
          <p:cNvPr id="2" name="Footer Placeholder 2">
            <a:extLst>
              <a:ext uri="{FF2B5EF4-FFF2-40B4-BE49-F238E27FC236}">
                <a16:creationId xmlns:a16="http://schemas.microsoft.com/office/drawing/2014/main" id="{9DBB771E-8D99-DC65-3B7B-8D34582A7C1F}"/>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100" normalizeH="0" baseline="0" noProof="0" dirty="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EE085798-BA0E-7C7D-C08C-3F8B36C29AB6}"/>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fld id="{844C296D-B57D-C34D-923D-154E4CE5CC2A}" type="slidenum">
              <a:rPr kumimoji="0" lang="en-AU" sz="800" b="0" i="0" u="none" strike="noStrike" kern="1200" cap="none" spc="100" normalizeH="0" baseline="0" noProof="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l" defTabSz="914400" rtl="0" eaLnBrk="1" fontAlgn="auto" latinLnBrk="0" hangingPunct="1">
                <a:lnSpc>
                  <a:spcPct val="100000"/>
                </a:lnSpc>
                <a:spcBef>
                  <a:spcPts val="0"/>
                </a:spcBef>
                <a:spcAft>
                  <a:spcPts val="600"/>
                </a:spcAft>
                <a:buClrTx/>
                <a:buSzTx/>
                <a:buFontTx/>
                <a:buNone/>
                <a:tabLst/>
                <a:defRPr/>
              </a:pPr>
              <a:t>68</a:t>
            </a:fld>
            <a:endParaRPr kumimoji="0" lang="en-AU" sz="800" b="0" i="0" u="none" strike="noStrike" kern="1200" cap="none" spc="100" normalizeH="0" baseline="0" noProof="0" dirty="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2" name="Picture 11" descr="Icon&#10;&#10;Description automatically generated">
            <a:extLst>
              <a:ext uri="{FF2B5EF4-FFF2-40B4-BE49-F238E27FC236}">
                <a16:creationId xmlns:a16="http://schemas.microsoft.com/office/drawing/2014/main" id="{22DCC7DF-7461-E65E-5C0E-E2FB3B34D1EB}"/>
              </a:ext>
            </a:extLst>
          </p:cNvPr>
          <p:cNvPicPr>
            <a:picLocks noChangeAspect="1"/>
          </p:cNvPicPr>
          <p:nvPr/>
        </p:nvPicPr>
        <p:blipFill>
          <a:blip r:embed="rId3"/>
          <a:stretch>
            <a:fillRect/>
          </a:stretch>
        </p:blipFill>
        <p:spPr>
          <a:xfrm>
            <a:off x="11353800" y="136525"/>
            <a:ext cx="744152" cy="744152"/>
          </a:xfrm>
          <a:prstGeom prst="rect">
            <a:avLst/>
          </a:prstGeom>
        </p:spPr>
      </p:pic>
    </p:spTree>
    <p:extLst>
      <p:ext uri="{BB962C8B-B14F-4D97-AF65-F5344CB8AC3E}">
        <p14:creationId xmlns:p14="http://schemas.microsoft.com/office/powerpoint/2010/main" val="5914125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alpha val="10367"/>
          </a:schemeClr>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69</a:t>
            </a:fld>
            <a:endParaRPr lang="en-AU" dirty="0">
              <a:latin typeface="Roboto" panose="02000000000000000000" pitchFamily="2" charset="0"/>
              <a:ea typeface="Roboto" panose="02000000000000000000" pitchFamily="2" charset="0"/>
              <a:cs typeface="Roboto" panose="02000000000000000000" pitchFamily="2" charset="0"/>
            </a:endParaRP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
        <p:nvSpPr>
          <p:cNvPr id="7" name="Content Placeholder 4">
            <a:extLst>
              <a:ext uri="{FF2B5EF4-FFF2-40B4-BE49-F238E27FC236}">
                <a16:creationId xmlns:a16="http://schemas.microsoft.com/office/drawing/2014/main" id="{8A95A9EE-C5AD-7A94-D090-62612B79849F}"/>
              </a:ext>
            </a:extLst>
          </p:cNvPr>
          <p:cNvSpPr txBox="1">
            <a:spLocks/>
          </p:cNvSpPr>
          <p:nvPr/>
        </p:nvSpPr>
        <p:spPr>
          <a:xfrm>
            <a:off x="915843" y="1886695"/>
            <a:ext cx="9689205" cy="4252415"/>
          </a:xfrm>
          <a:prstGeom prst="rect">
            <a:avLst/>
          </a:prstGeom>
          <a:noFill/>
        </p:spPr>
        <p:txBody>
          <a:bodyPr vert="horz" lIns="91440" tIns="45720" rIns="91440" bIns="45720" rtlCol="0">
            <a:normAutofit/>
          </a:bodyPr>
          <a:lstStyle>
            <a:lvl1pPr marL="0" indent="0" algn="l" defTabSz="914377" rtl="0" eaLnBrk="1" latinLnBrk="0" hangingPunct="1">
              <a:lnSpc>
                <a:spcPct val="90000"/>
              </a:lnSpc>
              <a:spcBef>
                <a:spcPts val="300"/>
              </a:spcBef>
              <a:spcAft>
                <a:spcPts val="600"/>
              </a:spcAft>
              <a:buFont typeface="Arial" panose="020B0604020202020204" pitchFamily="34" charset="0"/>
              <a:buNone/>
              <a:defRPr sz="1500" b="0" kern="1200">
                <a:solidFill>
                  <a:schemeClr val="tx1"/>
                </a:solidFill>
                <a:latin typeface="+mn-lt"/>
                <a:ea typeface="+mn-ea"/>
                <a:cs typeface="+mn-cs"/>
              </a:defRPr>
            </a:lvl1pPr>
            <a:lvl2pPr marL="143996"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2pPr>
            <a:lvl3pPr marL="287993"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3pPr>
            <a:lvl4pPr marL="431989"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4pPr>
            <a:lvl5pPr marL="575986" indent="-143996" algn="l" defTabSz="914377"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13000"/>
              </a:lnSpc>
              <a:spcBef>
                <a:spcPts val="0"/>
              </a:spcBef>
              <a:spcAft>
                <a:spcPts val="800"/>
              </a:spcAft>
              <a:buFont typeface="Arial" panose="020B0604020202020204" pitchFamily="34" charset="0"/>
              <a:buChar char="•"/>
            </a:pPr>
            <a:r>
              <a:rPr lang="en-AU" sz="1900" dirty="0">
                <a:latin typeface="Roboto" panose="02000000000000000000" pitchFamily="2" charset="0"/>
                <a:ea typeface="Roboto" panose="02000000000000000000" pitchFamily="2" charset="0"/>
                <a:cs typeface="Roboto" panose="02000000000000000000" pitchFamily="2" charset="0"/>
              </a:rPr>
              <a:t>Police can also search you </a:t>
            </a:r>
            <a:r>
              <a:rPr lang="en-AU" sz="1900" b="1" dirty="0">
                <a:latin typeface="Roboto" panose="02000000000000000000" pitchFamily="2" charset="0"/>
                <a:ea typeface="Roboto" panose="02000000000000000000" pitchFamily="2" charset="0"/>
                <a:cs typeface="Roboto" panose="02000000000000000000" pitchFamily="2" charset="0"/>
              </a:rPr>
              <a:t>without a warrant </a:t>
            </a:r>
            <a:r>
              <a:rPr lang="en-AU" sz="1900" dirty="0">
                <a:latin typeface="Roboto" panose="02000000000000000000" pitchFamily="2" charset="0"/>
                <a:ea typeface="Roboto" panose="02000000000000000000" pitchFamily="2" charset="0"/>
                <a:cs typeface="Roboto" panose="02000000000000000000" pitchFamily="2" charset="0"/>
              </a:rPr>
              <a:t>if:</a:t>
            </a:r>
          </a:p>
          <a:p>
            <a:pPr marL="717739" lvl="3" indent="-285750">
              <a:lnSpc>
                <a:spcPct val="113000"/>
              </a:lnSpc>
              <a:spcAft>
                <a:spcPts val="500"/>
              </a:spcAft>
              <a:buFont typeface="Courier New" panose="02070309020205020404" pitchFamily="49" charset="0"/>
              <a:buChar char="o"/>
            </a:pPr>
            <a:r>
              <a:rPr lang="en-AU" sz="1900" dirty="0">
                <a:latin typeface="Roboto" panose="02000000000000000000" pitchFamily="2" charset="0"/>
                <a:ea typeface="Roboto" panose="02000000000000000000" pitchFamily="2" charset="0"/>
                <a:cs typeface="Roboto" panose="02000000000000000000" pitchFamily="2" charset="0"/>
              </a:rPr>
              <a:t>they think you have evidence relating to a serious crime or stolen property, </a:t>
            </a:r>
            <a:r>
              <a:rPr lang="en-AU" sz="1900" b="1" dirty="0">
                <a:latin typeface="Roboto" panose="02000000000000000000" pitchFamily="2" charset="0"/>
                <a:ea typeface="Roboto" panose="02000000000000000000" pitchFamily="2" charset="0"/>
                <a:cs typeface="Roboto" panose="02000000000000000000" pitchFamily="2" charset="0"/>
              </a:rPr>
              <a:t>and</a:t>
            </a:r>
          </a:p>
          <a:p>
            <a:pPr marL="717739" lvl="3" indent="-285750">
              <a:lnSpc>
                <a:spcPct val="113000"/>
              </a:lnSpc>
              <a:spcAft>
                <a:spcPts val="500"/>
              </a:spcAft>
              <a:buFont typeface="Courier New" panose="02070309020205020404" pitchFamily="49" charset="0"/>
              <a:buChar char="o"/>
            </a:pPr>
            <a:r>
              <a:rPr lang="en-AU" sz="1900" dirty="0">
                <a:latin typeface="Roboto" panose="02000000000000000000" pitchFamily="2" charset="0"/>
                <a:ea typeface="Roboto" panose="02000000000000000000" pitchFamily="2" charset="0"/>
                <a:cs typeface="Roboto" panose="02000000000000000000" pitchFamily="2" charset="0"/>
              </a:rPr>
              <a:t>they have to search you to stop that thing from being hidden, lost or destroyed, </a:t>
            </a:r>
            <a:r>
              <a:rPr lang="en-AU" sz="1900" b="1" dirty="0">
                <a:latin typeface="Roboto" panose="02000000000000000000" pitchFamily="2" charset="0"/>
                <a:ea typeface="Roboto" panose="02000000000000000000" pitchFamily="2" charset="0"/>
                <a:cs typeface="Roboto" panose="02000000000000000000" pitchFamily="2" charset="0"/>
              </a:rPr>
              <a:t>and</a:t>
            </a:r>
          </a:p>
          <a:p>
            <a:pPr marL="717739" lvl="3" indent="-285750">
              <a:lnSpc>
                <a:spcPct val="113000"/>
              </a:lnSpc>
              <a:spcAft>
                <a:spcPts val="500"/>
              </a:spcAft>
              <a:buFont typeface="Courier New" panose="02070309020205020404" pitchFamily="49" charset="0"/>
              <a:buChar char="o"/>
            </a:pPr>
            <a:r>
              <a:rPr lang="en-AU" sz="1900" dirty="0">
                <a:latin typeface="Roboto" panose="02000000000000000000" pitchFamily="2" charset="0"/>
                <a:ea typeface="Roboto" panose="02000000000000000000" pitchFamily="2" charset="0"/>
                <a:cs typeface="Roboto" panose="02000000000000000000" pitchFamily="2" charset="0"/>
              </a:rPr>
              <a:t>the situation is serious and urgent</a:t>
            </a:r>
          </a:p>
          <a:p>
            <a:pPr marL="717739" lvl="3" indent="-285750">
              <a:lnSpc>
                <a:spcPct val="113000"/>
              </a:lnSpc>
              <a:spcAft>
                <a:spcPts val="500"/>
              </a:spcAft>
              <a:buFont typeface="Courier New" panose="02070309020205020404" pitchFamily="49" charset="0"/>
              <a:buChar char="o"/>
            </a:pPr>
            <a:r>
              <a:rPr lang="en-AU" sz="1900" b="1" dirty="0">
                <a:latin typeface="Roboto" panose="02000000000000000000" pitchFamily="2" charset="0"/>
                <a:ea typeface="Roboto" panose="02000000000000000000" pitchFamily="2" charset="0"/>
                <a:cs typeface="Roboto" panose="02000000000000000000" pitchFamily="2" charset="0"/>
              </a:rPr>
              <a:t>OR</a:t>
            </a:r>
            <a:r>
              <a:rPr lang="en-AU" sz="1900" dirty="0">
                <a:latin typeface="Roboto" panose="02000000000000000000" pitchFamily="2" charset="0"/>
                <a:ea typeface="Roboto" panose="02000000000000000000" pitchFamily="2" charset="0"/>
                <a:cs typeface="Roboto" panose="02000000000000000000" pitchFamily="2" charset="0"/>
              </a:rPr>
              <a:t> if they think you have a knife in a public place or school</a:t>
            </a:r>
          </a:p>
          <a:p>
            <a:pPr marL="285750" indent="-285750">
              <a:lnSpc>
                <a:spcPct val="113000"/>
              </a:lnSpc>
              <a:spcBef>
                <a:spcPts val="0"/>
              </a:spcBef>
              <a:spcAft>
                <a:spcPts val="800"/>
              </a:spcAft>
              <a:buFont typeface="Arial" panose="020B0604020202020204" pitchFamily="34" charset="0"/>
              <a:buChar char="•"/>
            </a:pPr>
            <a:r>
              <a:rPr lang="en-AU" sz="1900" dirty="0">
                <a:latin typeface="Roboto" panose="02000000000000000000" pitchFamily="2" charset="0"/>
                <a:ea typeface="Roboto" panose="02000000000000000000" pitchFamily="2" charset="0"/>
                <a:cs typeface="Roboto" panose="02000000000000000000" pitchFamily="2" charset="0"/>
              </a:rPr>
              <a:t>You can’t be strip searched if you’re under 10</a:t>
            </a:r>
          </a:p>
          <a:p>
            <a:pPr marL="285750" indent="-285750">
              <a:lnSpc>
                <a:spcPct val="113000"/>
              </a:lnSpc>
              <a:spcBef>
                <a:spcPts val="0"/>
              </a:spcBef>
              <a:spcAft>
                <a:spcPts val="800"/>
              </a:spcAft>
              <a:buFont typeface="Arial" panose="020B0604020202020204" pitchFamily="34" charset="0"/>
              <a:buChar char="•"/>
            </a:pPr>
            <a:r>
              <a:rPr lang="en-AU" sz="1900" dirty="0">
                <a:latin typeface="Roboto" panose="02000000000000000000" pitchFamily="2" charset="0"/>
                <a:ea typeface="Roboto" panose="02000000000000000000" pitchFamily="2" charset="0"/>
                <a:cs typeface="Roboto" panose="02000000000000000000" pitchFamily="2" charset="0"/>
              </a:rPr>
              <a:t>If you are under 18, police can’t strip search you unless they have arrested you or they have permission from the court. A parent or carer should be with you</a:t>
            </a:r>
          </a:p>
          <a:p>
            <a:pPr marL="285750" indent="-285750">
              <a:lnSpc>
                <a:spcPct val="113000"/>
              </a:lnSpc>
              <a:spcBef>
                <a:spcPts val="0"/>
              </a:spcBef>
              <a:spcAft>
                <a:spcPts val="800"/>
              </a:spcAft>
              <a:buFont typeface="Arial" panose="020B0604020202020204" pitchFamily="34" charset="0"/>
              <a:buChar char="•"/>
            </a:pPr>
            <a:r>
              <a:rPr lang="en-AU" sz="1900" dirty="0">
                <a:latin typeface="Roboto" panose="02000000000000000000" pitchFamily="2" charset="0"/>
                <a:ea typeface="Roboto" panose="02000000000000000000" pitchFamily="2" charset="0"/>
                <a:cs typeface="Roboto" panose="02000000000000000000" pitchFamily="2" charset="0"/>
              </a:rPr>
              <a:t>Frisk and strip searches must be done by someone of the same sex as you (police officer, other authorised person)</a:t>
            </a:r>
          </a:p>
        </p:txBody>
      </p:sp>
      <p:sp>
        <p:nvSpPr>
          <p:cNvPr id="10" name="Title 1">
            <a:extLst>
              <a:ext uri="{FF2B5EF4-FFF2-40B4-BE49-F238E27FC236}">
                <a16:creationId xmlns:a16="http://schemas.microsoft.com/office/drawing/2014/main" id="{61BF95DA-109C-6A04-A2DA-12825D00AB3F}"/>
              </a:ext>
            </a:extLst>
          </p:cNvPr>
          <p:cNvSpPr txBox="1">
            <a:spLocks/>
          </p:cNvSpPr>
          <p:nvPr/>
        </p:nvSpPr>
        <p:spPr>
          <a:xfrm>
            <a:off x="865141" y="1071914"/>
            <a:ext cx="10913165" cy="597541"/>
          </a:xfrm>
          <a:prstGeom prst="rect">
            <a:avLst/>
          </a:prstGeom>
        </p:spPr>
        <p:txBody>
          <a:bodyPr vert="horz" wrap="none" lIns="91440" tIns="45720" rIns="91440" bIns="45720" rtlCol="0" anchor="t">
            <a:normAutofit fontScale="97500" lnSpcReduction="10000"/>
          </a:bodyPr>
          <a:lstStyle>
            <a:lvl1pPr algn="l" defTabSz="914377"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pPr>
              <a:lnSpc>
                <a:spcPct val="90000"/>
              </a:lnSpc>
            </a:pPr>
            <a:r>
              <a:rPr lang="en-US" sz="4000" b="1" cap="all" dirty="0">
                <a:highlight>
                  <a:srgbClr val="BFDBE6"/>
                </a:highlight>
                <a:latin typeface="Roboto" panose="02000000000000000000" pitchFamily="2" charset="0"/>
                <a:ea typeface="Roboto" panose="02000000000000000000" pitchFamily="2" charset="0"/>
                <a:cs typeface="Roboto" panose="02000000000000000000" pitchFamily="2" charset="0"/>
              </a:rPr>
              <a:t>Australian Capital Territory (ACT)</a:t>
            </a:r>
            <a:endParaRPr lang="en-US" b="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017019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D78C9-90FE-6EE5-BD8D-0736E49DE385}"/>
              </a:ext>
            </a:extLst>
          </p:cNvPr>
          <p:cNvSpPr>
            <a:spLocks noGrp="1"/>
          </p:cNvSpPr>
          <p:nvPr>
            <p:ph type="title"/>
          </p:nvPr>
        </p:nvSpPr>
        <p:spPr>
          <a:xfrm>
            <a:off x="5096290" y="1062736"/>
            <a:ext cx="4638260" cy="583184"/>
          </a:xfrm>
        </p:spPr>
        <p:txBody>
          <a:bodyPr vert="horz" lIns="91440" tIns="45720" rIns="91440" bIns="45720" rtlCol="0" anchor="t">
            <a:normAutofit fontScale="90000"/>
          </a:bodyPr>
          <a:lstStyle/>
          <a:p>
            <a:pPr>
              <a:lnSpc>
                <a:spcPct val="90000"/>
              </a:lnSpc>
            </a:pPr>
            <a:r>
              <a:rPr lang="en-AU" sz="4500" b="1" dirty="0">
                <a:latin typeface="Roboto" panose="02000000000000000000" pitchFamily="2" charset="0"/>
                <a:ea typeface="Roboto" panose="02000000000000000000" pitchFamily="2" charset="0"/>
                <a:cs typeface="Roboto" panose="02000000000000000000" pitchFamily="2" charset="0"/>
              </a:rPr>
              <a:t>HOUSEKEEPING</a:t>
            </a:r>
            <a:endParaRPr lang="en-US" sz="4500" b="1" cap="all" dirty="0">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6F209EA8-3A96-D3E7-D7E9-CC5422FBC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85187" cy="6857999"/>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703"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352AFB05-A103-8607-4334-597F433340BB}"/>
              </a:ext>
            </a:extLst>
          </p:cNvPr>
          <p:cNvSpPr>
            <a:spLocks noGrp="1"/>
          </p:cNvSpPr>
          <p:nvPr>
            <p:ph sz="quarter" idx="13"/>
          </p:nvPr>
        </p:nvSpPr>
        <p:spPr>
          <a:xfrm>
            <a:off x="5151703" y="2023692"/>
            <a:ext cx="6055804" cy="4215863"/>
          </a:xfrm>
        </p:spPr>
        <p:txBody>
          <a:bodyPr vert="horz" lIns="91440" tIns="45720" rIns="91440" bIns="45720" rtlCol="0">
            <a:normAutofit/>
          </a:bodyPr>
          <a:lstStyle/>
          <a:p>
            <a:pPr marL="342900" indent="-342900">
              <a:lnSpc>
                <a:spcPct val="133000"/>
              </a:lnSpc>
              <a:spcBef>
                <a:spcPts val="0"/>
              </a:spcBef>
              <a:spcAft>
                <a:spcPts val="800"/>
              </a:spcAft>
              <a:buFont typeface="Arial" panose="020B0604020202020204" pitchFamily="34" charset="0"/>
              <a:buChar char="•"/>
            </a:pPr>
            <a:r>
              <a:rPr lang="en-AU" sz="2200" dirty="0">
                <a:latin typeface="Roboto" panose="02000000000000000000" pitchFamily="2" charset="0"/>
                <a:ea typeface="Roboto" panose="02000000000000000000" pitchFamily="2" charset="0"/>
                <a:cs typeface="Roboto" panose="02000000000000000000" pitchFamily="2" charset="0"/>
              </a:rPr>
              <a:t>Be kind and respectful – listen to each other</a:t>
            </a:r>
          </a:p>
          <a:p>
            <a:pPr marL="342900" indent="-342900">
              <a:lnSpc>
                <a:spcPct val="133000"/>
              </a:lnSpc>
              <a:spcBef>
                <a:spcPts val="0"/>
              </a:spcBef>
              <a:spcAft>
                <a:spcPts val="800"/>
              </a:spcAft>
              <a:buFont typeface="Arial" panose="020B0604020202020204" pitchFamily="34" charset="0"/>
              <a:buChar char="•"/>
            </a:pPr>
            <a:r>
              <a:rPr lang="en-AU" sz="2200" dirty="0">
                <a:latin typeface="Roboto" panose="02000000000000000000" pitchFamily="2" charset="0"/>
                <a:ea typeface="Roboto" panose="02000000000000000000" pitchFamily="2" charset="0"/>
                <a:cs typeface="Roboto" panose="02000000000000000000" pitchFamily="2" charset="0"/>
              </a:rPr>
              <a:t>This is a safe space – anything you share will stay private/confidential</a:t>
            </a:r>
          </a:p>
          <a:p>
            <a:pPr marL="342900" indent="-342900">
              <a:lnSpc>
                <a:spcPct val="133000"/>
              </a:lnSpc>
              <a:spcBef>
                <a:spcPts val="0"/>
              </a:spcBef>
              <a:spcAft>
                <a:spcPts val="800"/>
              </a:spcAft>
              <a:buFont typeface="Arial" panose="020B0604020202020204" pitchFamily="34" charset="0"/>
              <a:buChar char="•"/>
            </a:pPr>
            <a:r>
              <a:rPr lang="en-AU" sz="2200" dirty="0">
                <a:latin typeface="Roboto" panose="02000000000000000000" pitchFamily="2" charset="0"/>
                <a:ea typeface="Roboto" panose="02000000000000000000" pitchFamily="2" charset="0"/>
                <a:cs typeface="Roboto" panose="02000000000000000000" pitchFamily="2" charset="0"/>
              </a:rPr>
              <a:t>You can say as much or as little as you want</a:t>
            </a:r>
          </a:p>
          <a:p>
            <a:pPr marL="342900" indent="-342900">
              <a:lnSpc>
                <a:spcPct val="133000"/>
              </a:lnSpc>
              <a:spcBef>
                <a:spcPts val="0"/>
              </a:spcBef>
              <a:spcAft>
                <a:spcPts val="800"/>
              </a:spcAft>
              <a:buFont typeface="Arial" panose="020B0604020202020204" pitchFamily="34" charset="0"/>
              <a:buChar char="•"/>
            </a:pPr>
            <a:r>
              <a:rPr lang="en-AU" sz="2200" dirty="0">
                <a:latin typeface="Roboto" panose="02000000000000000000" pitchFamily="2" charset="0"/>
                <a:ea typeface="Roboto" panose="02000000000000000000" pitchFamily="2" charset="0"/>
                <a:cs typeface="Roboto" panose="02000000000000000000" pitchFamily="2" charset="0"/>
              </a:rPr>
              <a:t>Don’t share anything that can incriminate you</a:t>
            </a:r>
          </a:p>
          <a:p>
            <a:pPr marL="342900" indent="-342900">
              <a:lnSpc>
                <a:spcPct val="133000"/>
              </a:lnSpc>
              <a:spcBef>
                <a:spcPts val="0"/>
              </a:spcBef>
              <a:spcAft>
                <a:spcPts val="800"/>
              </a:spcAft>
              <a:buFont typeface="Arial" panose="020B0604020202020204" pitchFamily="34" charset="0"/>
              <a:buChar char="•"/>
            </a:pPr>
            <a:r>
              <a:rPr lang="en-AU" sz="2200" dirty="0">
                <a:latin typeface="Roboto" panose="02000000000000000000" pitchFamily="2" charset="0"/>
                <a:ea typeface="Roboto" panose="02000000000000000000" pitchFamily="2" charset="0"/>
                <a:cs typeface="Roboto" panose="02000000000000000000" pitchFamily="2" charset="0"/>
              </a:rPr>
              <a:t>Some of the content can be distressing – take breaks if you need to</a:t>
            </a:r>
          </a:p>
        </p:txBody>
      </p:sp>
      <p:pic>
        <p:nvPicPr>
          <p:cNvPr id="9" name="Picture 8" descr="A black background with a black square&#10;&#10;Description automatically generated">
            <a:extLst>
              <a:ext uri="{FF2B5EF4-FFF2-40B4-BE49-F238E27FC236}">
                <a16:creationId xmlns:a16="http://schemas.microsoft.com/office/drawing/2014/main" id="{90127D8B-B200-28D8-7014-343A45C57DB3}"/>
              </a:ext>
            </a:extLst>
          </p:cNvPr>
          <p:cNvPicPr>
            <a:picLocks noChangeAspect="1"/>
          </p:cNvPicPr>
          <p:nvPr/>
        </p:nvPicPr>
        <p:blipFill>
          <a:blip r:embed="rId3"/>
          <a:stretch>
            <a:fillRect/>
          </a:stretch>
        </p:blipFill>
        <p:spPr>
          <a:xfrm>
            <a:off x="752592" y="1988999"/>
            <a:ext cx="2880000" cy="2880000"/>
          </a:xfrm>
          <a:prstGeom prst="rect">
            <a:avLst/>
          </a:prstGeom>
        </p:spPr>
      </p:pic>
      <p:sp>
        <p:nvSpPr>
          <p:cNvPr id="3" name="Footer Placeholder 2">
            <a:extLst>
              <a:ext uri="{FF2B5EF4-FFF2-40B4-BE49-F238E27FC236}">
                <a16:creationId xmlns:a16="http://schemas.microsoft.com/office/drawing/2014/main" id="{31A9AA3C-43FB-FF94-74C9-D0AC357A3B2F}"/>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6" name="Slide Number Placeholder 3">
            <a:extLst>
              <a:ext uri="{FF2B5EF4-FFF2-40B4-BE49-F238E27FC236}">
                <a16:creationId xmlns:a16="http://schemas.microsoft.com/office/drawing/2014/main" id="{013B0A15-48CC-DF4B-1151-5DF39539297A}"/>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7</a:t>
            </a:fld>
            <a:endParaRPr lang="en-AU" dirty="0">
              <a:latin typeface="Roboto" panose="02000000000000000000" pitchFamily="2" charset="0"/>
              <a:ea typeface="Roboto" panose="02000000000000000000" pitchFamily="2" charset="0"/>
              <a:cs typeface="Roboto" panose="02000000000000000000" pitchFamily="2" charset="0"/>
            </a:endParaRPr>
          </a:p>
        </p:txBody>
      </p:sp>
      <p:pic>
        <p:nvPicPr>
          <p:cNvPr id="8" name="Picture 7" descr="Icon&#10;&#10;Description automatically generated">
            <a:extLst>
              <a:ext uri="{FF2B5EF4-FFF2-40B4-BE49-F238E27FC236}">
                <a16:creationId xmlns:a16="http://schemas.microsoft.com/office/drawing/2014/main" id="{533BB0C8-64A7-1C6D-2A8E-A3A9B6AB43D7}"/>
              </a:ext>
            </a:extLst>
          </p:cNvPr>
          <p:cNvPicPr>
            <a:picLocks noChangeAspect="1"/>
          </p:cNvPicPr>
          <p:nvPr/>
        </p:nvPicPr>
        <p:blipFill>
          <a:blip r:embed="rId4"/>
          <a:stretch>
            <a:fillRect/>
          </a:stretch>
        </p:blipFill>
        <p:spPr>
          <a:xfrm>
            <a:off x="11353800" y="136525"/>
            <a:ext cx="744152" cy="744152"/>
          </a:xfrm>
          <a:prstGeom prst="rect">
            <a:avLst/>
          </a:prstGeom>
        </p:spPr>
      </p:pic>
    </p:spTree>
    <p:extLst>
      <p:ext uri="{BB962C8B-B14F-4D97-AF65-F5344CB8AC3E}">
        <p14:creationId xmlns:p14="http://schemas.microsoft.com/office/powerpoint/2010/main" val="1279392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alpha val="10367"/>
          </a:schemeClr>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70</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9" name="Content Placeholder 4">
            <a:extLst>
              <a:ext uri="{FF2B5EF4-FFF2-40B4-BE49-F238E27FC236}">
                <a16:creationId xmlns:a16="http://schemas.microsoft.com/office/drawing/2014/main" id="{37BA3938-FDA8-AA54-F8E4-CD8279C4B0A5}"/>
              </a:ext>
            </a:extLst>
          </p:cNvPr>
          <p:cNvSpPr>
            <a:spLocks noGrp="1"/>
          </p:cNvSpPr>
          <p:nvPr>
            <p:ph sz="quarter" idx="13"/>
          </p:nvPr>
        </p:nvSpPr>
        <p:spPr>
          <a:xfrm>
            <a:off x="865141" y="2173595"/>
            <a:ext cx="9713212" cy="3438651"/>
          </a:xfrm>
        </p:spPr>
        <p:txBody>
          <a:bodyPr vert="horz" lIns="91440" tIns="45720" rIns="91440" bIns="45720" rtlCol="0">
            <a:normAutofit/>
          </a:bodyPr>
          <a:lstStyle/>
          <a:p>
            <a:pPr marL="400041" indent="-342891">
              <a:lnSpc>
                <a:spcPct val="113000"/>
              </a:lnSpc>
              <a:spcBef>
                <a:spcPts val="0"/>
              </a:spcBef>
              <a:spcAft>
                <a:spcPts val="800"/>
              </a:spcAft>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Strip searches must be done by someone the same sex as you (police officer, doctor, nurse, other authorised person)</a:t>
            </a:r>
          </a:p>
          <a:p>
            <a:pPr marL="717739" lvl="3" indent="-285750">
              <a:lnSpc>
                <a:spcPct val="113000"/>
              </a:lnSpc>
              <a:spcAft>
                <a:spcPts val="500"/>
              </a:spcAft>
              <a:buFont typeface="Courier New" panose="02070309020205020404" pitchFamily="49" charset="0"/>
              <a:buChar char="o"/>
            </a:pPr>
            <a:r>
              <a:rPr lang="en-US" sz="2200" dirty="0">
                <a:latin typeface="Roboto" panose="02000000000000000000" pitchFamily="2" charset="0"/>
                <a:ea typeface="Roboto" panose="02000000000000000000" pitchFamily="2" charset="0"/>
                <a:cs typeface="Roboto" panose="02000000000000000000" pitchFamily="2" charset="0"/>
              </a:rPr>
              <a:t>Police must not search your genital area (including a female or transgender person’s breasts) unless it is necessary for the search</a:t>
            </a:r>
          </a:p>
          <a:p>
            <a:pPr marL="400041" indent="-342891">
              <a:lnSpc>
                <a:spcPct val="113000"/>
              </a:lnSpc>
              <a:spcBef>
                <a:spcPts val="0"/>
              </a:spcBef>
              <a:spcAft>
                <a:spcPts val="800"/>
              </a:spcAft>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Police must not question you during the search</a:t>
            </a:r>
          </a:p>
          <a:p>
            <a:pPr marL="400041" indent="-342891">
              <a:lnSpc>
                <a:spcPct val="113000"/>
              </a:lnSpc>
              <a:spcBef>
                <a:spcPts val="0"/>
              </a:spcBef>
              <a:spcAft>
                <a:spcPts val="800"/>
              </a:spcAft>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Children under 18 with cognitive disability must have a parent/guardian or support person with them during a strip search</a:t>
            </a: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
        <p:nvSpPr>
          <p:cNvPr id="6" name="Title 1">
            <a:extLst>
              <a:ext uri="{FF2B5EF4-FFF2-40B4-BE49-F238E27FC236}">
                <a16:creationId xmlns:a16="http://schemas.microsoft.com/office/drawing/2014/main" id="{767906BB-3C64-ACAC-9C25-EBEDAEEB5AF7}"/>
              </a:ext>
            </a:extLst>
          </p:cNvPr>
          <p:cNvSpPr>
            <a:spLocks noGrp="1"/>
          </p:cNvSpPr>
          <p:nvPr>
            <p:ph type="title"/>
          </p:nvPr>
        </p:nvSpPr>
        <p:spPr>
          <a:xfrm>
            <a:off x="865141" y="911762"/>
            <a:ext cx="10913165" cy="948036"/>
          </a:xfrm>
        </p:spPr>
        <p:txBody>
          <a:bodyPr vert="horz" wrap="none" lIns="91440" tIns="45720" rIns="91440" bIns="45720" rtlCol="0" anchor="t">
            <a:noAutofit/>
          </a:bodyPr>
          <a:lstStyle/>
          <a:p>
            <a:pPr>
              <a:lnSpc>
                <a:spcPct val="113000"/>
              </a:lnSpc>
              <a:spcBef>
                <a:spcPts val="0"/>
              </a:spcBef>
              <a:spcAft>
                <a:spcPts val="800"/>
              </a:spcAft>
            </a:pPr>
            <a:r>
              <a:rPr lang="en-US" b="1" cap="all" dirty="0">
                <a:highlight>
                  <a:srgbClr val="B7EDCE"/>
                </a:highlight>
                <a:latin typeface="Roboto" panose="02000000000000000000" pitchFamily="2" charset="0"/>
                <a:ea typeface="Roboto" panose="02000000000000000000" pitchFamily="2" charset="0"/>
                <a:cs typeface="Roboto" panose="02000000000000000000" pitchFamily="2" charset="0"/>
              </a:rPr>
              <a:t>New South Wales (NSW)</a:t>
            </a:r>
            <a:endParaRPr lang="en-US" b="1" cap="all"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440337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alpha val="10367"/>
          </a:schemeClr>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71</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9" name="Content Placeholder 4">
            <a:extLst>
              <a:ext uri="{FF2B5EF4-FFF2-40B4-BE49-F238E27FC236}">
                <a16:creationId xmlns:a16="http://schemas.microsoft.com/office/drawing/2014/main" id="{37BA3938-FDA8-AA54-F8E4-CD8279C4B0A5}"/>
              </a:ext>
            </a:extLst>
          </p:cNvPr>
          <p:cNvSpPr>
            <a:spLocks noGrp="1"/>
          </p:cNvSpPr>
          <p:nvPr>
            <p:ph sz="quarter" idx="13"/>
          </p:nvPr>
        </p:nvSpPr>
        <p:spPr>
          <a:xfrm>
            <a:off x="865141" y="1814098"/>
            <a:ext cx="9983673" cy="4542252"/>
          </a:xfrm>
        </p:spPr>
        <p:txBody>
          <a:bodyPr vert="horz" lIns="91440" tIns="45720" rIns="91440" bIns="45720" rtlCol="0">
            <a:normAutofit/>
          </a:bodyPr>
          <a:lstStyle/>
          <a:p>
            <a:pPr marL="400041" indent="-342891">
              <a:lnSpc>
                <a:spcPct val="109000"/>
              </a:lnSpc>
              <a:spcBef>
                <a:spcPts val="0"/>
              </a:spcBef>
              <a:spcAft>
                <a:spcPts val="800"/>
              </a:spcAft>
              <a:buFont typeface="Arial" panose="020B0604020202020204" pitchFamily="34" charset="0"/>
              <a:buChar char="•"/>
            </a:pPr>
            <a:r>
              <a:rPr lang="en-US" sz="1900" dirty="0">
                <a:latin typeface="Roboto" panose="02000000000000000000" pitchFamily="2" charset="0"/>
                <a:ea typeface="Roboto" panose="02000000000000000000" pitchFamily="2" charset="0"/>
                <a:cs typeface="Roboto" panose="02000000000000000000" pitchFamily="2" charset="0"/>
              </a:rPr>
              <a:t>Police can also search you </a:t>
            </a:r>
            <a:r>
              <a:rPr lang="en-US" sz="1900" b="1" dirty="0">
                <a:latin typeface="Roboto" panose="02000000000000000000" pitchFamily="2" charset="0"/>
                <a:ea typeface="Roboto" panose="02000000000000000000" pitchFamily="2" charset="0"/>
                <a:cs typeface="Roboto" panose="02000000000000000000" pitchFamily="2" charset="0"/>
              </a:rPr>
              <a:t>without a warrant </a:t>
            </a:r>
            <a:r>
              <a:rPr lang="en-US" sz="1900" dirty="0">
                <a:latin typeface="Roboto" panose="02000000000000000000" pitchFamily="2" charset="0"/>
                <a:ea typeface="Roboto" panose="02000000000000000000" pitchFamily="2" charset="0"/>
                <a:cs typeface="Roboto" panose="02000000000000000000" pitchFamily="2" charset="0"/>
              </a:rPr>
              <a:t>if they think you have:</a:t>
            </a:r>
          </a:p>
          <a:p>
            <a:pPr marL="717739" lvl="3" indent="-285750">
              <a:lnSpc>
                <a:spcPct val="109000"/>
              </a:lnSpc>
              <a:spcAft>
                <a:spcPts val="500"/>
              </a:spcAft>
              <a:buFont typeface="Courier New" panose="02070309020205020404" pitchFamily="49" charset="0"/>
              <a:buChar char="o"/>
            </a:pPr>
            <a:r>
              <a:rPr lang="en-US" sz="1900" dirty="0">
                <a:latin typeface="Roboto" panose="02000000000000000000" pitchFamily="2" charset="0"/>
                <a:ea typeface="Roboto" panose="02000000000000000000" pitchFamily="2" charset="0"/>
                <a:cs typeface="Roboto" panose="02000000000000000000" pitchFamily="2" charset="0"/>
              </a:rPr>
              <a:t>non-illegal items that can be inhaled to get high</a:t>
            </a:r>
          </a:p>
          <a:p>
            <a:pPr marL="717739" lvl="3" indent="-285750">
              <a:lnSpc>
                <a:spcPct val="109000"/>
              </a:lnSpc>
              <a:spcAft>
                <a:spcPts val="500"/>
              </a:spcAft>
              <a:buFont typeface="Courier New" panose="02070309020205020404" pitchFamily="49" charset="0"/>
              <a:buChar char="o"/>
            </a:pPr>
            <a:r>
              <a:rPr lang="en-US" sz="1900" dirty="0">
                <a:latin typeface="Roboto" panose="02000000000000000000" pitchFamily="2" charset="0"/>
                <a:ea typeface="Roboto" panose="02000000000000000000" pitchFamily="2" charset="0"/>
                <a:cs typeface="Roboto" panose="02000000000000000000" pitchFamily="2" charset="0"/>
              </a:rPr>
              <a:t>something connected to a crime (eg item/s that can be used for breaking into houses, stealing cars, making or taking drugs)</a:t>
            </a:r>
          </a:p>
          <a:p>
            <a:pPr marL="400041" indent="-342891">
              <a:lnSpc>
                <a:spcPct val="109000"/>
              </a:lnSpc>
              <a:spcBef>
                <a:spcPts val="0"/>
              </a:spcBef>
              <a:spcAft>
                <a:spcPts val="800"/>
              </a:spcAft>
              <a:buFont typeface="Arial" panose="020B0604020202020204" pitchFamily="34" charset="0"/>
              <a:buChar char="•"/>
            </a:pPr>
            <a:r>
              <a:rPr lang="en-US" sz="1900" dirty="0">
                <a:latin typeface="Roboto" panose="02000000000000000000" pitchFamily="2" charset="0"/>
                <a:ea typeface="Roboto" panose="02000000000000000000" pitchFamily="2" charset="0"/>
                <a:cs typeface="Roboto" panose="02000000000000000000" pitchFamily="2" charset="0"/>
              </a:rPr>
              <a:t>Police can use </a:t>
            </a:r>
            <a:r>
              <a:rPr lang="en-US" sz="1900" b="1" dirty="0">
                <a:latin typeface="Roboto" panose="02000000000000000000" pitchFamily="2" charset="0"/>
                <a:ea typeface="Roboto" panose="02000000000000000000" pitchFamily="2" charset="0"/>
                <a:cs typeface="Roboto" panose="02000000000000000000" pitchFamily="2" charset="0"/>
              </a:rPr>
              <a:t>‘reasonable’ force </a:t>
            </a:r>
            <a:r>
              <a:rPr lang="en-US" sz="1900" dirty="0">
                <a:latin typeface="Roboto" panose="02000000000000000000" pitchFamily="2" charset="0"/>
                <a:ea typeface="Roboto" panose="02000000000000000000" pitchFamily="2" charset="0"/>
                <a:cs typeface="Roboto" panose="02000000000000000000" pitchFamily="2" charset="0"/>
              </a:rPr>
              <a:t>to search you if they have a legal reason to search you and you don’t cooperate</a:t>
            </a:r>
          </a:p>
          <a:p>
            <a:pPr marL="400041" indent="-342891">
              <a:lnSpc>
                <a:spcPct val="109000"/>
              </a:lnSpc>
              <a:spcBef>
                <a:spcPts val="0"/>
              </a:spcBef>
              <a:spcAft>
                <a:spcPts val="800"/>
              </a:spcAft>
              <a:buFont typeface="Arial" panose="020B0604020202020204" pitchFamily="34" charset="0"/>
              <a:buChar char="•"/>
            </a:pPr>
            <a:r>
              <a:rPr lang="en-US" sz="1900" dirty="0">
                <a:latin typeface="Roboto" panose="02000000000000000000" pitchFamily="2" charset="0"/>
                <a:ea typeface="Roboto" panose="02000000000000000000" pitchFamily="2" charset="0"/>
                <a:cs typeface="Roboto" panose="02000000000000000000" pitchFamily="2" charset="0"/>
              </a:rPr>
              <a:t>If you are female, strip searches must be done by a female police officer, doctor, nurse, or other authorised person</a:t>
            </a:r>
          </a:p>
          <a:p>
            <a:pPr marL="400041" indent="-342891">
              <a:lnSpc>
                <a:spcPct val="109000"/>
              </a:lnSpc>
              <a:spcBef>
                <a:spcPts val="0"/>
              </a:spcBef>
              <a:spcAft>
                <a:spcPts val="800"/>
              </a:spcAft>
              <a:buFont typeface="Arial" panose="020B0604020202020204" pitchFamily="34" charset="0"/>
              <a:buChar char="•"/>
            </a:pPr>
            <a:r>
              <a:rPr lang="en-US" sz="1900" dirty="0">
                <a:latin typeface="Roboto" panose="02000000000000000000" pitchFamily="2" charset="0"/>
                <a:ea typeface="Roboto" panose="02000000000000000000" pitchFamily="2" charset="0"/>
                <a:cs typeface="Roboto" panose="02000000000000000000" pitchFamily="2" charset="0"/>
              </a:rPr>
              <a:t>If you’re under 18, police can search you without a parent/guardian or support person if:</a:t>
            </a:r>
          </a:p>
          <a:p>
            <a:pPr marL="717739" lvl="3" indent="-285750">
              <a:lnSpc>
                <a:spcPct val="109000"/>
              </a:lnSpc>
              <a:spcAft>
                <a:spcPts val="500"/>
              </a:spcAft>
              <a:buFont typeface="Courier New" panose="02070309020205020404" pitchFamily="49" charset="0"/>
              <a:buChar char="o"/>
            </a:pPr>
            <a:r>
              <a:rPr lang="en-US" sz="1900" dirty="0">
                <a:latin typeface="Roboto" panose="02000000000000000000" pitchFamily="2" charset="0"/>
                <a:ea typeface="Roboto" panose="02000000000000000000" pitchFamily="2" charset="0"/>
                <a:cs typeface="Roboto" panose="02000000000000000000" pitchFamily="2" charset="0"/>
              </a:rPr>
              <a:t>it’s urgent</a:t>
            </a:r>
          </a:p>
          <a:p>
            <a:pPr marL="717739" lvl="3" indent="-285750">
              <a:lnSpc>
                <a:spcPct val="109000"/>
              </a:lnSpc>
              <a:spcAft>
                <a:spcPts val="500"/>
              </a:spcAft>
              <a:buFont typeface="Courier New" panose="02070309020205020404" pitchFamily="49" charset="0"/>
              <a:buChar char="o"/>
            </a:pPr>
            <a:r>
              <a:rPr lang="en-US" sz="1900" dirty="0">
                <a:latin typeface="Roboto" panose="02000000000000000000" pitchFamily="2" charset="0"/>
                <a:ea typeface="Roboto" panose="02000000000000000000" pitchFamily="2" charset="0"/>
                <a:cs typeface="Roboto" panose="02000000000000000000" pitchFamily="2" charset="0"/>
              </a:rPr>
              <a:t>delays could put you or another person in danger, or</a:t>
            </a:r>
          </a:p>
          <a:p>
            <a:pPr marL="717739" lvl="3" indent="-285750">
              <a:lnSpc>
                <a:spcPct val="109000"/>
              </a:lnSpc>
              <a:spcAft>
                <a:spcPts val="500"/>
              </a:spcAft>
              <a:buFont typeface="Courier New" panose="02070309020205020404" pitchFamily="49" charset="0"/>
              <a:buChar char="o"/>
            </a:pPr>
            <a:r>
              <a:rPr lang="en-US" sz="1900" dirty="0">
                <a:latin typeface="Roboto" panose="02000000000000000000" pitchFamily="2" charset="0"/>
                <a:ea typeface="Roboto" panose="02000000000000000000" pitchFamily="2" charset="0"/>
                <a:cs typeface="Roboto" panose="02000000000000000000" pitchFamily="2" charset="0"/>
              </a:rPr>
              <a:t>delays may cause evidence to be lost or destroyed</a:t>
            </a: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
        <p:nvSpPr>
          <p:cNvPr id="6" name="Title 1">
            <a:extLst>
              <a:ext uri="{FF2B5EF4-FFF2-40B4-BE49-F238E27FC236}">
                <a16:creationId xmlns:a16="http://schemas.microsoft.com/office/drawing/2014/main" id="{767906BB-3C64-ACAC-9C25-EBEDAEEB5AF7}"/>
              </a:ext>
            </a:extLst>
          </p:cNvPr>
          <p:cNvSpPr>
            <a:spLocks noGrp="1"/>
          </p:cNvSpPr>
          <p:nvPr>
            <p:ph type="title"/>
          </p:nvPr>
        </p:nvSpPr>
        <p:spPr>
          <a:xfrm>
            <a:off x="865141" y="930414"/>
            <a:ext cx="10913165" cy="744152"/>
          </a:xfrm>
        </p:spPr>
        <p:txBody>
          <a:bodyPr vert="horz" wrap="none" lIns="91440" tIns="45720" rIns="91440" bIns="45720" rtlCol="0" anchor="t">
            <a:noAutofit/>
          </a:bodyPr>
          <a:lstStyle/>
          <a:p>
            <a:pPr>
              <a:lnSpc>
                <a:spcPct val="113000"/>
              </a:lnSpc>
              <a:spcBef>
                <a:spcPts val="0"/>
              </a:spcBef>
              <a:spcAft>
                <a:spcPts val="800"/>
              </a:spcAft>
            </a:pPr>
            <a:r>
              <a:rPr lang="en-US" b="1" cap="all" dirty="0">
                <a:highlight>
                  <a:srgbClr val="FFB7C4"/>
                </a:highlight>
                <a:latin typeface="Roboto" panose="02000000000000000000" pitchFamily="2" charset="0"/>
                <a:ea typeface="Roboto" panose="02000000000000000000" pitchFamily="2" charset="0"/>
                <a:cs typeface="Roboto" panose="02000000000000000000" pitchFamily="2" charset="0"/>
              </a:rPr>
              <a:t>Northern Territory (NT)</a:t>
            </a:r>
            <a:endParaRPr lang="en-US" b="1" cap="all"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4757556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alpha val="10367"/>
          </a:schemeClr>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72</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9" name="Content Placeholder 4">
            <a:extLst>
              <a:ext uri="{FF2B5EF4-FFF2-40B4-BE49-F238E27FC236}">
                <a16:creationId xmlns:a16="http://schemas.microsoft.com/office/drawing/2014/main" id="{37BA3938-FDA8-AA54-F8E4-CD8279C4B0A5}"/>
              </a:ext>
            </a:extLst>
          </p:cNvPr>
          <p:cNvSpPr>
            <a:spLocks noGrp="1"/>
          </p:cNvSpPr>
          <p:nvPr>
            <p:ph sz="quarter" idx="13"/>
          </p:nvPr>
        </p:nvSpPr>
        <p:spPr>
          <a:xfrm>
            <a:off x="865141" y="2233424"/>
            <a:ext cx="9534222" cy="3531943"/>
          </a:xfrm>
        </p:spPr>
        <p:txBody>
          <a:bodyPr vert="horz" lIns="91440" tIns="45720" rIns="91440" bIns="45720" rtlCol="0">
            <a:normAutofit/>
          </a:bodyPr>
          <a:lstStyle/>
          <a:p>
            <a:pPr marL="400041" indent="-342891">
              <a:lnSpc>
                <a:spcPct val="113000"/>
              </a:lnSpc>
              <a:spcBef>
                <a:spcPts val="0"/>
              </a:spcBef>
              <a:spcAft>
                <a:spcPts val="800"/>
              </a:spcAft>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Police can also search you </a:t>
            </a:r>
            <a:r>
              <a:rPr lang="en-US" sz="2200" b="1" dirty="0">
                <a:latin typeface="Roboto" panose="02000000000000000000" pitchFamily="2" charset="0"/>
                <a:ea typeface="Roboto" panose="02000000000000000000" pitchFamily="2" charset="0"/>
                <a:cs typeface="Roboto" panose="02000000000000000000" pitchFamily="2" charset="0"/>
              </a:rPr>
              <a:t>without a warrant </a:t>
            </a:r>
            <a:r>
              <a:rPr lang="en-US" sz="2200" dirty="0">
                <a:latin typeface="Roboto" panose="02000000000000000000" pitchFamily="2" charset="0"/>
                <a:ea typeface="Roboto" panose="02000000000000000000" pitchFamily="2" charset="0"/>
                <a:cs typeface="Roboto" panose="02000000000000000000" pitchFamily="2" charset="0"/>
              </a:rPr>
              <a:t>if they think you have:</a:t>
            </a:r>
          </a:p>
          <a:p>
            <a:pPr marL="717739" lvl="3" indent="-285750">
              <a:lnSpc>
                <a:spcPct val="113000"/>
              </a:lnSpc>
              <a:spcAft>
                <a:spcPts val="500"/>
              </a:spcAft>
              <a:buFont typeface="Courier New" panose="02070309020205020404" pitchFamily="49" charset="0"/>
              <a:buChar char="o"/>
            </a:pPr>
            <a:r>
              <a:rPr lang="en-US" sz="2200" dirty="0">
                <a:latin typeface="Roboto" panose="02000000000000000000" pitchFamily="2" charset="0"/>
                <a:ea typeface="Roboto" panose="02000000000000000000" pitchFamily="2" charset="0"/>
                <a:cs typeface="Roboto" panose="02000000000000000000" pitchFamily="2" charset="0"/>
              </a:rPr>
              <a:t>stolen property</a:t>
            </a:r>
          </a:p>
          <a:p>
            <a:pPr marL="717739" lvl="3" indent="-285750">
              <a:lnSpc>
                <a:spcPct val="113000"/>
              </a:lnSpc>
              <a:spcAft>
                <a:spcPts val="500"/>
              </a:spcAft>
              <a:buFont typeface="Courier New" panose="02070309020205020404" pitchFamily="49" charset="0"/>
              <a:buChar char="o"/>
            </a:pPr>
            <a:r>
              <a:rPr lang="en-US" sz="2200" dirty="0">
                <a:latin typeface="Roboto" panose="02000000000000000000" pitchFamily="2" charset="0"/>
                <a:ea typeface="Roboto" panose="02000000000000000000" pitchFamily="2" charset="0"/>
                <a:cs typeface="Roboto" panose="02000000000000000000" pitchFamily="2" charset="0"/>
              </a:rPr>
              <a:t>evidence for certain serious crimes</a:t>
            </a:r>
          </a:p>
          <a:p>
            <a:pPr marL="717739" lvl="3" indent="-285750">
              <a:lnSpc>
                <a:spcPct val="113000"/>
              </a:lnSpc>
              <a:spcAft>
                <a:spcPts val="500"/>
              </a:spcAft>
              <a:buFont typeface="Courier New" panose="02070309020205020404" pitchFamily="49" charset="0"/>
              <a:buChar char="o"/>
            </a:pPr>
            <a:r>
              <a:rPr lang="en-US" sz="2200" dirty="0">
                <a:latin typeface="Roboto" panose="02000000000000000000" pitchFamily="2" charset="0"/>
                <a:ea typeface="Roboto" panose="02000000000000000000" pitchFamily="2" charset="0"/>
                <a:cs typeface="Roboto" panose="02000000000000000000" pitchFamily="2" charset="0"/>
              </a:rPr>
              <a:t>something that can be used to hurt yourself or others</a:t>
            </a:r>
          </a:p>
          <a:p>
            <a:pPr marL="400041" indent="-342891">
              <a:lnSpc>
                <a:spcPct val="113000"/>
              </a:lnSpc>
              <a:spcBef>
                <a:spcPts val="0"/>
              </a:spcBef>
              <a:spcAft>
                <a:spcPts val="800"/>
              </a:spcAft>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Strip searches must be done by someone the same sex as you (police officer, doctor, other authorised person)</a:t>
            </a:r>
          </a:p>
          <a:p>
            <a:pPr marL="400041" indent="-342891">
              <a:lnSpc>
                <a:spcPct val="113000"/>
              </a:lnSpc>
              <a:spcBef>
                <a:spcPts val="0"/>
              </a:spcBef>
              <a:spcAft>
                <a:spcPts val="800"/>
              </a:spcAft>
              <a:buFont typeface="Arial" panose="020B0604020202020204" pitchFamily="34" charset="0"/>
              <a:buChar char="•"/>
            </a:pPr>
            <a:endParaRPr lang="en-US" sz="2200" dirty="0">
              <a:latin typeface="Roboto" panose="02000000000000000000" pitchFamily="2" charset="0"/>
              <a:ea typeface="Roboto" panose="02000000000000000000" pitchFamily="2" charset="0"/>
              <a:cs typeface="Roboto" panose="02000000000000000000" pitchFamily="2" charset="0"/>
            </a:endParaRP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
        <p:nvSpPr>
          <p:cNvPr id="6" name="Title 1">
            <a:extLst>
              <a:ext uri="{FF2B5EF4-FFF2-40B4-BE49-F238E27FC236}">
                <a16:creationId xmlns:a16="http://schemas.microsoft.com/office/drawing/2014/main" id="{767906BB-3C64-ACAC-9C25-EBEDAEEB5AF7}"/>
              </a:ext>
            </a:extLst>
          </p:cNvPr>
          <p:cNvSpPr>
            <a:spLocks noGrp="1"/>
          </p:cNvSpPr>
          <p:nvPr>
            <p:ph type="title"/>
          </p:nvPr>
        </p:nvSpPr>
        <p:spPr>
          <a:xfrm>
            <a:off x="865141" y="898289"/>
            <a:ext cx="10913165" cy="744152"/>
          </a:xfrm>
        </p:spPr>
        <p:txBody>
          <a:bodyPr vert="horz" wrap="none" lIns="91440" tIns="45720" rIns="91440" bIns="45720" rtlCol="0" anchor="t">
            <a:noAutofit/>
          </a:bodyPr>
          <a:lstStyle/>
          <a:p>
            <a:pPr>
              <a:lnSpc>
                <a:spcPct val="113000"/>
              </a:lnSpc>
              <a:spcBef>
                <a:spcPts val="0"/>
              </a:spcBef>
              <a:spcAft>
                <a:spcPts val="800"/>
              </a:spcAft>
            </a:pPr>
            <a:r>
              <a:rPr lang="en-US" b="1" cap="all" dirty="0">
                <a:highlight>
                  <a:srgbClr val="FFC61F"/>
                </a:highlight>
                <a:latin typeface="Roboto" panose="02000000000000000000" pitchFamily="2" charset="0"/>
                <a:ea typeface="Roboto" panose="02000000000000000000" pitchFamily="2" charset="0"/>
                <a:cs typeface="Roboto" panose="02000000000000000000" pitchFamily="2" charset="0"/>
              </a:rPr>
              <a:t>Queensland (QLD)</a:t>
            </a:r>
            <a:endParaRPr lang="en-US" b="1" cap="all"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5238107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alpha val="10367"/>
          </a:schemeClr>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73</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9" name="Content Placeholder 4">
            <a:extLst>
              <a:ext uri="{FF2B5EF4-FFF2-40B4-BE49-F238E27FC236}">
                <a16:creationId xmlns:a16="http://schemas.microsoft.com/office/drawing/2014/main" id="{37BA3938-FDA8-AA54-F8E4-CD8279C4B0A5}"/>
              </a:ext>
            </a:extLst>
          </p:cNvPr>
          <p:cNvSpPr>
            <a:spLocks noGrp="1"/>
          </p:cNvSpPr>
          <p:nvPr>
            <p:ph sz="quarter" idx="13"/>
          </p:nvPr>
        </p:nvSpPr>
        <p:spPr>
          <a:xfrm>
            <a:off x="864372" y="1941319"/>
            <a:ext cx="9713981" cy="4780155"/>
          </a:xfrm>
        </p:spPr>
        <p:txBody>
          <a:bodyPr vert="horz" lIns="91440" tIns="45720" rIns="91440" bIns="45720" rtlCol="0">
            <a:normAutofit/>
          </a:bodyPr>
          <a:lstStyle/>
          <a:p>
            <a:pPr marL="400041" indent="-342891">
              <a:lnSpc>
                <a:spcPct val="113000"/>
              </a:lnSpc>
              <a:spcBef>
                <a:spcPts val="0"/>
              </a:spcBef>
              <a:spcAft>
                <a:spcPts val="800"/>
              </a:spcAft>
              <a:buFont typeface="Arial" panose="020B0604020202020204" pitchFamily="34" charset="0"/>
              <a:buChar char="•"/>
            </a:pPr>
            <a:r>
              <a:rPr lang="en-US" sz="2100" dirty="0">
                <a:latin typeface="Roboto" panose="02000000000000000000" pitchFamily="2" charset="0"/>
                <a:ea typeface="Roboto" panose="02000000000000000000" pitchFamily="2" charset="0"/>
                <a:cs typeface="Roboto" panose="02000000000000000000" pitchFamily="2" charset="0"/>
              </a:rPr>
              <a:t>Police can also search you </a:t>
            </a:r>
            <a:r>
              <a:rPr lang="en-US" sz="2100" b="1" dirty="0">
                <a:latin typeface="Roboto" panose="02000000000000000000" pitchFamily="2" charset="0"/>
                <a:ea typeface="Roboto" panose="02000000000000000000" pitchFamily="2" charset="0"/>
                <a:cs typeface="Roboto" panose="02000000000000000000" pitchFamily="2" charset="0"/>
              </a:rPr>
              <a:t>without a warrant </a:t>
            </a:r>
            <a:r>
              <a:rPr lang="en-US" sz="2100" dirty="0">
                <a:latin typeface="Roboto" panose="02000000000000000000" pitchFamily="2" charset="0"/>
                <a:ea typeface="Roboto" panose="02000000000000000000" pitchFamily="2" charset="0"/>
                <a:cs typeface="Roboto" panose="02000000000000000000" pitchFamily="2" charset="0"/>
              </a:rPr>
              <a:t>if they think you have:</a:t>
            </a:r>
          </a:p>
          <a:p>
            <a:pPr marL="717739" lvl="3" indent="-285750">
              <a:lnSpc>
                <a:spcPct val="113000"/>
              </a:lnSpc>
              <a:spcAft>
                <a:spcPts val="500"/>
              </a:spcAft>
              <a:buFont typeface="Courier New" panose="02070309020205020404" pitchFamily="49" charset="0"/>
              <a:buChar char="o"/>
            </a:pPr>
            <a:r>
              <a:rPr lang="en-US" sz="2100" dirty="0">
                <a:latin typeface="Roboto" panose="02000000000000000000" pitchFamily="2" charset="0"/>
                <a:ea typeface="Roboto" panose="02000000000000000000" pitchFamily="2" charset="0"/>
                <a:cs typeface="Roboto" panose="02000000000000000000" pitchFamily="2" charset="0"/>
              </a:rPr>
              <a:t>evidence of a serious crime</a:t>
            </a:r>
          </a:p>
          <a:p>
            <a:pPr marL="717739" lvl="3" indent="-285750">
              <a:lnSpc>
                <a:spcPct val="113000"/>
              </a:lnSpc>
              <a:spcAft>
                <a:spcPts val="500"/>
              </a:spcAft>
              <a:buFont typeface="Courier New" panose="02070309020205020404" pitchFamily="49" charset="0"/>
              <a:buChar char="o"/>
            </a:pPr>
            <a:r>
              <a:rPr lang="en-US" sz="2100" dirty="0">
                <a:latin typeface="Roboto" panose="02000000000000000000" pitchFamily="2" charset="0"/>
                <a:ea typeface="Roboto" panose="02000000000000000000" pitchFamily="2" charset="0"/>
                <a:cs typeface="Roboto" panose="02000000000000000000" pitchFamily="2" charset="0"/>
              </a:rPr>
              <a:t>in some cases, firearms</a:t>
            </a:r>
          </a:p>
          <a:p>
            <a:pPr marL="717739" lvl="3" indent="-285750">
              <a:lnSpc>
                <a:spcPct val="113000"/>
              </a:lnSpc>
              <a:spcAft>
                <a:spcPts val="500"/>
              </a:spcAft>
              <a:buFont typeface="Courier New" panose="02070309020205020404" pitchFamily="49" charset="0"/>
              <a:buChar char="o"/>
            </a:pPr>
            <a:r>
              <a:rPr lang="en-US" sz="2100" dirty="0">
                <a:latin typeface="Roboto" panose="02000000000000000000" pitchFamily="2" charset="0"/>
                <a:ea typeface="Roboto" panose="02000000000000000000" pitchFamily="2" charset="0"/>
                <a:cs typeface="Roboto" panose="02000000000000000000" pitchFamily="2" charset="0"/>
              </a:rPr>
              <a:t>something stolen or illegal (like drugs)</a:t>
            </a:r>
          </a:p>
          <a:p>
            <a:pPr marL="400041" indent="-342891">
              <a:lnSpc>
                <a:spcPct val="113000"/>
              </a:lnSpc>
              <a:spcBef>
                <a:spcPts val="0"/>
              </a:spcBef>
              <a:spcAft>
                <a:spcPts val="800"/>
              </a:spcAft>
              <a:buFont typeface="Arial" panose="020B0604020202020204" pitchFamily="34" charset="0"/>
              <a:buChar char="•"/>
            </a:pPr>
            <a:r>
              <a:rPr lang="en-US" sz="2100" dirty="0">
                <a:latin typeface="Roboto" panose="02000000000000000000" pitchFamily="2" charset="0"/>
                <a:ea typeface="Roboto" panose="02000000000000000000" pitchFamily="2" charset="0"/>
                <a:cs typeface="Roboto" panose="02000000000000000000" pitchFamily="2" charset="0"/>
              </a:rPr>
              <a:t>Police can use ‘</a:t>
            </a:r>
            <a:r>
              <a:rPr lang="en-US" sz="2100" b="1" dirty="0">
                <a:latin typeface="Roboto" panose="02000000000000000000" pitchFamily="2" charset="0"/>
                <a:ea typeface="Roboto" panose="02000000000000000000" pitchFamily="2" charset="0"/>
                <a:cs typeface="Roboto" panose="02000000000000000000" pitchFamily="2" charset="0"/>
              </a:rPr>
              <a:t>reasonable’ force </a:t>
            </a:r>
            <a:r>
              <a:rPr lang="en-US" sz="2100" dirty="0">
                <a:latin typeface="Roboto" panose="02000000000000000000" pitchFamily="2" charset="0"/>
                <a:ea typeface="Roboto" panose="02000000000000000000" pitchFamily="2" charset="0"/>
                <a:cs typeface="Roboto" panose="02000000000000000000" pitchFamily="2" charset="0"/>
              </a:rPr>
              <a:t>to search you if they have a legal reason to do so and you don’t cooperate</a:t>
            </a:r>
          </a:p>
          <a:p>
            <a:pPr marL="400041" indent="-342891">
              <a:lnSpc>
                <a:spcPct val="113000"/>
              </a:lnSpc>
              <a:spcBef>
                <a:spcPts val="0"/>
              </a:spcBef>
              <a:spcAft>
                <a:spcPts val="800"/>
              </a:spcAft>
              <a:buFont typeface="Arial" panose="020B0604020202020204" pitchFamily="34" charset="0"/>
              <a:buChar char="•"/>
            </a:pPr>
            <a:r>
              <a:rPr lang="en-US" sz="2100" dirty="0">
                <a:latin typeface="Roboto" panose="02000000000000000000" pitchFamily="2" charset="0"/>
                <a:ea typeface="Roboto" panose="02000000000000000000" pitchFamily="2" charset="0"/>
                <a:cs typeface="Roboto" panose="02000000000000000000" pitchFamily="2" charset="0"/>
              </a:rPr>
              <a:t>Basic/frisk searches can also include passing a metal detector over your outer clothing</a:t>
            </a:r>
          </a:p>
          <a:p>
            <a:pPr marL="400041" indent="-342891">
              <a:lnSpc>
                <a:spcPct val="113000"/>
              </a:lnSpc>
              <a:spcBef>
                <a:spcPts val="0"/>
              </a:spcBef>
              <a:spcAft>
                <a:spcPts val="800"/>
              </a:spcAft>
              <a:buFont typeface="Arial" panose="020B0604020202020204" pitchFamily="34" charset="0"/>
              <a:buChar char="•"/>
            </a:pPr>
            <a:r>
              <a:rPr lang="en-US" sz="2100" dirty="0">
                <a:latin typeface="Roboto" panose="02000000000000000000" pitchFamily="2" charset="0"/>
                <a:ea typeface="Roboto" panose="02000000000000000000" pitchFamily="2" charset="0"/>
                <a:cs typeface="Roboto" panose="02000000000000000000" pitchFamily="2" charset="0"/>
              </a:rPr>
              <a:t>If you are arrested, strip searches must be done by someone of the same sex as you when possible</a:t>
            </a: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
        <p:nvSpPr>
          <p:cNvPr id="6" name="Title 1">
            <a:extLst>
              <a:ext uri="{FF2B5EF4-FFF2-40B4-BE49-F238E27FC236}">
                <a16:creationId xmlns:a16="http://schemas.microsoft.com/office/drawing/2014/main" id="{767906BB-3C64-ACAC-9C25-EBEDAEEB5AF7}"/>
              </a:ext>
            </a:extLst>
          </p:cNvPr>
          <p:cNvSpPr>
            <a:spLocks noGrp="1"/>
          </p:cNvSpPr>
          <p:nvPr>
            <p:ph type="title"/>
          </p:nvPr>
        </p:nvSpPr>
        <p:spPr>
          <a:xfrm>
            <a:off x="864372" y="928743"/>
            <a:ext cx="10913165" cy="744152"/>
          </a:xfrm>
        </p:spPr>
        <p:txBody>
          <a:bodyPr vert="horz" wrap="none" lIns="91440" tIns="45720" rIns="91440" bIns="45720" rtlCol="0" anchor="t">
            <a:noAutofit/>
          </a:bodyPr>
          <a:lstStyle/>
          <a:p>
            <a:pPr>
              <a:lnSpc>
                <a:spcPct val="113000"/>
              </a:lnSpc>
              <a:spcBef>
                <a:spcPts val="0"/>
              </a:spcBef>
              <a:spcAft>
                <a:spcPts val="800"/>
              </a:spcAft>
            </a:pPr>
            <a:r>
              <a:rPr lang="en-US" b="1" cap="all" dirty="0">
                <a:highlight>
                  <a:srgbClr val="F9E8F3"/>
                </a:highlight>
                <a:latin typeface="Roboto" panose="02000000000000000000" pitchFamily="2" charset="0"/>
                <a:ea typeface="Roboto" panose="02000000000000000000" pitchFamily="2" charset="0"/>
                <a:cs typeface="Roboto" panose="02000000000000000000" pitchFamily="2" charset="0"/>
              </a:rPr>
              <a:t>South Australia (SA)</a:t>
            </a:r>
            <a:endParaRPr lang="en-US" b="1" cap="all"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0662878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alpha val="10367"/>
          </a:schemeClr>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74</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9" name="Content Placeholder 4">
            <a:extLst>
              <a:ext uri="{FF2B5EF4-FFF2-40B4-BE49-F238E27FC236}">
                <a16:creationId xmlns:a16="http://schemas.microsoft.com/office/drawing/2014/main" id="{37BA3938-FDA8-AA54-F8E4-CD8279C4B0A5}"/>
              </a:ext>
            </a:extLst>
          </p:cNvPr>
          <p:cNvSpPr>
            <a:spLocks noGrp="1"/>
          </p:cNvSpPr>
          <p:nvPr>
            <p:ph sz="quarter" idx="13"/>
          </p:nvPr>
        </p:nvSpPr>
        <p:spPr>
          <a:xfrm>
            <a:off x="865141" y="1894425"/>
            <a:ext cx="9641494" cy="4461925"/>
          </a:xfrm>
        </p:spPr>
        <p:txBody>
          <a:bodyPr vert="horz" lIns="91440" tIns="45720" rIns="91440" bIns="45720" rtlCol="0">
            <a:normAutofit/>
          </a:bodyPr>
          <a:lstStyle/>
          <a:p>
            <a:pPr marL="400041" indent="-342891">
              <a:lnSpc>
                <a:spcPct val="113000"/>
              </a:lnSpc>
              <a:spcBef>
                <a:spcPts val="0"/>
              </a:spcBef>
              <a:spcAft>
                <a:spcPts val="800"/>
              </a:spcAft>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Police can also search you </a:t>
            </a:r>
            <a:r>
              <a:rPr lang="en-US" sz="2000" b="1" dirty="0">
                <a:latin typeface="Roboto" panose="02000000000000000000" pitchFamily="2" charset="0"/>
                <a:ea typeface="Roboto" panose="02000000000000000000" pitchFamily="2" charset="0"/>
                <a:cs typeface="Roboto" panose="02000000000000000000" pitchFamily="2" charset="0"/>
              </a:rPr>
              <a:t>without a warrant </a:t>
            </a:r>
            <a:r>
              <a:rPr lang="en-US" sz="2000" dirty="0">
                <a:latin typeface="Roboto" panose="02000000000000000000" pitchFamily="2" charset="0"/>
                <a:ea typeface="Roboto" panose="02000000000000000000" pitchFamily="2" charset="0"/>
                <a:cs typeface="Roboto" panose="02000000000000000000" pitchFamily="2" charset="0"/>
              </a:rPr>
              <a:t>if:</a:t>
            </a:r>
          </a:p>
          <a:p>
            <a:pPr marL="717739" lvl="3" indent="-285750">
              <a:lnSpc>
                <a:spcPct val="113000"/>
              </a:lnSpc>
              <a:spcAft>
                <a:spcPts val="500"/>
              </a:spcAft>
              <a:buFont typeface="Courier New" panose="02070309020205020404" pitchFamily="49" charset="0"/>
              <a:buChar char="o"/>
            </a:pPr>
            <a:r>
              <a:rPr lang="en-US" sz="2000" dirty="0">
                <a:latin typeface="Roboto" panose="02000000000000000000" pitchFamily="2" charset="0"/>
                <a:ea typeface="Roboto" panose="02000000000000000000" pitchFamily="2" charset="0"/>
                <a:cs typeface="Roboto" panose="02000000000000000000" pitchFamily="2" charset="0"/>
              </a:rPr>
              <a:t>you’re taken into custody for being a ‘danger’ because you’re drinking, are drunk or have an open bottle of alcohol in public</a:t>
            </a:r>
          </a:p>
          <a:p>
            <a:pPr marL="717739" lvl="3" indent="-285750">
              <a:lnSpc>
                <a:spcPct val="113000"/>
              </a:lnSpc>
              <a:spcAft>
                <a:spcPts val="500"/>
              </a:spcAft>
              <a:buFont typeface="Courier New" panose="02070309020205020404" pitchFamily="49" charset="0"/>
              <a:buChar char="o"/>
            </a:pPr>
            <a:r>
              <a:rPr lang="en-US" sz="2000" dirty="0">
                <a:latin typeface="Roboto" panose="02000000000000000000" pitchFamily="2" charset="0"/>
                <a:ea typeface="Roboto" panose="02000000000000000000" pitchFamily="2" charset="0"/>
                <a:cs typeface="Roboto" panose="02000000000000000000" pitchFamily="2" charset="0"/>
              </a:rPr>
              <a:t>you’re taken into custody and they think you might have a weapon or dangerous item or something that can be used as evidence for a crime</a:t>
            </a:r>
          </a:p>
          <a:p>
            <a:pPr marL="717739" lvl="3" indent="-285750">
              <a:lnSpc>
                <a:spcPct val="113000"/>
              </a:lnSpc>
              <a:spcAft>
                <a:spcPts val="500"/>
              </a:spcAft>
              <a:buFont typeface="Courier New" panose="02070309020205020404" pitchFamily="49" charset="0"/>
              <a:buChar char="o"/>
            </a:pPr>
            <a:r>
              <a:rPr lang="en-US" sz="2000" dirty="0">
                <a:latin typeface="Roboto" panose="02000000000000000000" pitchFamily="2" charset="0"/>
                <a:ea typeface="Roboto" panose="02000000000000000000" pitchFamily="2" charset="0"/>
                <a:cs typeface="Roboto" panose="02000000000000000000" pitchFamily="2" charset="0"/>
              </a:rPr>
              <a:t>they think you’re carrying something used to graffiti, a laser pointer or something poisonous</a:t>
            </a:r>
          </a:p>
          <a:p>
            <a:pPr marL="717739" lvl="3" indent="-285750">
              <a:lnSpc>
                <a:spcPct val="113000"/>
              </a:lnSpc>
              <a:spcAft>
                <a:spcPts val="500"/>
              </a:spcAft>
              <a:buFont typeface="Courier New" panose="02070309020205020404" pitchFamily="49" charset="0"/>
              <a:buChar char="o"/>
            </a:pPr>
            <a:r>
              <a:rPr lang="en-US" sz="2000" dirty="0">
                <a:latin typeface="Roboto" panose="02000000000000000000" pitchFamily="2" charset="0"/>
                <a:ea typeface="Roboto" panose="02000000000000000000" pitchFamily="2" charset="0"/>
                <a:cs typeface="Roboto" panose="02000000000000000000" pitchFamily="2" charset="0"/>
              </a:rPr>
              <a:t>you’re trying to sell something stolen or illegal</a:t>
            </a:r>
          </a:p>
          <a:p>
            <a:pPr marL="342900" indent="-342900">
              <a:lnSpc>
                <a:spcPct val="113000"/>
              </a:lnSpc>
              <a:spcAft>
                <a:spcPts val="500"/>
              </a:spcAft>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Strip searches must be done by a police officer of the same gender as you</a:t>
            </a:r>
          </a:p>
          <a:p>
            <a:pPr marL="400041" indent="-342891">
              <a:lnSpc>
                <a:spcPct val="113000"/>
              </a:lnSpc>
              <a:spcBef>
                <a:spcPts val="0"/>
              </a:spcBef>
              <a:spcAft>
                <a:spcPts val="800"/>
              </a:spcAft>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If they think you have consumed drugs, they need permission from the court and you can ask for it to be done by a doctor or nurse of the same gender as you</a:t>
            </a: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
        <p:nvSpPr>
          <p:cNvPr id="6" name="Title 1">
            <a:extLst>
              <a:ext uri="{FF2B5EF4-FFF2-40B4-BE49-F238E27FC236}">
                <a16:creationId xmlns:a16="http://schemas.microsoft.com/office/drawing/2014/main" id="{767906BB-3C64-ACAC-9C25-EBEDAEEB5AF7}"/>
              </a:ext>
            </a:extLst>
          </p:cNvPr>
          <p:cNvSpPr>
            <a:spLocks noGrp="1"/>
          </p:cNvSpPr>
          <p:nvPr>
            <p:ph type="title"/>
          </p:nvPr>
        </p:nvSpPr>
        <p:spPr>
          <a:xfrm>
            <a:off x="865141" y="880677"/>
            <a:ext cx="10913165" cy="744153"/>
          </a:xfrm>
        </p:spPr>
        <p:txBody>
          <a:bodyPr vert="horz" wrap="none" lIns="91440" tIns="45720" rIns="91440" bIns="45720" rtlCol="0" anchor="t">
            <a:noAutofit/>
          </a:bodyPr>
          <a:lstStyle/>
          <a:p>
            <a:pPr>
              <a:lnSpc>
                <a:spcPct val="113000"/>
              </a:lnSpc>
              <a:spcBef>
                <a:spcPts val="0"/>
              </a:spcBef>
              <a:spcAft>
                <a:spcPts val="800"/>
              </a:spcAft>
            </a:pPr>
            <a:r>
              <a:rPr lang="en-US" b="1" cap="all" dirty="0">
                <a:highlight>
                  <a:srgbClr val="FFFFC8"/>
                </a:highlight>
                <a:latin typeface="Roboto" panose="02000000000000000000" pitchFamily="2" charset="0"/>
                <a:ea typeface="Roboto" panose="02000000000000000000" pitchFamily="2" charset="0"/>
                <a:cs typeface="Roboto" panose="02000000000000000000" pitchFamily="2" charset="0"/>
              </a:rPr>
              <a:t>Tasmania (TAS)</a:t>
            </a:r>
            <a:endParaRPr lang="en-US" b="1" cap="all"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1605744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alpha val="10367"/>
          </a:schemeClr>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75</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9" name="Content Placeholder 4">
            <a:extLst>
              <a:ext uri="{FF2B5EF4-FFF2-40B4-BE49-F238E27FC236}">
                <a16:creationId xmlns:a16="http://schemas.microsoft.com/office/drawing/2014/main" id="{37BA3938-FDA8-AA54-F8E4-CD8279C4B0A5}"/>
              </a:ext>
            </a:extLst>
          </p:cNvPr>
          <p:cNvSpPr>
            <a:spLocks noGrp="1"/>
          </p:cNvSpPr>
          <p:nvPr>
            <p:ph sz="quarter" idx="13"/>
          </p:nvPr>
        </p:nvSpPr>
        <p:spPr>
          <a:xfrm>
            <a:off x="865141" y="1887375"/>
            <a:ext cx="10488659" cy="4372580"/>
          </a:xfrm>
        </p:spPr>
        <p:txBody>
          <a:bodyPr vert="horz" lIns="91440" tIns="45720" rIns="91440" bIns="45720" rtlCol="0">
            <a:normAutofit/>
          </a:bodyPr>
          <a:lstStyle/>
          <a:p>
            <a:pPr marL="400041" indent="-342891">
              <a:lnSpc>
                <a:spcPct val="109000"/>
              </a:lnSpc>
              <a:spcBef>
                <a:spcPts val="0"/>
              </a:spcBef>
              <a:spcAft>
                <a:spcPts val="800"/>
              </a:spcAft>
              <a:buFont typeface="Arial" panose="020B0604020202020204" pitchFamily="34" charset="0"/>
              <a:buChar char="•"/>
            </a:pPr>
            <a:r>
              <a:rPr lang="en-US" sz="1750" dirty="0">
                <a:latin typeface="Roboto" panose="02000000000000000000" pitchFamily="2" charset="0"/>
                <a:ea typeface="Roboto" panose="02000000000000000000" pitchFamily="2" charset="0"/>
                <a:cs typeface="Roboto" panose="02000000000000000000" pitchFamily="2" charset="0"/>
              </a:rPr>
              <a:t>Police can also search you </a:t>
            </a:r>
            <a:r>
              <a:rPr lang="en-US" sz="1750" b="1" dirty="0">
                <a:latin typeface="Roboto" panose="02000000000000000000" pitchFamily="2" charset="0"/>
                <a:ea typeface="Roboto" panose="02000000000000000000" pitchFamily="2" charset="0"/>
                <a:cs typeface="Roboto" panose="02000000000000000000" pitchFamily="2" charset="0"/>
              </a:rPr>
              <a:t>without a warrant </a:t>
            </a:r>
            <a:r>
              <a:rPr lang="en-US" sz="1750" dirty="0">
                <a:latin typeface="Roboto" panose="02000000000000000000" pitchFamily="2" charset="0"/>
                <a:ea typeface="Roboto" panose="02000000000000000000" pitchFamily="2" charset="0"/>
                <a:cs typeface="Roboto" panose="02000000000000000000" pitchFamily="2" charset="0"/>
              </a:rPr>
              <a:t>if they think you have something used to inhale an illegal drug with (like a bong)</a:t>
            </a:r>
          </a:p>
          <a:p>
            <a:pPr marL="400041" indent="-342891">
              <a:lnSpc>
                <a:spcPct val="109000"/>
              </a:lnSpc>
              <a:spcBef>
                <a:spcPts val="0"/>
              </a:spcBef>
              <a:spcAft>
                <a:spcPts val="800"/>
              </a:spcAft>
              <a:buFont typeface="Arial" panose="020B0604020202020204" pitchFamily="34" charset="0"/>
              <a:buChar char="•"/>
            </a:pPr>
            <a:r>
              <a:rPr lang="en-US" sz="1750" dirty="0">
                <a:latin typeface="Roboto" panose="02000000000000000000" pitchFamily="2" charset="0"/>
                <a:ea typeface="Roboto" panose="02000000000000000000" pitchFamily="2" charset="0"/>
                <a:cs typeface="Roboto" panose="02000000000000000000" pitchFamily="2" charset="0"/>
              </a:rPr>
              <a:t>Basic/frisk searches:</a:t>
            </a:r>
          </a:p>
          <a:p>
            <a:pPr marL="717739" lvl="3" indent="-285750">
              <a:lnSpc>
                <a:spcPct val="109000"/>
              </a:lnSpc>
              <a:spcAft>
                <a:spcPts val="500"/>
              </a:spcAft>
              <a:buFont typeface="Courier New" panose="02070309020205020404" pitchFamily="49" charset="0"/>
              <a:buChar char="o"/>
            </a:pPr>
            <a:r>
              <a:rPr lang="en-US" sz="1750" dirty="0">
                <a:latin typeface="Roboto" panose="02000000000000000000" pitchFamily="2" charset="0"/>
                <a:ea typeface="Roboto" panose="02000000000000000000" pitchFamily="2" charset="0"/>
                <a:cs typeface="Roboto" panose="02000000000000000000" pitchFamily="2" charset="0"/>
              </a:rPr>
              <a:t>can also include passing a metal detector over your outer clothing</a:t>
            </a:r>
          </a:p>
          <a:p>
            <a:pPr marL="717739" lvl="3" indent="-285750">
              <a:lnSpc>
                <a:spcPct val="109000"/>
              </a:lnSpc>
              <a:spcAft>
                <a:spcPts val="500"/>
              </a:spcAft>
              <a:buFont typeface="Courier New" panose="02070309020205020404" pitchFamily="49" charset="0"/>
              <a:buChar char="o"/>
            </a:pPr>
            <a:r>
              <a:rPr lang="en-US" sz="1750" dirty="0">
                <a:latin typeface="Roboto" panose="02000000000000000000" pitchFamily="2" charset="0"/>
                <a:ea typeface="Roboto" panose="02000000000000000000" pitchFamily="2" charset="0"/>
                <a:cs typeface="Roboto" panose="02000000000000000000" pitchFamily="2" charset="0"/>
              </a:rPr>
              <a:t>must be done by someone the same sex as you when possible</a:t>
            </a:r>
          </a:p>
          <a:p>
            <a:pPr marL="400041" indent="-342891">
              <a:lnSpc>
                <a:spcPct val="109000"/>
              </a:lnSpc>
              <a:spcBef>
                <a:spcPts val="0"/>
              </a:spcBef>
              <a:spcAft>
                <a:spcPts val="800"/>
              </a:spcAft>
              <a:buFont typeface="Arial" panose="020B0604020202020204" pitchFamily="34" charset="0"/>
              <a:buChar char="•"/>
            </a:pPr>
            <a:r>
              <a:rPr lang="en-US" sz="1750" dirty="0">
                <a:latin typeface="Roboto" panose="02000000000000000000" pitchFamily="2" charset="0"/>
                <a:ea typeface="Roboto" panose="02000000000000000000" pitchFamily="2" charset="0"/>
                <a:cs typeface="Roboto" panose="02000000000000000000" pitchFamily="2" charset="0"/>
              </a:rPr>
              <a:t>Strip searches must be done by someone the same sex as you (police officer, doctor, other authorised person)</a:t>
            </a:r>
          </a:p>
          <a:p>
            <a:pPr marL="400041" indent="-342891">
              <a:lnSpc>
                <a:spcPct val="109000"/>
              </a:lnSpc>
              <a:spcBef>
                <a:spcPts val="0"/>
              </a:spcBef>
              <a:spcAft>
                <a:spcPts val="800"/>
              </a:spcAft>
              <a:buFont typeface="Arial" panose="020B0604020202020204" pitchFamily="34" charset="0"/>
              <a:buChar char="•"/>
            </a:pPr>
            <a:r>
              <a:rPr lang="en-US" sz="1750" dirty="0">
                <a:latin typeface="Roboto" panose="02000000000000000000" pitchFamily="2" charset="0"/>
                <a:ea typeface="Roboto" panose="02000000000000000000" pitchFamily="2" charset="0"/>
                <a:cs typeface="Roboto" panose="02000000000000000000" pitchFamily="2" charset="0"/>
              </a:rPr>
              <a:t>If you’re under 18, unless they’re searching for weapons, police can’t strip search you without your permission or permission from the Childrens Court – NEVER give police permission!</a:t>
            </a:r>
          </a:p>
          <a:p>
            <a:pPr marL="400041" indent="-342891">
              <a:lnSpc>
                <a:spcPct val="109000"/>
              </a:lnSpc>
              <a:spcBef>
                <a:spcPts val="0"/>
              </a:spcBef>
              <a:spcAft>
                <a:spcPts val="800"/>
              </a:spcAft>
              <a:buFont typeface="Arial" panose="020B0604020202020204" pitchFamily="34" charset="0"/>
              <a:buChar char="•"/>
            </a:pPr>
            <a:r>
              <a:rPr lang="en-US" sz="1750" dirty="0">
                <a:latin typeface="Roboto" panose="02000000000000000000" pitchFamily="2" charset="0"/>
                <a:ea typeface="Roboto" panose="02000000000000000000" pitchFamily="2" charset="0"/>
                <a:cs typeface="Roboto" panose="02000000000000000000" pitchFamily="2" charset="0"/>
              </a:rPr>
              <a:t>If you are under 18, after they frisk search you if they still think you have a weapon, police can strip search you, but only by someone that is the same sex as you and a parent/guardian must be with you</a:t>
            </a: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
        <p:nvSpPr>
          <p:cNvPr id="6" name="Title 1">
            <a:extLst>
              <a:ext uri="{FF2B5EF4-FFF2-40B4-BE49-F238E27FC236}">
                <a16:creationId xmlns:a16="http://schemas.microsoft.com/office/drawing/2014/main" id="{767906BB-3C64-ACAC-9C25-EBEDAEEB5AF7}"/>
              </a:ext>
            </a:extLst>
          </p:cNvPr>
          <p:cNvSpPr>
            <a:spLocks noGrp="1"/>
          </p:cNvSpPr>
          <p:nvPr>
            <p:ph type="title"/>
          </p:nvPr>
        </p:nvSpPr>
        <p:spPr>
          <a:xfrm>
            <a:off x="865141" y="880677"/>
            <a:ext cx="10913165" cy="744152"/>
          </a:xfrm>
        </p:spPr>
        <p:txBody>
          <a:bodyPr vert="horz" wrap="none" lIns="91440" tIns="45720" rIns="91440" bIns="45720" rtlCol="0" anchor="t">
            <a:noAutofit/>
          </a:bodyPr>
          <a:lstStyle/>
          <a:p>
            <a:pPr>
              <a:lnSpc>
                <a:spcPct val="113000"/>
              </a:lnSpc>
              <a:spcBef>
                <a:spcPts val="0"/>
              </a:spcBef>
              <a:spcAft>
                <a:spcPts val="800"/>
              </a:spcAft>
            </a:pPr>
            <a:r>
              <a:rPr lang="en-US" b="1" cap="all" dirty="0">
                <a:highlight>
                  <a:srgbClr val="F3E4D7"/>
                </a:highlight>
                <a:latin typeface="Roboto" panose="02000000000000000000" pitchFamily="2" charset="0"/>
                <a:ea typeface="Roboto" panose="02000000000000000000" pitchFamily="2" charset="0"/>
                <a:cs typeface="Roboto" panose="02000000000000000000" pitchFamily="2" charset="0"/>
              </a:rPr>
              <a:t>Victoria (VIC)</a:t>
            </a:r>
            <a:endParaRPr lang="en-US" b="1" cap="all"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8657373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alpha val="10367"/>
          </a:schemeClr>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76</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9" name="Content Placeholder 4">
            <a:extLst>
              <a:ext uri="{FF2B5EF4-FFF2-40B4-BE49-F238E27FC236}">
                <a16:creationId xmlns:a16="http://schemas.microsoft.com/office/drawing/2014/main" id="{37BA3938-FDA8-AA54-F8E4-CD8279C4B0A5}"/>
              </a:ext>
            </a:extLst>
          </p:cNvPr>
          <p:cNvSpPr>
            <a:spLocks noGrp="1"/>
          </p:cNvSpPr>
          <p:nvPr>
            <p:ph sz="quarter" idx="13"/>
          </p:nvPr>
        </p:nvSpPr>
        <p:spPr>
          <a:xfrm>
            <a:off x="865141" y="2109626"/>
            <a:ext cx="9641494" cy="4246724"/>
          </a:xfrm>
        </p:spPr>
        <p:txBody>
          <a:bodyPr vert="horz" lIns="91440" tIns="45720" rIns="91440" bIns="45720" rtlCol="0">
            <a:normAutofit/>
          </a:bodyPr>
          <a:lstStyle/>
          <a:p>
            <a:pPr marL="400041" indent="-342891">
              <a:lnSpc>
                <a:spcPct val="109000"/>
              </a:lnSpc>
              <a:spcBef>
                <a:spcPts val="0"/>
              </a:spcBef>
              <a:spcAft>
                <a:spcPts val="800"/>
              </a:spcAft>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Police can search you </a:t>
            </a:r>
            <a:r>
              <a:rPr lang="en-US" sz="2000" b="1" dirty="0">
                <a:latin typeface="Roboto" panose="02000000000000000000" pitchFamily="2" charset="0"/>
                <a:ea typeface="Roboto" panose="02000000000000000000" pitchFamily="2" charset="0"/>
                <a:cs typeface="Roboto" panose="02000000000000000000" pitchFamily="2" charset="0"/>
              </a:rPr>
              <a:t>without a warrant </a:t>
            </a:r>
            <a:r>
              <a:rPr lang="en-US" sz="2000" dirty="0">
                <a:latin typeface="Roboto" panose="02000000000000000000" pitchFamily="2" charset="0"/>
                <a:ea typeface="Roboto" panose="02000000000000000000" pitchFamily="2" charset="0"/>
                <a:cs typeface="Roboto" panose="02000000000000000000" pitchFamily="2" charset="0"/>
              </a:rPr>
              <a:t>if they think you have something that’s related to a crime</a:t>
            </a:r>
          </a:p>
          <a:p>
            <a:pPr marL="400041" indent="-342891">
              <a:lnSpc>
                <a:spcPct val="109000"/>
              </a:lnSpc>
              <a:spcBef>
                <a:spcPts val="0"/>
              </a:spcBef>
              <a:spcAft>
                <a:spcPts val="800"/>
              </a:spcAft>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Basic/frisk searches can also include passing a metal detector over your outer clothing</a:t>
            </a:r>
          </a:p>
          <a:p>
            <a:pPr marL="400041" indent="-342891">
              <a:lnSpc>
                <a:spcPct val="109000"/>
              </a:lnSpc>
              <a:spcBef>
                <a:spcPts val="0"/>
              </a:spcBef>
              <a:spcAft>
                <a:spcPts val="800"/>
              </a:spcAft>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Strip searches include searching inside your mouth and your external private areas (but not inside)</a:t>
            </a:r>
          </a:p>
          <a:p>
            <a:pPr marL="400041" indent="-342891">
              <a:lnSpc>
                <a:spcPct val="109000"/>
              </a:lnSpc>
              <a:spcBef>
                <a:spcPts val="0"/>
              </a:spcBef>
              <a:spcAft>
                <a:spcPts val="800"/>
              </a:spcAft>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Basic/frisk and strip searches must be done by someone of the same gender as you when possible, unless they’re a doctor or nurse</a:t>
            </a:r>
          </a:p>
          <a:p>
            <a:pPr marL="400041" indent="-342891">
              <a:lnSpc>
                <a:spcPct val="109000"/>
              </a:lnSpc>
              <a:spcBef>
                <a:spcPts val="0"/>
              </a:spcBef>
              <a:spcAft>
                <a:spcPts val="800"/>
              </a:spcAft>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Police can only keep you as long as they need to do the search</a:t>
            </a:r>
          </a:p>
          <a:p>
            <a:pPr marL="400041" indent="-342891">
              <a:lnSpc>
                <a:spcPct val="109000"/>
              </a:lnSpc>
              <a:spcBef>
                <a:spcPts val="0"/>
              </a:spcBef>
              <a:spcAft>
                <a:spcPts val="800"/>
              </a:spcAft>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Police must not question you during the search</a:t>
            </a:r>
          </a:p>
          <a:p>
            <a:pPr marL="57150">
              <a:lnSpc>
                <a:spcPct val="109000"/>
              </a:lnSpc>
              <a:spcBef>
                <a:spcPts val="0"/>
              </a:spcBef>
              <a:spcAft>
                <a:spcPts val="800"/>
              </a:spcAft>
            </a:pPr>
            <a:endParaRPr lang="en-US" sz="2000" dirty="0">
              <a:latin typeface="Roboto" panose="02000000000000000000" pitchFamily="2" charset="0"/>
              <a:ea typeface="Roboto" panose="02000000000000000000" pitchFamily="2" charset="0"/>
              <a:cs typeface="Roboto" panose="02000000000000000000" pitchFamily="2" charset="0"/>
            </a:endParaRP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
        <p:nvSpPr>
          <p:cNvPr id="6" name="Title 1">
            <a:extLst>
              <a:ext uri="{FF2B5EF4-FFF2-40B4-BE49-F238E27FC236}">
                <a16:creationId xmlns:a16="http://schemas.microsoft.com/office/drawing/2014/main" id="{767906BB-3C64-ACAC-9C25-EBEDAEEB5AF7}"/>
              </a:ext>
            </a:extLst>
          </p:cNvPr>
          <p:cNvSpPr>
            <a:spLocks noGrp="1"/>
          </p:cNvSpPr>
          <p:nvPr>
            <p:ph type="title"/>
          </p:nvPr>
        </p:nvSpPr>
        <p:spPr>
          <a:xfrm>
            <a:off x="865141" y="1011331"/>
            <a:ext cx="10913165" cy="744152"/>
          </a:xfrm>
        </p:spPr>
        <p:txBody>
          <a:bodyPr vert="horz" wrap="none" lIns="91440" tIns="45720" rIns="91440" bIns="45720" rtlCol="0" anchor="t">
            <a:noAutofit/>
          </a:bodyPr>
          <a:lstStyle/>
          <a:p>
            <a:pPr>
              <a:lnSpc>
                <a:spcPct val="113000"/>
              </a:lnSpc>
              <a:spcBef>
                <a:spcPts val="0"/>
              </a:spcBef>
              <a:spcAft>
                <a:spcPts val="800"/>
              </a:spcAft>
            </a:pPr>
            <a:r>
              <a:rPr lang="en-US" b="1" cap="all" dirty="0">
                <a:highlight>
                  <a:srgbClr val="8DCCFF"/>
                </a:highlight>
                <a:latin typeface="Roboto" panose="02000000000000000000" pitchFamily="2" charset="0"/>
                <a:ea typeface="Roboto" panose="02000000000000000000" pitchFamily="2" charset="0"/>
                <a:cs typeface="Roboto" panose="02000000000000000000" pitchFamily="2" charset="0"/>
              </a:rPr>
              <a:t>Western Australia (WA)</a:t>
            </a:r>
            <a:endParaRPr lang="en-US" b="1" cap="all"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0591352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B7D7E6">
            <a:alpha val="40000"/>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4885E53-218D-BF8A-D404-8B3AE485768B}"/>
              </a:ext>
            </a:extLst>
          </p:cNvPr>
          <p:cNvSpPr>
            <a:spLocks noGrp="1"/>
          </p:cNvSpPr>
          <p:nvPr>
            <p:ph type="title"/>
          </p:nvPr>
        </p:nvSpPr>
        <p:spPr>
          <a:xfrm>
            <a:off x="1550331" y="1738815"/>
            <a:ext cx="7841642" cy="1360845"/>
          </a:xfrm>
        </p:spPr>
        <p:txBody>
          <a:bodyPr vert="horz" wrap="none" lIns="91440" tIns="45720" rIns="91440" bIns="45720" rtlCol="0" anchor="t">
            <a:noAutofit/>
          </a:bodyPr>
          <a:lstStyle/>
          <a:p>
            <a:pPr>
              <a:lnSpc>
                <a:spcPct val="90000"/>
              </a:lnSpc>
            </a:pPr>
            <a:r>
              <a:rPr lang="en-US" sz="5000" b="1" dirty="0">
                <a:latin typeface="Roboto" panose="02000000000000000000" pitchFamily="2" charset="0"/>
                <a:ea typeface="Roboto" panose="02000000000000000000" pitchFamily="2" charset="0"/>
                <a:cs typeface="Roboto" panose="02000000000000000000" pitchFamily="2" charset="0"/>
              </a:rPr>
              <a:t>STOPPED &amp; SEARCHED </a:t>
            </a:r>
            <a:br>
              <a:rPr lang="en-US" sz="5000" b="1" dirty="0">
                <a:latin typeface="Roboto" panose="02000000000000000000" pitchFamily="2" charset="0"/>
                <a:ea typeface="Roboto" panose="02000000000000000000" pitchFamily="2" charset="0"/>
                <a:cs typeface="Roboto" panose="02000000000000000000" pitchFamily="2" charset="0"/>
              </a:rPr>
            </a:br>
            <a:r>
              <a:rPr lang="en-US" sz="5000" b="1" dirty="0">
                <a:latin typeface="Roboto" panose="02000000000000000000" pitchFamily="2" charset="0"/>
                <a:ea typeface="Roboto" panose="02000000000000000000" pitchFamily="2" charset="0"/>
                <a:cs typeface="Roboto" panose="02000000000000000000" pitchFamily="2" charset="0"/>
              </a:rPr>
              <a:t>BY POLICE</a:t>
            </a:r>
          </a:p>
        </p:txBody>
      </p:sp>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100" normalizeH="0" baseline="0" noProof="0" dirty="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fld id="{844C296D-B57D-C34D-923D-154E4CE5CC2A}" type="slidenum">
              <a:rPr kumimoji="0" lang="en-AU" sz="800" b="0" i="0" u="none" strike="noStrike" kern="1200" cap="none" spc="100" normalizeH="0" baseline="0" noProof="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l" defTabSz="914400" rtl="0" eaLnBrk="1" fontAlgn="auto" latinLnBrk="0" hangingPunct="1">
                <a:lnSpc>
                  <a:spcPct val="100000"/>
                </a:lnSpc>
                <a:spcBef>
                  <a:spcPts val="0"/>
                </a:spcBef>
                <a:spcAft>
                  <a:spcPts val="600"/>
                </a:spcAft>
                <a:buClrTx/>
                <a:buSzTx/>
                <a:buFontTx/>
                <a:buNone/>
                <a:tabLst/>
                <a:defRPr/>
              </a:pPr>
              <a:t>77</a:t>
            </a:fld>
            <a:endParaRPr kumimoji="0" lang="en-AU" sz="800" b="0" i="0" u="none" strike="noStrike" kern="1200" cap="none" spc="100" normalizeH="0" baseline="0" noProof="0" dirty="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
        <p:nvSpPr>
          <p:cNvPr id="8" name="Rectangle 7">
            <a:extLst>
              <a:ext uri="{FF2B5EF4-FFF2-40B4-BE49-F238E27FC236}">
                <a16:creationId xmlns:a16="http://schemas.microsoft.com/office/drawing/2014/main" id="{083A8057-BB9E-98D5-15C0-943828D8CD95}"/>
              </a:ext>
            </a:extLst>
          </p:cNvPr>
          <p:cNvSpPr/>
          <p:nvPr/>
        </p:nvSpPr>
        <p:spPr>
          <a:xfrm>
            <a:off x="865141" y="980982"/>
            <a:ext cx="3204000" cy="64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AU" sz="5000" b="1" i="0" u="none" strike="noStrike" kern="1200" cap="none" spc="0" normalizeH="0" baseline="0" noProof="0" dirty="0">
                <a:ln>
                  <a:noFill/>
                </a:ln>
                <a:solidFill>
                  <a:srgbClr val="FFCE00"/>
                </a:solidFill>
                <a:effectLst/>
                <a:uLnTx/>
                <a:uFillTx/>
                <a:latin typeface="Roboto" panose="02000000000000000000" pitchFamily="2" charset="0"/>
                <a:ea typeface="Roboto" panose="02000000000000000000" pitchFamily="2" charset="0"/>
                <a:cs typeface="Roboto" panose="02000000000000000000" pitchFamily="2" charset="0"/>
              </a:rPr>
              <a:t>ACTIVITY</a:t>
            </a:r>
            <a:endParaRPr kumimoji="0" lang="en-AU" sz="5000" b="0" i="0" u="none" strike="noStrike" kern="1200" cap="none" spc="0" normalizeH="0" baseline="0" noProof="0" dirty="0">
              <a:ln>
                <a:noFill/>
              </a:ln>
              <a:solidFill>
                <a:srgbClr val="FFCE00"/>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4856727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B8D7E6"/>
        </a:solidFill>
        <a:effectLst/>
      </p:bgPr>
    </p:bg>
    <p:spTree>
      <p:nvGrpSpPr>
        <p:cNvPr id="1" name="">
          <a:extLst>
            <a:ext uri="{FF2B5EF4-FFF2-40B4-BE49-F238E27FC236}">
              <a16:creationId xmlns:a16="http://schemas.microsoft.com/office/drawing/2014/main" id="{13F84FFA-6EBB-3A90-5267-9010954EB16D}"/>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28D6C668-484C-8C05-442C-C02B4A096F9E}"/>
              </a:ext>
            </a:extLst>
          </p:cNvPr>
          <p:cNvSpPr>
            <a:spLocks noGrp="1"/>
          </p:cNvSpPr>
          <p:nvPr>
            <p:ph type="title"/>
          </p:nvPr>
        </p:nvSpPr>
        <p:spPr>
          <a:xfrm>
            <a:off x="915843" y="880677"/>
            <a:ext cx="10180943" cy="1924516"/>
          </a:xfrm>
        </p:spPr>
        <p:txBody>
          <a:bodyPr vert="horz" wrap="none" lIns="91440" tIns="45720" rIns="91440" bIns="45720" rtlCol="0" anchor="t">
            <a:noAutofit/>
          </a:bodyPr>
          <a:lstStyle/>
          <a:p>
            <a:pPr>
              <a:lnSpc>
                <a:spcPct val="90000"/>
              </a:lnSpc>
            </a:pPr>
            <a:r>
              <a:rPr lang="en-US" sz="7000" b="1" dirty="0">
                <a:latin typeface="Roboto" panose="02000000000000000000" pitchFamily="2" charset="0"/>
                <a:ea typeface="Roboto" panose="02000000000000000000" pitchFamily="2" charset="0"/>
                <a:cs typeface="Roboto" panose="02000000000000000000" pitchFamily="2" charset="0"/>
              </a:rPr>
              <a:t>POLICE MISCONDUCT </a:t>
            </a:r>
            <a:br>
              <a:rPr lang="en-US" sz="7000" b="1" dirty="0">
                <a:latin typeface="Roboto" panose="02000000000000000000" pitchFamily="2" charset="0"/>
                <a:ea typeface="Roboto" panose="02000000000000000000" pitchFamily="2" charset="0"/>
                <a:cs typeface="Roboto" panose="02000000000000000000" pitchFamily="2" charset="0"/>
              </a:rPr>
            </a:br>
            <a:r>
              <a:rPr lang="en-US" sz="7000" b="1" dirty="0">
                <a:latin typeface="Roboto" panose="02000000000000000000" pitchFamily="2" charset="0"/>
                <a:ea typeface="Roboto" panose="02000000000000000000" pitchFamily="2" charset="0"/>
                <a:cs typeface="Roboto" panose="02000000000000000000" pitchFamily="2" charset="0"/>
              </a:rPr>
              <a:t>&amp; MAKING A </a:t>
            </a:r>
            <a:br>
              <a:rPr lang="en-US" sz="7000" b="1" dirty="0">
                <a:latin typeface="Roboto" panose="02000000000000000000" pitchFamily="2" charset="0"/>
                <a:ea typeface="Roboto" panose="02000000000000000000" pitchFamily="2" charset="0"/>
                <a:cs typeface="Roboto" panose="02000000000000000000" pitchFamily="2" charset="0"/>
              </a:rPr>
            </a:br>
            <a:r>
              <a:rPr lang="en-US" sz="7000" b="1" dirty="0">
                <a:latin typeface="Roboto" panose="02000000000000000000" pitchFamily="2" charset="0"/>
                <a:ea typeface="Roboto" panose="02000000000000000000" pitchFamily="2" charset="0"/>
                <a:cs typeface="Roboto" panose="02000000000000000000" pitchFamily="2" charset="0"/>
              </a:rPr>
              <a:t>COMPLAINT</a:t>
            </a:r>
          </a:p>
        </p:txBody>
      </p:sp>
      <p:sp>
        <p:nvSpPr>
          <p:cNvPr id="2" name="Footer Placeholder 2">
            <a:extLst>
              <a:ext uri="{FF2B5EF4-FFF2-40B4-BE49-F238E27FC236}">
                <a16:creationId xmlns:a16="http://schemas.microsoft.com/office/drawing/2014/main" id="{745C6EE4-1D04-EAD7-D8E6-2041D5F300CD}"/>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100" normalizeH="0" baseline="0" noProof="0" dirty="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DC2C36BC-336E-3F54-DAAB-1C2F255B8F66}"/>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fld id="{844C296D-B57D-C34D-923D-154E4CE5CC2A}" type="slidenum">
              <a:rPr kumimoji="0" lang="en-AU" sz="800" b="0" i="0" u="none" strike="noStrike" kern="1200" cap="none" spc="100" normalizeH="0" baseline="0" noProof="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l" defTabSz="914400" rtl="0" eaLnBrk="1" fontAlgn="auto" latinLnBrk="0" hangingPunct="1">
                <a:lnSpc>
                  <a:spcPct val="100000"/>
                </a:lnSpc>
                <a:spcBef>
                  <a:spcPts val="0"/>
                </a:spcBef>
                <a:spcAft>
                  <a:spcPts val="600"/>
                </a:spcAft>
                <a:buClrTx/>
                <a:buSzTx/>
                <a:buFontTx/>
                <a:buNone/>
                <a:tabLst/>
                <a:defRPr/>
              </a:pPr>
              <a:t>78</a:t>
            </a:fld>
            <a:endParaRPr kumimoji="0" lang="en-AU" sz="800" b="0" i="0" u="none" strike="noStrike" kern="1200" cap="none" spc="100" normalizeH="0" baseline="0" noProof="0" dirty="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2" name="Picture 11" descr="Icon&#10;&#10;Description automatically generated">
            <a:extLst>
              <a:ext uri="{FF2B5EF4-FFF2-40B4-BE49-F238E27FC236}">
                <a16:creationId xmlns:a16="http://schemas.microsoft.com/office/drawing/2014/main" id="{40F835D4-0003-AA3E-6B4B-F1D3B7EE05AF}"/>
              </a:ext>
            </a:extLst>
          </p:cNvPr>
          <p:cNvPicPr>
            <a:picLocks noChangeAspect="1"/>
          </p:cNvPicPr>
          <p:nvPr/>
        </p:nvPicPr>
        <p:blipFill>
          <a:blip r:embed="rId3"/>
          <a:stretch>
            <a:fillRect/>
          </a:stretch>
        </p:blipFill>
        <p:spPr>
          <a:xfrm>
            <a:off x="11353800" y="136525"/>
            <a:ext cx="744152" cy="744152"/>
          </a:xfrm>
          <a:prstGeom prst="rect">
            <a:avLst/>
          </a:prstGeom>
        </p:spPr>
      </p:pic>
    </p:spTree>
    <p:extLst>
      <p:ext uri="{BB962C8B-B14F-4D97-AF65-F5344CB8AC3E}">
        <p14:creationId xmlns:p14="http://schemas.microsoft.com/office/powerpoint/2010/main" val="32078729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Text Placeholder 5">
            <a:extLst>
              <a:ext uri="{FF2B5EF4-FFF2-40B4-BE49-F238E27FC236}">
                <a16:creationId xmlns:a16="http://schemas.microsoft.com/office/drawing/2014/main" id="{9777CFD4-67F1-2E76-EDFD-878F70CB1E94}"/>
              </a:ext>
            </a:extLst>
          </p:cNvPr>
          <p:cNvSpPr txBox="1">
            <a:spLocks/>
          </p:cNvSpPr>
          <p:nvPr/>
        </p:nvSpPr>
        <p:spPr>
          <a:xfrm>
            <a:off x="865141" y="2365939"/>
            <a:ext cx="7266488" cy="2126122"/>
          </a:xfrm>
          <a:prstGeom prst="rect">
            <a:avLst/>
          </a:prstGeom>
        </p:spPr>
        <p:txBody>
          <a:bodyPr vert="horz" lIns="0" tIns="0" rIns="0" bIns="0" rtlCol="0">
            <a:normAutofit/>
          </a:bodyPr>
          <a:lstStyle>
            <a:lvl1pPr marL="0" indent="0" algn="l" defTabSz="914400" rtl="0" eaLnBrk="1" latinLnBrk="0" hangingPunct="1">
              <a:lnSpc>
                <a:spcPct val="90000"/>
              </a:lnSpc>
              <a:spcBef>
                <a:spcPts val="300"/>
              </a:spcBef>
              <a:spcAft>
                <a:spcPts val="600"/>
              </a:spcAft>
              <a:buFont typeface="Arial" panose="020B0604020202020204" pitchFamily="34" charset="0"/>
              <a:buNone/>
              <a:defRPr sz="1500" b="0" kern="1200">
                <a:solidFill>
                  <a:schemeClr val="tx1"/>
                </a:solidFill>
                <a:latin typeface="+mn-lt"/>
                <a:ea typeface="+mn-ea"/>
                <a:cs typeface="+mn-cs"/>
              </a:defRPr>
            </a:lvl1pPr>
            <a:lvl2pPr marL="144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2pPr>
            <a:lvl3pPr marL="288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3pPr>
            <a:lvl4pPr marL="432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4pPr>
            <a:lvl5pPr marL="576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530339">
              <a:lnSpc>
                <a:spcPct val="114000"/>
              </a:lnSpc>
            </a:pPr>
            <a:r>
              <a:rPr lang="en-AU" sz="2400" b="1" dirty="0">
                <a:latin typeface="Roboto" panose="02000000000000000000" pitchFamily="2" charset="0"/>
                <a:ea typeface="Roboto" panose="02000000000000000000" pitchFamily="2" charset="0"/>
                <a:cs typeface="Roboto" panose="02000000000000000000" pitchFamily="2" charset="0"/>
              </a:rPr>
              <a:t>You have a right to make a formal complaint if:</a:t>
            </a:r>
          </a:p>
          <a:p>
            <a:pPr marL="285750" indent="-285750" defTabSz="530339">
              <a:lnSpc>
                <a:spcPct val="114000"/>
              </a:lnSpc>
              <a:buFont typeface="Arial" panose="020B0604020202020204" pitchFamily="34" charset="0"/>
              <a:buChar char="•"/>
            </a:pPr>
            <a:r>
              <a:rPr lang="en-AU" sz="2400" dirty="0">
                <a:latin typeface="Roboto" panose="02000000000000000000" pitchFamily="2" charset="0"/>
                <a:ea typeface="Roboto" panose="02000000000000000000" pitchFamily="2" charset="0"/>
                <a:cs typeface="Roboto" panose="02000000000000000000" pitchFamily="2" charset="0"/>
              </a:rPr>
              <a:t>You feel like your rights have been violated</a:t>
            </a:r>
          </a:p>
          <a:p>
            <a:pPr marL="285750" indent="-285750" defTabSz="530339">
              <a:lnSpc>
                <a:spcPct val="114000"/>
              </a:lnSpc>
              <a:buFont typeface="Arial" panose="020B0604020202020204" pitchFamily="34" charset="0"/>
              <a:buChar char="•"/>
            </a:pPr>
            <a:r>
              <a:rPr lang="en-AU" sz="2400" dirty="0">
                <a:latin typeface="Roboto" panose="02000000000000000000" pitchFamily="2" charset="0"/>
                <a:ea typeface="Roboto" panose="02000000000000000000" pitchFamily="2" charset="0"/>
                <a:cs typeface="Roboto" panose="02000000000000000000" pitchFamily="2" charset="0"/>
              </a:rPr>
              <a:t>You have been discriminated against</a:t>
            </a:r>
          </a:p>
          <a:p>
            <a:pPr marL="285750" indent="-285750" defTabSz="530339">
              <a:lnSpc>
                <a:spcPct val="114000"/>
              </a:lnSpc>
              <a:buFont typeface="Arial" panose="020B0604020202020204" pitchFamily="34" charset="0"/>
              <a:buChar char="•"/>
            </a:pPr>
            <a:r>
              <a:rPr lang="en-AU" sz="2400" dirty="0">
                <a:latin typeface="Roboto" panose="02000000000000000000" pitchFamily="2" charset="0"/>
                <a:ea typeface="Roboto" panose="02000000000000000000" pitchFamily="2" charset="0"/>
                <a:cs typeface="Roboto" panose="02000000000000000000" pitchFamily="2" charset="0"/>
              </a:rPr>
              <a:t>You have been mistreated</a:t>
            </a:r>
          </a:p>
        </p:txBody>
      </p: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79</a:t>
            </a:fld>
            <a:endParaRPr lang="en-AU" dirty="0">
              <a:latin typeface="Roboto" panose="02000000000000000000" pitchFamily="2" charset="0"/>
              <a:ea typeface="Roboto" panose="02000000000000000000" pitchFamily="2" charset="0"/>
              <a:cs typeface="Roboto" panose="02000000000000000000" pitchFamily="2" charset="0"/>
            </a:endParaRPr>
          </a:p>
        </p:txBody>
      </p:sp>
      <p:pic>
        <p:nvPicPr>
          <p:cNvPr id="5" name="Picture 4" descr="Icon&#10;&#10;Description automatically generated">
            <a:extLst>
              <a:ext uri="{FF2B5EF4-FFF2-40B4-BE49-F238E27FC236}">
                <a16:creationId xmlns:a16="http://schemas.microsoft.com/office/drawing/2014/main" id="{D991A552-ADC7-FD77-CF70-754161FF1C23}"/>
              </a:ext>
            </a:extLst>
          </p:cNvPr>
          <p:cNvPicPr>
            <a:picLocks noChangeAspect="1"/>
          </p:cNvPicPr>
          <p:nvPr/>
        </p:nvPicPr>
        <p:blipFill>
          <a:blip r:embed="rId3"/>
          <a:stretch>
            <a:fillRect/>
          </a:stretch>
        </p:blipFill>
        <p:spPr>
          <a:xfrm>
            <a:off x="11353800" y="136525"/>
            <a:ext cx="744152" cy="744152"/>
          </a:xfrm>
          <a:prstGeom prst="rect">
            <a:avLst/>
          </a:prstGeom>
        </p:spPr>
      </p:pic>
      <p:sp>
        <p:nvSpPr>
          <p:cNvPr id="11" name="Title 1">
            <a:extLst>
              <a:ext uri="{FF2B5EF4-FFF2-40B4-BE49-F238E27FC236}">
                <a16:creationId xmlns:a16="http://schemas.microsoft.com/office/drawing/2014/main" id="{5459820B-4738-47FF-94E0-98963976C75F}"/>
              </a:ext>
            </a:extLst>
          </p:cNvPr>
          <p:cNvSpPr>
            <a:spLocks noGrp="1"/>
          </p:cNvSpPr>
          <p:nvPr>
            <p:ph type="title"/>
          </p:nvPr>
        </p:nvSpPr>
        <p:spPr>
          <a:xfrm>
            <a:off x="865141" y="1139028"/>
            <a:ext cx="10913165" cy="744152"/>
          </a:xfrm>
        </p:spPr>
        <p:txBody>
          <a:bodyPr vert="horz" wrap="none" lIns="91440" tIns="45720" rIns="91440" bIns="45720" rtlCol="0" anchor="t">
            <a:noAutofit/>
          </a:bodyPr>
          <a:lstStyle/>
          <a:p>
            <a:pPr>
              <a:lnSpc>
                <a:spcPct val="90000"/>
              </a:lnSpc>
            </a:pPr>
            <a:r>
              <a:rPr lang="en-US" b="1" dirty="0">
                <a:latin typeface="Roboto" panose="02000000000000000000" pitchFamily="2" charset="0"/>
                <a:ea typeface="Roboto" panose="02000000000000000000" pitchFamily="2" charset="0"/>
                <a:cs typeface="Roboto" panose="02000000000000000000" pitchFamily="2" charset="0"/>
              </a:rPr>
              <a:t>YOUR RIGHTS</a:t>
            </a:r>
          </a:p>
        </p:txBody>
      </p:sp>
    </p:spTree>
    <p:extLst>
      <p:ext uri="{BB962C8B-B14F-4D97-AF65-F5344CB8AC3E}">
        <p14:creationId xmlns:p14="http://schemas.microsoft.com/office/powerpoint/2010/main" val="933622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F209EA8-3A96-D3E7-D7E9-CC5422FBC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85187" cy="6857999"/>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703"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31A9AA3C-43FB-FF94-74C9-D0AC357A3B2F}"/>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6" name="Slide Number Placeholder 3">
            <a:extLst>
              <a:ext uri="{FF2B5EF4-FFF2-40B4-BE49-F238E27FC236}">
                <a16:creationId xmlns:a16="http://schemas.microsoft.com/office/drawing/2014/main" id="{013B0A15-48CC-DF4B-1151-5DF39539297A}"/>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8</a:t>
            </a:fld>
            <a:endParaRPr lang="en-AU" dirty="0">
              <a:latin typeface="Roboto" panose="02000000000000000000" pitchFamily="2" charset="0"/>
              <a:ea typeface="Roboto" panose="02000000000000000000" pitchFamily="2" charset="0"/>
              <a:cs typeface="Roboto" panose="02000000000000000000" pitchFamily="2" charset="0"/>
            </a:endParaRPr>
          </a:p>
        </p:txBody>
      </p:sp>
      <p:pic>
        <p:nvPicPr>
          <p:cNvPr id="8" name="Picture 7" descr="Icon&#10;&#10;Description automatically generated">
            <a:extLst>
              <a:ext uri="{FF2B5EF4-FFF2-40B4-BE49-F238E27FC236}">
                <a16:creationId xmlns:a16="http://schemas.microsoft.com/office/drawing/2014/main" id="{533BB0C8-64A7-1C6D-2A8E-A3A9B6AB43D7}"/>
              </a:ext>
            </a:extLst>
          </p:cNvPr>
          <p:cNvPicPr>
            <a:picLocks noChangeAspect="1"/>
          </p:cNvPicPr>
          <p:nvPr/>
        </p:nvPicPr>
        <p:blipFill>
          <a:blip r:embed="rId3"/>
          <a:stretch>
            <a:fillRect/>
          </a:stretch>
        </p:blipFill>
        <p:spPr>
          <a:xfrm>
            <a:off x="11353800" y="136525"/>
            <a:ext cx="744152" cy="744152"/>
          </a:xfrm>
          <a:prstGeom prst="rect">
            <a:avLst/>
          </a:prstGeom>
        </p:spPr>
      </p:pic>
      <p:sp>
        <p:nvSpPr>
          <p:cNvPr id="24" name="Rectangle 23">
            <a:extLst>
              <a:ext uri="{FF2B5EF4-FFF2-40B4-BE49-F238E27FC236}">
                <a16:creationId xmlns:a16="http://schemas.microsoft.com/office/drawing/2014/main" id="{17E286BE-DE93-F717-DE33-5A2D831B5247}"/>
              </a:ext>
            </a:extLst>
          </p:cNvPr>
          <p:cNvSpPr/>
          <p:nvPr/>
        </p:nvSpPr>
        <p:spPr>
          <a:xfrm>
            <a:off x="6375034" y="2865462"/>
            <a:ext cx="4130602" cy="125024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AU" sz="22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7" name="Rectangle 26">
            <a:extLst>
              <a:ext uri="{FF2B5EF4-FFF2-40B4-BE49-F238E27FC236}">
                <a16:creationId xmlns:a16="http://schemas.microsoft.com/office/drawing/2014/main" id="{CF453039-E458-3FC2-4A31-B4D1B7DBCF8A}"/>
              </a:ext>
            </a:extLst>
          </p:cNvPr>
          <p:cNvSpPr/>
          <p:nvPr/>
        </p:nvSpPr>
        <p:spPr>
          <a:xfrm>
            <a:off x="5998369" y="3841730"/>
            <a:ext cx="4493422" cy="125024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AU" sz="22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0" name="Rectangle 29">
            <a:extLst>
              <a:ext uri="{FF2B5EF4-FFF2-40B4-BE49-F238E27FC236}">
                <a16:creationId xmlns:a16="http://schemas.microsoft.com/office/drawing/2014/main" id="{361B980C-523C-F1A3-1DD7-850BED4783FF}"/>
              </a:ext>
            </a:extLst>
          </p:cNvPr>
          <p:cNvSpPr/>
          <p:nvPr/>
        </p:nvSpPr>
        <p:spPr>
          <a:xfrm>
            <a:off x="5820882" y="5125932"/>
            <a:ext cx="1812366" cy="125024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AU" sz="22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37" name="Picture Placeholder 62">
            <a:extLst>
              <a:ext uri="{FF2B5EF4-FFF2-40B4-BE49-F238E27FC236}">
                <a16:creationId xmlns:a16="http://schemas.microsoft.com/office/drawing/2014/main" id="{D8DD116B-82A4-1A95-1FE2-0544BCB27905}"/>
              </a:ext>
            </a:extLst>
          </p:cNvPr>
          <p:cNvPicPr>
            <a:picLocks noChangeAspect="1"/>
          </p:cNvPicPr>
          <p:nvPr/>
        </p:nvPicPr>
        <p:blipFill>
          <a:blip r:embed="rId4"/>
          <a:srcRect l="5556" r="5556"/>
          <a:stretch>
            <a:fillRect/>
          </a:stretch>
        </p:blipFill>
        <p:spPr>
          <a:xfrm>
            <a:off x="772751" y="2050584"/>
            <a:ext cx="2560000" cy="2880000"/>
          </a:xfrm>
          <a:prstGeom prst="rect">
            <a:avLst/>
          </a:prstGeom>
        </p:spPr>
      </p:pic>
      <p:sp>
        <p:nvSpPr>
          <p:cNvPr id="39" name="Content Placeholder 4">
            <a:extLst>
              <a:ext uri="{FF2B5EF4-FFF2-40B4-BE49-F238E27FC236}">
                <a16:creationId xmlns:a16="http://schemas.microsoft.com/office/drawing/2014/main" id="{D12ADAE4-6239-4337-EFF3-12DB4CC99BAD}"/>
              </a:ext>
            </a:extLst>
          </p:cNvPr>
          <p:cNvSpPr>
            <a:spLocks noGrp="1"/>
          </p:cNvSpPr>
          <p:nvPr>
            <p:ph sz="quarter" idx="13"/>
          </p:nvPr>
        </p:nvSpPr>
        <p:spPr>
          <a:xfrm>
            <a:off x="5150882" y="2297507"/>
            <a:ext cx="5340910" cy="3689346"/>
          </a:xfrm>
        </p:spPr>
        <p:txBody>
          <a:bodyPr vert="horz" lIns="91440" tIns="45720" rIns="91440" bIns="45720" rtlCol="0">
            <a:normAutofit/>
          </a:bodyPr>
          <a:lstStyle/>
          <a:p>
            <a:pPr marL="342900" indent="-342900">
              <a:lnSpc>
                <a:spcPct val="113000"/>
              </a:lnSpc>
              <a:spcBef>
                <a:spcPts val="0"/>
              </a:spcBef>
              <a:spcAft>
                <a:spcPts val="800"/>
              </a:spcAft>
              <a:buFont typeface="Arial" panose="020B0604020202020204" pitchFamily="34" charset="0"/>
              <a:buChar char="•"/>
            </a:pPr>
            <a:r>
              <a:rPr lang="en-AU" sz="2400" dirty="0">
                <a:latin typeface="Roboto" panose="02000000000000000000" pitchFamily="2" charset="0"/>
                <a:ea typeface="Roboto" panose="02000000000000000000" pitchFamily="2" charset="0"/>
                <a:cs typeface="Roboto" panose="02000000000000000000" pitchFamily="2" charset="0"/>
              </a:rPr>
              <a:t>Your name</a:t>
            </a:r>
          </a:p>
          <a:p>
            <a:pPr marL="342900" indent="-342900">
              <a:lnSpc>
                <a:spcPct val="113000"/>
              </a:lnSpc>
              <a:spcBef>
                <a:spcPts val="0"/>
              </a:spcBef>
              <a:spcAft>
                <a:spcPts val="800"/>
              </a:spcAft>
              <a:buFont typeface="Arial" panose="020B0604020202020204" pitchFamily="34" charset="0"/>
              <a:buChar char="•"/>
            </a:pPr>
            <a:r>
              <a:rPr lang="en-AU" sz="2400" dirty="0">
                <a:latin typeface="Roboto" panose="02000000000000000000" pitchFamily="2" charset="0"/>
                <a:ea typeface="Roboto" panose="02000000000000000000" pitchFamily="2" charset="0"/>
                <a:cs typeface="Roboto" panose="02000000000000000000" pitchFamily="2" charset="0"/>
              </a:rPr>
              <a:t>Where you are from</a:t>
            </a:r>
          </a:p>
          <a:p>
            <a:pPr marL="342900" indent="-342900">
              <a:lnSpc>
                <a:spcPct val="113000"/>
              </a:lnSpc>
              <a:spcBef>
                <a:spcPts val="0"/>
              </a:spcBef>
              <a:spcAft>
                <a:spcPts val="800"/>
              </a:spcAft>
              <a:buFont typeface="Arial" panose="020B0604020202020204" pitchFamily="34" charset="0"/>
              <a:buChar char="•"/>
            </a:pPr>
            <a: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t>What you want to get out of today </a:t>
            </a:r>
            <a:b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t>(or why you are here)</a:t>
            </a:r>
          </a:p>
          <a:p>
            <a:pPr marL="342900" indent="-342900">
              <a:lnSpc>
                <a:spcPct val="113000"/>
              </a:lnSpc>
              <a:spcBef>
                <a:spcPts val="0"/>
              </a:spcBef>
              <a:spcAft>
                <a:spcPts val="800"/>
              </a:spcAft>
              <a:buFont typeface="Arial" panose="020B0604020202020204" pitchFamily="34" charset="0"/>
              <a:buChar char="•"/>
            </a:pPr>
            <a: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t>Something you are looking forward to </a:t>
            </a:r>
            <a:b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t>(or something you did on the weekend)</a:t>
            </a:r>
          </a:p>
        </p:txBody>
      </p:sp>
      <p:sp>
        <p:nvSpPr>
          <p:cNvPr id="16" name="Title 1">
            <a:extLst>
              <a:ext uri="{FF2B5EF4-FFF2-40B4-BE49-F238E27FC236}">
                <a16:creationId xmlns:a16="http://schemas.microsoft.com/office/drawing/2014/main" id="{92794F3C-CCD4-4521-88ED-C1DC171249A8}"/>
              </a:ext>
            </a:extLst>
          </p:cNvPr>
          <p:cNvSpPr txBox="1">
            <a:spLocks/>
          </p:cNvSpPr>
          <p:nvPr/>
        </p:nvSpPr>
        <p:spPr>
          <a:xfrm>
            <a:off x="5150881" y="1062735"/>
            <a:ext cx="5340910" cy="987833"/>
          </a:xfrm>
          <a:prstGeom prst="rect">
            <a:avLst/>
          </a:prstGeom>
        </p:spPr>
        <p:txBody>
          <a:bodyPr vert="horz" lIns="91440" tIns="45720" rIns="91440" bIns="45720" rtlCol="0" anchor="t">
            <a:normAutofit/>
          </a:bodyPr>
          <a:lstStyle>
            <a:lvl1pPr algn="l" defTabSz="914377"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pPr>
              <a:lnSpc>
                <a:spcPct val="90000"/>
              </a:lnSpc>
            </a:pPr>
            <a:r>
              <a:rPr lang="en-AU" sz="4500" b="1" dirty="0">
                <a:latin typeface="Roboto" panose="02000000000000000000" pitchFamily="2" charset="0"/>
                <a:ea typeface="Roboto" panose="02000000000000000000" pitchFamily="2" charset="0"/>
                <a:cs typeface="Roboto" panose="02000000000000000000" pitchFamily="2" charset="0"/>
              </a:rPr>
              <a:t>INTRODUCTIONS</a:t>
            </a:r>
            <a:endParaRPr lang="en-US" sz="4500" b="1" cap="all"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8274875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4885E53-218D-BF8A-D404-8B3AE485768B}"/>
              </a:ext>
            </a:extLst>
          </p:cNvPr>
          <p:cNvSpPr>
            <a:spLocks noGrp="1"/>
          </p:cNvSpPr>
          <p:nvPr>
            <p:ph type="title"/>
          </p:nvPr>
        </p:nvSpPr>
        <p:spPr>
          <a:xfrm>
            <a:off x="865141" y="1069874"/>
            <a:ext cx="8433842" cy="729724"/>
          </a:xfrm>
        </p:spPr>
        <p:txBody>
          <a:bodyPr vert="horz" wrap="none" lIns="91440" tIns="45720" rIns="91440" bIns="45720" rtlCol="0" anchor="t">
            <a:noAutofit/>
          </a:bodyPr>
          <a:lstStyle/>
          <a:p>
            <a:pPr>
              <a:lnSpc>
                <a:spcPct val="90000"/>
              </a:lnSpc>
            </a:pPr>
            <a:r>
              <a:rPr lang="en-US" b="1" dirty="0">
                <a:latin typeface="Roboto" panose="02000000000000000000" pitchFamily="2" charset="0"/>
                <a:ea typeface="Roboto" panose="02000000000000000000" pitchFamily="2" charset="0"/>
                <a:cs typeface="Roboto" panose="02000000000000000000" pitchFamily="2" charset="0"/>
              </a:rPr>
              <a:t>MAKING A COMPLAINT…</a:t>
            </a:r>
          </a:p>
        </p:txBody>
      </p:sp>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80</a:t>
            </a:fld>
            <a:endParaRPr lang="en-AU" dirty="0">
              <a:latin typeface="Roboto" panose="02000000000000000000" pitchFamily="2" charset="0"/>
              <a:ea typeface="Roboto" panose="02000000000000000000" pitchFamily="2" charset="0"/>
              <a:cs typeface="Roboto" panose="02000000000000000000" pitchFamily="2" charset="0"/>
            </a:endParaRPr>
          </a:p>
        </p:txBody>
      </p:sp>
      <p:pic>
        <p:nvPicPr>
          <p:cNvPr id="5" name="Picture 4" descr="Icon&#10;&#10;Description automatically generated">
            <a:extLst>
              <a:ext uri="{FF2B5EF4-FFF2-40B4-BE49-F238E27FC236}">
                <a16:creationId xmlns:a16="http://schemas.microsoft.com/office/drawing/2014/main" id="{D991A552-ADC7-FD77-CF70-754161FF1C23}"/>
              </a:ext>
            </a:extLst>
          </p:cNvPr>
          <p:cNvPicPr>
            <a:picLocks noChangeAspect="1"/>
          </p:cNvPicPr>
          <p:nvPr/>
        </p:nvPicPr>
        <p:blipFill>
          <a:blip r:embed="rId3"/>
          <a:stretch>
            <a:fillRect/>
          </a:stretch>
        </p:blipFill>
        <p:spPr>
          <a:xfrm>
            <a:off x="11353800" y="136525"/>
            <a:ext cx="744152" cy="744152"/>
          </a:xfrm>
          <a:prstGeom prst="rect">
            <a:avLst/>
          </a:prstGeom>
        </p:spPr>
      </p:pic>
      <p:sp>
        <p:nvSpPr>
          <p:cNvPr id="7" name="TextBox 6">
            <a:extLst>
              <a:ext uri="{FF2B5EF4-FFF2-40B4-BE49-F238E27FC236}">
                <a16:creationId xmlns:a16="http://schemas.microsoft.com/office/drawing/2014/main" id="{CCA2BCEE-EC08-0620-87D8-5F6834D61477}"/>
              </a:ext>
            </a:extLst>
          </p:cNvPr>
          <p:cNvSpPr txBox="1"/>
          <p:nvPr/>
        </p:nvSpPr>
        <p:spPr>
          <a:xfrm>
            <a:off x="868417" y="1952161"/>
            <a:ext cx="9545846" cy="4285340"/>
          </a:xfrm>
          <a:prstGeom prst="rect">
            <a:avLst/>
          </a:prstGeom>
          <a:noFill/>
        </p:spPr>
        <p:txBody>
          <a:bodyPr wrap="square">
            <a:normAutofit/>
          </a:bodyPr>
          <a:lstStyle/>
          <a:p>
            <a:pPr marR="0" defTabSz="530339" fontAlgn="auto">
              <a:lnSpc>
                <a:spcPct val="114000"/>
              </a:lnSpc>
              <a:spcBef>
                <a:spcPts val="300"/>
              </a:spcBef>
              <a:spcAft>
                <a:spcPts val="600"/>
              </a:spcAft>
            </a:pPr>
            <a:r>
              <a:rPr lang="en-AU" sz="1900" b="1" dirty="0">
                <a:latin typeface="Roboto" panose="02000000000000000000" pitchFamily="2" charset="0"/>
                <a:ea typeface="Roboto" panose="02000000000000000000" pitchFamily="2" charset="0"/>
                <a:cs typeface="Roboto" panose="02000000000000000000" pitchFamily="2" charset="0"/>
              </a:rPr>
              <a:t>As soon as possible, note down:</a:t>
            </a:r>
            <a:endParaRPr lang="en-GB" sz="1900" b="1" dirty="0">
              <a:latin typeface="Roboto" panose="02000000000000000000" pitchFamily="2" charset="0"/>
              <a:ea typeface="Roboto" panose="02000000000000000000" pitchFamily="2" charset="0"/>
              <a:cs typeface="Roboto" panose="02000000000000000000" pitchFamily="2" charset="0"/>
            </a:endParaRPr>
          </a:p>
          <a:p>
            <a:pPr marL="285750" indent="-285750" defTabSz="530339" fontAlgn="t">
              <a:lnSpc>
                <a:spcPct val="114000"/>
              </a:lnSpc>
              <a:spcBef>
                <a:spcPts val="300"/>
              </a:spcBef>
              <a:spcAft>
                <a:spcPts val="600"/>
              </a:spcAft>
              <a:buFont typeface="Arial" panose="020B0604020202020204" pitchFamily="34" charset="0"/>
              <a:buChar char="•"/>
            </a:pPr>
            <a:r>
              <a:rPr lang="en-AU" sz="1900" dirty="0">
                <a:latin typeface="Roboto" panose="02000000000000000000" pitchFamily="2" charset="0"/>
                <a:ea typeface="Roboto" panose="02000000000000000000" pitchFamily="2" charset="0"/>
                <a:cs typeface="Roboto" panose="02000000000000000000" pitchFamily="2" charset="0"/>
              </a:rPr>
              <a:t>Name and badge number of police officers involved</a:t>
            </a:r>
            <a:endParaRPr lang="en-GB" sz="1900" dirty="0">
              <a:latin typeface="Roboto" panose="02000000000000000000" pitchFamily="2" charset="0"/>
              <a:ea typeface="Roboto" panose="02000000000000000000" pitchFamily="2" charset="0"/>
              <a:cs typeface="Roboto" panose="02000000000000000000" pitchFamily="2" charset="0"/>
            </a:endParaRPr>
          </a:p>
          <a:p>
            <a:pPr marL="285750" marR="0" indent="-285750" defTabSz="530339" fontAlgn="auto">
              <a:lnSpc>
                <a:spcPct val="114000"/>
              </a:lnSpc>
              <a:spcBef>
                <a:spcPts val="300"/>
              </a:spcBef>
              <a:spcAft>
                <a:spcPts val="600"/>
              </a:spcAft>
              <a:buFont typeface="Arial" panose="020B0604020202020204" pitchFamily="34" charset="0"/>
              <a:buChar char="•"/>
            </a:pPr>
            <a:r>
              <a:rPr lang="en-AU" sz="1900" dirty="0">
                <a:latin typeface="Roboto" panose="02000000000000000000" pitchFamily="2" charset="0"/>
                <a:ea typeface="Roboto" panose="02000000000000000000" pitchFamily="2" charset="0"/>
                <a:cs typeface="Roboto" panose="02000000000000000000" pitchFamily="2" charset="0"/>
              </a:rPr>
              <a:t>Place, date and time</a:t>
            </a:r>
            <a:endParaRPr lang="en-GB" sz="1900" dirty="0">
              <a:latin typeface="Roboto" panose="02000000000000000000" pitchFamily="2" charset="0"/>
              <a:ea typeface="Roboto" panose="02000000000000000000" pitchFamily="2" charset="0"/>
              <a:cs typeface="Roboto" panose="02000000000000000000" pitchFamily="2" charset="0"/>
            </a:endParaRPr>
          </a:p>
          <a:p>
            <a:pPr marL="285750" marR="0" indent="-285750" defTabSz="530339" fontAlgn="auto">
              <a:lnSpc>
                <a:spcPct val="114000"/>
              </a:lnSpc>
              <a:spcBef>
                <a:spcPts val="300"/>
              </a:spcBef>
              <a:spcAft>
                <a:spcPts val="600"/>
              </a:spcAft>
              <a:buFont typeface="Arial" panose="020B0604020202020204" pitchFamily="34" charset="0"/>
              <a:buChar char="•"/>
            </a:pPr>
            <a:r>
              <a:rPr lang="en-AU" sz="1900" dirty="0">
                <a:latin typeface="Roboto" panose="02000000000000000000" pitchFamily="2" charset="0"/>
                <a:ea typeface="Roboto" panose="02000000000000000000" pitchFamily="2" charset="0"/>
                <a:cs typeface="Roboto" panose="02000000000000000000" pitchFamily="2" charset="0"/>
              </a:rPr>
              <a:t>Who was there, and</a:t>
            </a:r>
            <a:endParaRPr lang="en-GB" sz="1900" dirty="0">
              <a:latin typeface="Roboto" panose="02000000000000000000" pitchFamily="2" charset="0"/>
              <a:ea typeface="Roboto" panose="02000000000000000000" pitchFamily="2" charset="0"/>
              <a:cs typeface="Roboto" panose="02000000000000000000" pitchFamily="2" charset="0"/>
            </a:endParaRPr>
          </a:p>
          <a:p>
            <a:pPr marL="285750" marR="0" indent="-285750" defTabSz="530339" fontAlgn="auto">
              <a:lnSpc>
                <a:spcPct val="114000"/>
              </a:lnSpc>
              <a:spcBef>
                <a:spcPts val="300"/>
              </a:spcBef>
              <a:spcAft>
                <a:spcPts val="600"/>
              </a:spcAft>
              <a:buFont typeface="Arial" panose="020B0604020202020204" pitchFamily="34" charset="0"/>
              <a:buChar char="•"/>
            </a:pPr>
            <a:r>
              <a:rPr lang="en-AU" sz="1900" dirty="0">
                <a:latin typeface="Roboto" panose="02000000000000000000" pitchFamily="2" charset="0"/>
                <a:ea typeface="Roboto" panose="02000000000000000000" pitchFamily="2" charset="0"/>
                <a:cs typeface="Roboto" panose="02000000000000000000" pitchFamily="2" charset="0"/>
              </a:rPr>
              <a:t>What happened</a:t>
            </a:r>
          </a:p>
          <a:p>
            <a:endParaRPr lang="en-AU" sz="1900" b="1" i="0" u="none" strike="noStrike" kern="1200" spc="0" baseline="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defTabSz="530339">
              <a:lnSpc>
                <a:spcPct val="114000"/>
              </a:lnSpc>
              <a:spcBef>
                <a:spcPts val="300"/>
              </a:spcBef>
              <a:spcAft>
                <a:spcPts val="600"/>
              </a:spcAft>
            </a:pPr>
            <a:r>
              <a:rPr lang="en-AU" sz="1900" b="1" dirty="0">
                <a:latin typeface="Roboto" panose="02000000000000000000" pitchFamily="2" charset="0"/>
                <a:ea typeface="Roboto" panose="02000000000000000000" pitchFamily="2" charset="0"/>
                <a:cs typeface="Roboto" panose="02000000000000000000" pitchFamily="2" charset="0"/>
              </a:rPr>
              <a:t>If you have been physically hurt by police:</a:t>
            </a:r>
            <a:endParaRPr lang="en-GB" sz="1900" b="1" dirty="0">
              <a:latin typeface="Roboto" panose="02000000000000000000" pitchFamily="2" charset="0"/>
              <a:ea typeface="Roboto" panose="02000000000000000000" pitchFamily="2" charset="0"/>
              <a:cs typeface="Roboto" panose="02000000000000000000" pitchFamily="2" charset="0"/>
            </a:endParaRPr>
          </a:p>
          <a:p>
            <a:pPr marL="285750" indent="-285750" defTabSz="530339">
              <a:lnSpc>
                <a:spcPct val="114000"/>
              </a:lnSpc>
              <a:spcBef>
                <a:spcPts val="300"/>
              </a:spcBef>
              <a:spcAft>
                <a:spcPts val="600"/>
              </a:spcAft>
              <a:buFont typeface="Arial" panose="020B0604020202020204" pitchFamily="34" charset="0"/>
              <a:buChar char="•"/>
            </a:pPr>
            <a:r>
              <a:rPr lang="en-AU" sz="1900" dirty="0">
                <a:latin typeface="Roboto" panose="02000000000000000000" pitchFamily="2" charset="0"/>
                <a:ea typeface="Roboto" panose="02000000000000000000" pitchFamily="2" charset="0"/>
                <a:cs typeface="Roboto" panose="02000000000000000000" pitchFamily="2" charset="0"/>
              </a:rPr>
              <a:t>Take photos</a:t>
            </a:r>
          </a:p>
          <a:p>
            <a:pPr marL="285750" marR="0" lvl="0" indent="-285750" defTabSz="530339" fontAlgn="auto">
              <a:lnSpc>
                <a:spcPct val="114000"/>
              </a:lnSpc>
              <a:spcBef>
                <a:spcPts val="300"/>
              </a:spcBef>
              <a:spcAft>
                <a:spcPts val="600"/>
              </a:spcAft>
              <a:buClrTx/>
              <a:buSzTx/>
              <a:buFont typeface="Arial" panose="020B0604020202020204" pitchFamily="34" charset="0"/>
              <a:buChar char="•"/>
              <a:tabLst/>
              <a:defRPr/>
            </a:pPr>
            <a:r>
              <a:rPr lang="en-AU" sz="1900" dirty="0">
                <a:latin typeface="Roboto" panose="02000000000000000000" pitchFamily="2" charset="0"/>
                <a:ea typeface="Roboto" panose="02000000000000000000" pitchFamily="2" charset="0"/>
                <a:cs typeface="Roboto" panose="02000000000000000000" pitchFamily="2" charset="0"/>
              </a:rPr>
              <a:t>See a doctor</a:t>
            </a:r>
            <a:endParaRPr lang="en-GB" sz="1900" dirty="0">
              <a:latin typeface="Roboto" panose="02000000000000000000" pitchFamily="2" charset="0"/>
              <a:ea typeface="Roboto" panose="02000000000000000000" pitchFamily="2" charset="0"/>
              <a:cs typeface="Roboto" panose="02000000000000000000" pitchFamily="2" charset="0"/>
            </a:endParaRPr>
          </a:p>
          <a:p>
            <a:pPr marL="285750" indent="-285750" defTabSz="530339">
              <a:lnSpc>
                <a:spcPct val="114000"/>
              </a:lnSpc>
              <a:spcBef>
                <a:spcPts val="300"/>
              </a:spcBef>
              <a:spcAft>
                <a:spcPts val="600"/>
              </a:spcAft>
              <a:buFont typeface="Arial" panose="020B0604020202020204" pitchFamily="34" charset="0"/>
              <a:buChar char="•"/>
            </a:pPr>
            <a:r>
              <a:rPr lang="en-AU" sz="1900" dirty="0">
                <a:latin typeface="Roboto" panose="02000000000000000000" pitchFamily="2" charset="0"/>
                <a:ea typeface="Roboto" panose="02000000000000000000" pitchFamily="2" charset="0"/>
                <a:cs typeface="Roboto" panose="02000000000000000000" pitchFamily="2" charset="0"/>
              </a:rPr>
              <a:t>Tell your lawyer</a:t>
            </a:r>
            <a:endParaRPr lang="en-GB" sz="19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111591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4885E53-218D-BF8A-D404-8B3AE485768B}"/>
              </a:ext>
            </a:extLst>
          </p:cNvPr>
          <p:cNvSpPr>
            <a:spLocks noGrp="1"/>
          </p:cNvSpPr>
          <p:nvPr>
            <p:ph type="title"/>
          </p:nvPr>
        </p:nvSpPr>
        <p:spPr>
          <a:xfrm>
            <a:off x="865141" y="1029781"/>
            <a:ext cx="6878664" cy="729724"/>
          </a:xfrm>
        </p:spPr>
        <p:txBody>
          <a:bodyPr vert="horz" wrap="none" lIns="91440" tIns="45720" rIns="91440" bIns="45720" rtlCol="0" anchor="t">
            <a:normAutofit/>
          </a:bodyPr>
          <a:lstStyle/>
          <a:p>
            <a:pPr>
              <a:lnSpc>
                <a:spcPct val="90000"/>
              </a:lnSpc>
            </a:pPr>
            <a:r>
              <a:rPr lang="en-US" b="1" dirty="0">
                <a:latin typeface="Roboto" panose="02000000000000000000" pitchFamily="2" charset="0"/>
                <a:ea typeface="Roboto" panose="02000000000000000000" pitchFamily="2" charset="0"/>
                <a:cs typeface="Roboto" panose="02000000000000000000" pitchFamily="2" charset="0"/>
              </a:rPr>
              <a:t>… MAKING A COMPLAINT</a:t>
            </a:r>
          </a:p>
        </p:txBody>
      </p:sp>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Text Placeholder 5">
            <a:extLst>
              <a:ext uri="{FF2B5EF4-FFF2-40B4-BE49-F238E27FC236}">
                <a16:creationId xmlns:a16="http://schemas.microsoft.com/office/drawing/2014/main" id="{9777CFD4-67F1-2E76-EDFD-878F70CB1E94}"/>
              </a:ext>
            </a:extLst>
          </p:cNvPr>
          <p:cNvSpPr txBox="1">
            <a:spLocks/>
          </p:cNvSpPr>
          <p:nvPr/>
        </p:nvSpPr>
        <p:spPr>
          <a:xfrm>
            <a:off x="865141" y="2219343"/>
            <a:ext cx="9678347" cy="3677169"/>
          </a:xfrm>
          <a:prstGeom prst="rect">
            <a:avLst/>
          </a:prstGeom>
        </p:spPr>
        <p:txBody>
          <a:bodyPr vert="horz" lIns="0" tIns="0" rIns="0" bIns="0" rtlCol="0">
            <a:normAutofit/>
          </a:bodyPr>
          <a:lstStyle>
            <a:lvl1pPr marL="0" indent="0" algn="l" defTabSz="914400" rtl="0" eaLnBrk="1" latinLnBrk="0" hangingPunct="1">
              <a:lnSpc>
                <a:spcPct val="90000"/>
              </a:lnSpc>
              <a:spcBef>
                <a:spcPts val="300"/>
              </a:spcBef>
              <a:spcAft>
                <a:spcPts val="600"/>
              </a:spcAft>
              <a:buFont typeface="Arial" panose="020B0604020202020204" pitchFamily="34" charset="0"/>
              <a:buNone/>
              <a:defRPr sz="1500" b="0" kern="1200">
                <a:solidFill>
                  <a:schemeClr val="tx1"/>
                </a:solidFill>
                <a:latin typeface="+mn-lt"/>
                <a:ea typeface="+mn-ea"/>
                <a:cs typeface="+mn-cs"/>
              </a:defRPr>
            </a:lvl1pPr>
            <a:lvl2pPr marL="144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2pPr>
            <a:lvl3pPr marL="288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3pPr>
            <a:lvl4pPr marL="432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4pPr>
            <a:lvl5pPr marL="576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530339">
              <a:lnSpc>
                <a:spcPct val="114000"/>
              </a:lnSpc>
            </a:pPr>
            <a:r>
              <a:rPr lang="en-US" sz="2000" dirty="0">
                <a:latin typeface="Roboto" panose="02000000000000000000" pitchFamily="2" charset="0"/>
                <a:ea typeface="Roboto" panose="02000000000000000000" pitchFamily="2" charset="0"/>
                <a:cs typeface="Roboto" panose="02000000000000000000" pitchFamily="2" charset="0"/>
              </a:rPr>
              <a:t>When making a complaint:</a:t>
            </a:r>
          </a:p>
          <a:p>
            <a:pPr marL="285744" indent="-285744" defTabSz="530339">
              <a:lnSpc>
                <a:spcPct val="114000"/>
              </a:lnSpc>
              <a:buFont typeface="Arial" panose="020B0604020202020204" pitchFamily="34" charset="0"/>
              <a:buChar char="•"/>
            </a:pPr>
            <a:r>
              <a:rPr lang="en-US" sz="2000" b="1" dirty="0">
                <a:latin typeface="Roboto" panose="02000000000000000000" pitchFamily="2" charset="0"/>
                <a:ea typeface="Roboto" panose="02000000000000000000" pitchFamily="2" charset="0"/>
                <a:cs typeface="Roboto" panose="02000000000000000000" pitchFamily="2" charset="0"/>
              </a:rPr>
              <a:t>Get help </a:t>
            </a:r>
            <a:r>
              <a:rPr lang="en-US" sz="2000" dirty="0">
                <a:latin typeface="Roboto" panose="02000000000000000000" pitchFamily="2" charset="0"/>
                <a:ea typeface="Roboto" panose="02000000000000000000" pitchFamily="2" charset="0"/>
                <a:cs typeface="Roboto" panose="02000000000000000000" pitchFamily="2" charset="0"/>
              </a:rPr>
              <a:t>from a lawyer or advocate</a:t>
            </a:r>
          </a:p>
          <a:p>
            <a:pPr marL="285744" indent="-285744" defTabSz="530339">
              <a:lnSpc>
                <a:spcPct val="114000"/>
              </a:lnSpc>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Check any </a:t>
            </a:r>
            <a:r>
              <a:rPr lang="en-US" sz="2000" b="1" dirty="0">
                <a:latin typeface="Roboto" panose="02000000000000000000" pitchFamily="2" charset="0"/>
                <a:ea typeface="Roboto" panose="02000000000000000000" pitchFamily="2" charset="0"/>
                <a:cs typeface="Roboto" panose="02000000000000000000" pitchFamily="2" charset="0"/>
              </a:rPr>
              <a:t>time limits </a:t>
            </a:r>
            <a:r>
              <a:rPr lang="en-US" sz="2000" dirty="0">
                <a:latin typeface="Roboto" panose="02000000000000000000" pitchFamily="2" charset="0"/>
                <a:ea typeface="Roboto" panose="02000000000000000000" pitchFamily="2" charset="0"/>
                <a:cs typeface="Roboto" panose="02000000000000000000" pitchFamily="2" charset="0"/>
              </a:rPr>
              <a:t>for:</a:t>
            </a:r>
          </a:p>
          <a:p>
            <a:pPr marL="717739" lvl="3" indent="-285750" defTabSz="914377">
              <a:lnSpc>
                <a:spcPct val="113000"/>
              </a:lnSpc>
              <a:spcAft>
                <a:spcPts val="500"/>
              </a:spcAft>
              <a:buFont typeface="Courier New" panose="02070309020205020404" pitchFamily="49" charset="0"/>
              <a:buChar char="o"/>
            </a:pPr>
            <a:r>
              <a:rPr lang="en-US" sz="1900" dirty="0">
                <a:latin typeface="Roboto" panose="02000000000000000000" pitchFamily="2" charset="0"/>
                <a:ea typeface="Roboto" panose="02000000000000000000" pitchFamily="2" charset="0"/>
                <a:cs typeface="Roboto" panose="02000000000000000000" pitchFamily="2" charset="0"/>
              </a:rPr>
              <a:t>making a complaint</a:t>
            </a:r>
          </a:p>
          <a:p>
            <a:pPr marL="717739" lvl="3" indent="-285750" defTabSz="914377">
              <a:lnSpc>
                <a:spcPct val="113000"/>
              </a:lnSpc>
              <a:spcAft>
                <a:spcPts val="500"/>
              </a:spcAft>
              <a:buFont typeface="Courier New" panose="02070309020205020404" pitchFamily="49" charset="0"/>
              <a:buChar char="o"/>
            </a:pPr>
            <a:r>
              <a:rPr lang="en-US" sz="1900" dirty="0">
                <a:latin typeface="Roboto" panose="02000000000000000000" pitchFamily="2" charset="0"/>
                <a:ea typeface="Roboto" panose="02000000000000000000" pitchFamily="2" charset="0"/>
                <a:cs typeface="Roboto" panose="02000000000000000000" pitchFamily="2" charset="0"/>
              </a:rPr>
              <a:t>collecting evidence (eg CCTV, body cameras)</a:t>
            </a:r>
          </a:p>
          <a:p>
            <a:pPr marL="285744" indent="-285744" defTabSz="530339">
              <a:lnSpc>
                <a:spcPct val="114000"/>
              </a:lnSpc>
              <a:buFont typeface="Arial" panose="020B0604020202020204" pitchFamily="34" charset="0"/>
              <a:buChar char="•"/>
            </a:pPr>
            <a:r>
              <a:rPr lang="en-US" sz="2000" b="1" dirty="0">
                <a:latin typeface="Roboto" panose="02000000000000000000" pitchFamily="2" charset="0"/>
                <a:ea typeface="Roboto" panose="02000000000000000000" pitchFamily="2" charset="0"/>
                <a:cs typeface="Roboto" panose="02000000000000000000" pitchFamily="2" charset="0"/>
              </a:rPr>
              <a:t>Include</a:t>
            </a:r>
            <a:r>
              <a:rPr lang="en-US" sz="2000" dirty="0">
                <a:latin typeface="Roboto" panose="02000000000000000000" pitchFamily="2" charset="0"/>
                <a:ea typeface="Roboto" panose="02000000000000000000" pitchFamily="2" charset="0"/>
                <a:cs typeface="Roboto" panose="02000000000000000000" pitchFamily="2" charset="0"/>
              </a:rPr>
              <a:t> all relevant information</a:t>
            </a:r>
          </a:p>
          <a:p>
            <a:pPr marL="285744" indent="-285744" defTabSz="530339">
              <a:lnSpc>
                <a:spcPct val="114000"/>
              </a:lnSpc>
              <a:buFont typeface="Arial" panose="020B0604020202020204" pitchFamily="34" charset="0"/>
              <a:buChar char="•"/>
            </a:pPr>
            <a:r>
              <a:rPr lang="en-US" sz="2000" b="1" dirty="0">
                <a:latin typeface="Roboto" panose="02000000000000000000" pitchFamily="2" charset="0"/>
                <a:ea typeface="Roboto" panose="02000000000000000000" pitchFamily="2" charset="0"/>
                <a:cs typeface="Roboto" panose="02000000000000000000" pitchFamily="2" charset="0"/>
              </a:rPr>
              <a:t>Remove</a:t>
            </a:r>
            <a:r>
              <a:rPr lang="en-US" sz="2000" dirty="0">
                <a:latin typeface="Roboto" panose="02000000000000000000" pitchFamily="2" charset="0"/>
                <a:ea typeface="Roboto" panose="02000000000000000000" pitchFamily="2" charset="0"/>
                <a:cs typeface="Roboto" panose="02000000000000000000" pitchFamily="2" charset="0"/>
              </a:rPr>
              <a:t> anything that might harm your case</a:t>
            </a:r>
          </a:p>
          <a:p>
            <a:pPr marL="285744" indent="-285744" defTabSz="530339">
              <a:lnSpc>
                <a:spcPct val="114000"/>
              </a:lnSpc>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Don’t give </a:t>
            </a:r>
            <a:r>
              <a:rPr lang="en-US" sz="2000" b="1" dirty="0">
                <a:latin typeface="Roboto" panose="02000000000000000000" pitchFamily="2" charset="0"/>
                <a:ea typeface="Roboto" panose="02000000000000000000" pitchFamily="2" charset="0"/>
                <a:cs typeface="Roboto" panose="02000000000000000000" pitchFamily="2" charset="0"/>
              </a:rPr>
              <a:t>false or misleading </a:t>
            </a:r>
            <a:r>
              <a:rPr lang="en-US" sz="2000" dirty="0">
                <a:latin typeface="Roboto" panose="02000000000000000000" pitchFamily="2" charset="0"/>
                <a:ea typeface="Roboto" panose="02000000000000000000" pitchFamily="2" charset="0"/>
                <a:cs typeface="Roboto" panose="02000000000000000000" pitchFamily="2" charset="0"/>
              </a:rPr>
              <a:t>information – it could be an offence</a:t>
            </a:r>
          </a:p>
        </p:txBody>
      </p: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81</a:t>
            </a:fld>
            <a:endParaRPr lang="en-AU" dirty="0">
              <a:latin typeface="Roboto" panose="02000000000000000000" pitchFamily="2" charset="0"/>
              <a:ea typeface="Roboto" panose="02000000000000000000" pitchFamily="2" charset="0"/>
              <a:cs typeface="Roboto" panose="02000000000000000000" pitchFamily="2" charset="0"/>
            </a:endParaRPr>
          </a:p>
        </p:txBody>
      </p:sp>
      <p:pic>
        <p:nvPicPr>
          <p:cNvPr id="5" name="Picture 4" descr="Icon&#10;&#10;Description automatically generated">
            <a:extLst>
              <a:ext uri="{FF2B5EF4-FFF2-40B4-BE49-F238E27FC236}">
                <a16:creationId xmlns:a16="http://schemas.microsoft.com/office/drawing/2014/main" id="{D991A552-ADC7-FD77-CF70-754161FF1C23}"/>
              </a:ext>
            </a:extLst>
          </p:cNvPr>
          <p:cNvPicPr>
            <a:picLocks noChangeAspect="1"/>
          </p:cNvPicPr>
          <p:nvPr/>
        </p:nvPicPr>
        <p:blipFill>
          <a:blip r:embed="rId3"/>
          <a:stretch>
            <a:fillRect/>
          </a:stretch>
        </p:blipFill>
        <p:spPr>
          <a:xfrm>
            <a:off x="11353800" y="136525"/>
            <a:ext cx="744152" cy="744152"/>
          </a:xfrm>
          <a:prstGeom prst="rect">
            <a:avLst/>
          </a:prstGeom>
        </p:spPr>
      </p:pic>
    </p:spTree>
    <p:extLst>
      <p:ext uri="{BB962C8B-B14F-4D97-AF65-F5344CB8AC3E}">
        <p14:creationId xmlns:p14="http://schemas.microsoft.com/office/powerpoint/2010/main" val="20546407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B7D7E6">
            <a:alpha val="65000"/>
          </a:srgbClr>
        </a:solidFill>
        <a:effectLst/>
      </p:bgPr>
    </p:bg>
    <p:spTree>
      <p:nvGrpSpPr>
        <p:cNvPr id="1" name="">
          <a:extLst>
            <a:ext uri="{FF2B5EF4-FFF2-40B4-BE49-F238E27FC236}">
              <a16:creationId xmlns:a16="http://schemas.microsoft.com/office/drawing/2014/main" id="{4E975628-3AD3-5F82-2919-50031F7D74A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20F1B532-3F72-9791-040D-EBB787F30F33}"/>
              </a:ext>
            </a:extLst>
          </p:cNvPr>
          <p:cNvSpPr>
            <a:spLocks noGrp="1"/>
          </p:cNvSpPr>
          <p:nvPr>
            <p:ph type="title"/>
          </p:nvPr>
        </p:nvSpPr>
        <p:spPr>
          <a:xfrm>
            <a:off x="915842" y="2950856"/>
            <a:ext cx="9731493" cy="2969497"/>
          </a:xfrm>
        </p:spPr>
        <p:txBody>
          <a:bodyPr vert="horz" wrap="none" lIns="91440" tIns="45720" rIns="91440" bIns="45720" rtlCol="0" anchor="t">
            <a:noAutofit/>
          </a:bodyPr>
          <a:lstStyle/>
          <a:p>
            <a:pPr>
              <a:lnSpc>
                <a:spcPct val="90000"/>
              </a:lnSpc>
            </a:pPr>
            <a:r>
              <a:rPr lang="en-US" sz="7000" b="1" dirty="0">
                <a:latin typeface="Roboto" panose="02000000000000000000" pitchFamily="2" charset="0"/>
                <a:ea typeface="Roboto" panose="02000000000000000000" pitchFamily="2" charset="0"/>
                <a:cs typeface="Roboto" panose="02000000000000000000" pitchFamily="2" charset="0"/>
              </a:rPr>
              <a:t>MAKING A </a:t>
            </a:r>
            <a:br>
              <a:rPr lang="en-US" sz="7000" b="1" dirty="0">
                <a:latin typeface="Roboto" panose="02000000000000000000" pitchFamily="2" charset="0"/>
                <a:ea typeface="Roboto" panose="02000000000000000000" pitchFamily="2" charset="0"/>
                <a:cs typeface="Roboto" panose="02000000000000000000" pitchFamily="2" charset="0"/>
              </a:rPr>
            </a:br>
            <a:r>
              <a:rPr lang="en-US" sz="7000" b="1" dirty="0">
                <a:latin typeface="Roboto" panose="02000000000000000000" pitchFamily="2" charset="0"/>
                <a:ea typeface="Roboto" panose="02000000000000000000" pitchFamily="2" charset="0"/>
                <a:cs typeface="Roboto" panose="02000000000000000000" pitchFamily="2" charset="0"/>
              </a:rPr>
              <a:t>COMPLAINT IN YOUR </a:t>
            </a:r>
            <a:br>
              <a:rPr lang="en-US" sz="7000" b="1" dirty="0">
                <a:latin typeface="Roboto" panose="02000000000000000000" pitchFamily="2" charset="0"/>
                <a:ea typeface="Roboto" panose="02000000000000000000" pitchFamily="2" charset="0"/>
                <a:cs typeface="Roboto" panose="02000000000000000000" pitchFamily="2" charset="0"/>
              </a:rPr>
            </a:br>
            <a:r>
              <a:rPr lang="en-US" sz="7000" b="1" dirty="0">
                <a:latin typeface="Roboto" panose="02000000000000000000" pitchFamily="2" charset="0"/>
                <a:ea typeface="Roboto" panose="02000000000000000000" pitchFamily="2" charset="0"/>
                <a:cs typeface="Roboto" panose="02000000000000000000" pitchFamily="2" charset="0"/>
              </a:rPr>
              <a:t>STATE/TERRITORY</a:t>
            </a:r>
          </a:p>
        </p:txBody>
      </p:sp>
      <p:sp>
        <p:nvSpPr>
          <p:cNvPr id="2" name="Footer Placeholder 2">
            <a:extLst>
              <a:ext uri="{FF2B5EF4-FFF2-40B4-BE49-F238E27FC236}">
                <a16:creationId xmlns:a16="http://schemas.microsoft.com/office/drawing/2014/main" id="{9DBB771E-8D99-DC65-3B7B-8D34582A7C1F}"/>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100" normalizeH="0" baseline="0" noProof="0" dirty="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EE085798-BA0E-7C7D-C08C-3F8B36C29AB6}"/>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fld id="{844C296D-B57D-C34D-923D-154E4CE5CC2A}" type="slidenum">
              <a:rPr kumimoji="0" lang="en-AU" sz="800" b="0" i="0" u="none" strike="noStrike" kern="1200" cap="none" spc="100" normalizeH="0" baseline="0" noProof="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l" defTabSz="914400" rtl="0" eaLnBrk="1" fontAlgn="auto" latinLnBrk="0" hangingPunct="1">
                <a:lnSpc>
                  <a:spcPct val="100000"/>
                </a:lnSpc>
                <a:spcBef>
                  <a:spcPts val="0"/>
                </a:spcBef>
                <a:spcAft>
                  <a:spcPts val="600"/>
                </a:spcAft>
                <a:buClrTx/>
                <a:buSzTx/>
                <a:buFontTx/>
                <a:buNone/>
                <a:tabLst/>
                <a:defRPr/>
              </a:pPr>
              <a:t>82</a:t>
            </a:fld>
            <a:endParaRPr kumimoji="0" lang="en-AU" sz="800" b="0" i="0" u="none" strike="noStrike" kern="1200" cap="none" spc="100" normalizeH="0" baseline="0" noProof="0" dirty="0">
              <a:ln>
                <a:noFill/>
              </a:ln>
              <a:solidFill>
                <a:srgbClr val="000000">
                  <a:lumMod val="50000"/>
                  <a:lumOff val="50000"/>
                </a:srgbClr>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2" name="Picture 11" descr="Icon&#10;&#10;Description automatically generated">
            <a:extLst>
              <a:ext uri="{FF2B5EF4-FFF2-40B4-BE49-F238E27FC236}">
                <a16:creationId xmlns:a16="http://schemas.microsoft.com/office/drawing/2014/main" id="{22DCC7DF-7461-E65E-5C0E-E2FB3B34D1EB}"/>
              </a:ext>
            </a:extLst>
          </p:cNvPr>
          <p:cNvPicPr>
            <a:picLocks noChangeAspect="1"/>
          </p:cNvPicPr>
          <p:nvPr/>
        </p:nvPicPr>
        <p:blipFill>
          <a:blip r:embed="rId3"/>
          <a:stretch>
            <a:fillRect/>
          </a:stretch>
        </p:blipFill>
        <p:spPr>
          <a:xfrm>
            <a:off x="11353800" y="136525"/>
            <a:ext cx="744152" cy="744152"/>
          </a:xfrm>
          <a:prstGeom prst="rect">
            <a:avLst/>
          </a:prstGeom>
        </p:spPr>
      </p:pic>
    </p:spTree>
    <p:extLst>
      <p:ext uri="{BB962C8B-B14F-4D97-AF65-F5344CB8AC3E}">
        <p14:creationId xmlns:p14="http://schemas.microsoft.com/office/powerpoint/2010/main" val="40319234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alpha val="10001"/>
          </a:schemeClr>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Text Placeholder 5">
            <a:extLst>
              <a:ext uri="{FF2B5EF4-FFF2-40B4-BE49-F238E27FC236}">
                <a16:creationId xmlns:a16="http://schemas.microsoft.com/office/drawing/2014/main" id="{9777CFD4-67F1-2E76-EDFD-878F70CB1E94}"/>
              </a:ext>
            </a:extLst>
          </p:cNvPr>
          <p:cNvSpPr txBox="1">
            <a:spLocks/>
          </p:cNvSpPr>
          <p:nvPr/>
        </p:nvSpPr>
        <p:spPr>
          <a:xfrm>
            <a:off x="865141" y="2753192"/>
            <a:ext cx="9611714" cy="3446129"/>
          </a:xfrm>
          <a:prstGeom prst="rect">
            <a:avLst/>
          </a:prstGeom>
        </p:spPr>
        <p:txBody>
          <a:bodyPr vert="horz" lIns="0" tIns="0" rIns="0" bIns="0" rtlCol="0">
            <a:normAutofit/>
          </a:bodyPr>
          <a:lstStyle>
            <a:lvl1pPr marL="0" indent="0" algn="l" defTabSz="914400" rtl="0" eaLnBrk="1" latinLnBrk="0" hangingPunct="1">
              <a:lnSpc>
                <a:spcPct val="90000"/>
              </a:lnSpc>
              <a:spcBef>
                <a:spcPts val="300"/>
              </a:spcBef>
              <a:spcAft>
                <a:spcPts val="600"/>
              </a:spcAft>
              <a:buFont typeface="Arial" panose="020B0604020202020204" pitchFamily="34" charset="0"/>
              <a:buNone/>
              <a:defRPr sz="1500" b="0" kern="1200">
                <a:solidFill>
                  <a:schemeClr val="tx1"/>
                </a:solidFill>
                <a:latin typeface="+mn-lt"/>
                <a:ea typeface="+mn-ea"/>
                <a:cs typeface="+mn-cs"/>
              </a:defRPr>
            </a:lvl1pPr>
            <a:lvl2pPr marL="144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2pPr>
            <a:lvl3pPr marL="288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3pPr>
            <a:lvl4pPr marL="432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4pPr>
            <a:lvl5pPr marL="576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base">
              <a:lnSpc>
                <a:spcPct val="113000"/>
              </a:lnSpc>
              <a:buFont typeface="Arial" panose="020B0604020202020204" pitchFamily="34" charset="0"/>
              <a:buChar char="•"/>
            </a:pPr>
            <a:r>
              <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hlinkClick r:id="rId3"/>
              </a:rPr>
              <a:t>ACT Police </a:t>
            </a:r>
            <a:r>
              <a:rPr lang="en-AU" sz="2300" i="0" dirty="0">
                <a:solidFill>
                  <a:srgbClr val="000000"/>
                </a:solidFill>
                <a:effectLst/>
                <a:latin typeface="Roboto" panose="02000000000000000000" pitchFamily="2" charset="0"/>
                <a:ea typeface="Roboto" panose="02000000000000000000" pitchFamily="2" charset="0"/>
                <a:cs typeface="Roboto" panose="02000000000000000000" pitchFamily="2" charset="0"/>
              </a:rPr>
              <a:t>or</a:t>
            </a:r>
          </a:p>
          <a:p>
            <a:pPr marL="342900" indent="-342900" fontAlgn="base">
              <a:lnSpc>
                <a:spcPct val="113000"/>
              </a:lnSpc>
              <a:buFont typeface="Arial" panose="020B0604020202020204" pitchFamily="34" charset="0"/>
              <a:buChar char="•"/>
            </a:pPr>
            <a:r>
              <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hlinkClick r:id="rId4"/>
              </a:rPr>
              <a:t>AFP Professional Standards</a:t>
            </a:r>
            <a:endParaRPr lang="en-AU" sz="2300"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342900" indent="-342900" fontAlgn="base">
              <a:lnSpc>
                <a:spcPct val="113000"/>
              </a:lnSpc>
              <a:buFont typeface="Arial" panose="020B0604020202020204" pitchFamily="34" charset="0"/>
              <a:buChar char="•"/>
            </a:pPr>
            <a:r>
              <a:rPr lang="en-AU" sz="2300" i="0" dirty="0">
                <a:solidFill>
                  <a:srgbClr val="000000"/>
                </a:solidFill>
                <a:effectLst/>
                <a:latin typeface="Roboto" panose="02000000000000000000" pitchFamily="2" charset="0"/>
                <a:ea typeface="Roboto" panose="02000000000000000000" pitchFamily="2" charset="0"/>
                <a:cs typeface="Roboto" panose="02000000000000000000" pitchFamily="2" charset="0"/>
              </a:rPr>
              <a:t>If you are not satisfied with the response to your complaint, you can contact the </a:t>
            </a:r>
            <a:r>
              <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hlinkClick r:id="rId5"/>
              </a:rPr>
              <a:t>ACT Ombudsman</a:t>
            </a:r>
            <a:endPar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fontAlgn="base">
              <a:lnSpc>
                <a:spcPct val="113000"/>
              </a:lnSpc>
            </a:pPr>
            <a:endParaRPr lang="en-AU" sz="230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fontAlgn="base">
              <a:lnSpc>
                <a:spcPct val="113000"/>
              </a:lnSpc>
            </a:pPr>
            <a:r>
              <a:rPr lang="en-AU" sz="2300" b="1" i="0" dirty="0">
                <a:solidFill>
                  <a:srgbClr val="000000"/>
                </a:solidFill>
                <a:effectLst/>
                <a:latin typeface="Roboto" panose="02000000000000000000" pitchFamily="2" charset="0"/>
                <a:ea typeface="Roboto" panose="02000000000000000000" pitchFamily="2" charset="0"/>
                <a:cs typeface="Roboto" panose="02000000000000000000" pitchFamily="2" charset="0"/>
              </a:rPr>
              <a:t>National: </a:t>
            </a:r>
            <a:r>
              <a:rPr lang="en-AU" sz="2300" i="0" dirty="0">
                <a:solidFill>
                  <a:srgbClr val="000000"/>
                </a:solidFill>
                <a:effectLst/>
                <a:latin typeface="Roboto" panose="02000000000000000000" pitchFamily="2" charset="0"/>
                <a:ea typeface="Roboto" panose="02000000000000000000" pitchFamily="2" charset="0"/>
                <a:cs typeface="Roboto" panose="02000000000000000000" pitchFamily="2" charset="0"/>
              </a:rPr>
              <a:t>Complaints against the Australian Federal Police (AFP) must be made directly with the </a:t>
            </a:r>
            <a:r>
              <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hlinkClick r:id="rId6"/>
              </a:rPr>
              <a:t>AFP</a:t>
            </a:r>
            <a:endPar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p:txBody>
      </p: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83</a:t>
            </a:fld>
            <a:endParaRPr lang="en-AU" dirty="0">
              <a:latin typeface="Roboto" panose="02000000000000000000" pitchFamily="2" charset="0"/>
              <a:ea typeface="Roboto" panose="02000000000000000000" pitchFamily="2" charset="0"/>
              <a:cs typeface="Roboto" panose="02000000000000000000" pitchFamily="2" charset="0"/>
            </a:endParaRPr>
          </a:p>
        </p:txBody>
      </p:sp>
      <p:pic>
        <p:nvPicPr>
          <p:cNvPr id="5" name="Picture 4" descr="Icon&#10;&#10;Description automatically generated">
            <a:extLst>
              <a:ext uri="{FF2B5EF4-FFF2-40B4-BE49-F238E27FC236}">
                <a16:creationId xmlns:a16="http://schemas.microsoft.com/office/drawing/2014/main" id="{D991A552-ADC7-FD77-CF70-754161FF1C23}"/>
              </a:ext>
            </a:extLst>
          </p:cNvPr>
          <p:cNvPicPr>
            <a:picLocks noChangeAspect="1"/>
          </p:cNvPicPr>
          <p:nvPr/>
        </p:nvPicPr>
        <p:blipFill>
          <a:blip r:embed="rId7"/>
          <a:stretch>
            <a:fillRect/>
          </a:stretch>
        </p:blipFill>
        <p:spPr>
          <a:xfrm>
            <a:off x="11353800" y="136525"/>
            <a:ext cx="744152" cy="744152"/>
          </a:xfrm>
          <a:prstGeom prst="rect">
            <a:avLst/>
          </a:prstGeom>
        </p:spPr>
      </p:pic>
      <p:sp>
        <p:nvSpPr>
          <p:cNvPr id="6" name="TextBox 5">
            <a:extLst>
              <a:ext uri="{FF2B5EF4-FFF2-40B4-BE49-F238E27FC236}">
                <a16:creationId xmlns:a16="http://schemas.microsoft.com/office/drawing/2014/main" id="{70F4770F-CC90-4EB3-C28D-759CD896E646}"/>
              </a:ext>
            </a:extLst>
          </p:cNvPr>
          <p:cNvSpPr txBox="1"/>
          <p:nvPr/>
        </p:nvSpPr>
        <p:spPr>
          <a:xfrm>
            <a:off x="865141" y="1040949"/>
            <a:ext cx="9039591" cy="1200329"/>
          </a:xfrm>
          <a:prstGeom prst="rect">
            <a:avLst/>
          </a:prstGeom>
          <a:noFill/>
        </p:spPr>
        <p:txBody>
          <a:bodyPr wrap="none">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4000" b="1" i="0" u="none" strike="noStrike" kern="1200" cap="all" spc="0" normalizeH="0" baseline="0" noProof="0" dirty="0">
                <a:ln>
                  <a:noFill/>
                </a:ln>
                <a:solidFill>
                  <a:srgbClr val="000000"/>
                </a:solidFill>
                <a:effectLst/>
                <a:highlight>
                  <a:srgbClr val="BFDBE6"/>
                </a:highlight>
                <a:uLnTx/>
                <a:uFillTx/>
                <a:latin typeface="Roboto" panose="02000000000000000000" pitchFamily="2" charset="0"/>
                <a:ea typeface="Roboto" panose="02000000000000000000" pitchFamily="2" charset="0"/>
                <a:cs typeface="Roboto" panose="02000000000000000000" pitchFamily="2" charset="0"/>
              </a:rPr>
              <a:t>Australian Capital Territory </a:t>
            </a: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4000" b="1" i="0" u="none" strike="noStrike" kern="1200" cap="all" spc="0" normalizeH="0" baseline="0" noProof="0" dirty="0">
                <a:ln>
                  <a:noFill/>
                </a:ln>
                <a:solidFill>
                  <a:srgbClr val="000000"/>
                </a:solidFill>
                <a:effectLst/>
                <a:highlight>
                  <a:srgbClr val="BFDBE6"/>
                </a:highlight>
                <a:uLnTx/>
                <a:uFillTx/>
                <a:latin typeface="Roboto" panose="02000000000000000000" pitchFamily="2" charset="0"/>
                <a:ea typeface="Roboto" panose="02000000000000000000" pitchFamily="2" charset="0"/>
                <a:cs typeface="Roboto" panose="02000000000000000000" pitchFamily="2" charset="0"/>
              </a:rPr>
              <a:t>(ACT)</a:t>
            </a:r>
            <a:endParaRPr kumimoji="0" lang="en-US" sz="40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2148792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alpha val="10001"/>
          </a:schemeClr>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Text Placeholder 5">
            <a:extLst>
              <a:ext uri="{FF2B5EF4-FFF2-40B4-BE49-F238E27FC236}">
                <a16:creationId xmlns:a16="http://schemas.microsoft.com/office/drawing/2014/main" id="{9777CFD4-67F1-2E76-EDFD-878F70CB1E94}"/>
              </a:ext>
            </a:extLst>
          </p:cNvPr>
          <p:cNvSpPr txBox="1">
            <a:spLocks/>
          </p:cNvSpPr>
          <p:nvPr/>
        </p:nvSpPr>
        <p:spPr>
          <a:xfrm>
            <a:off x="915843" y="2540759"/>
            <a:ext cx="9611713" cy="2971883"/>
          </a:xfrm>
          <a:prstGeom prst="rect">
            <a:avLst/>
          </a:prstGeom>
        </p:spPr>
        <p:txBody>
          <a:bodyPr vert="horz" lIns="0" tIns="0" rIns="0" bIns="0" rtlCol="0">
            <a:normAutofit/>
          </a:bodyPr>
          <a:lstStyle>
            <a:lvl1pPr marL="0" indent="0" algn="l" defTabSz="914400" rtl="0" eaLnBrk="1" latinLnBrk="0" hangingPunct="1">
              <a:lnSpc>
                <a:spcPct val="90000"/>
              </a:lnSpc>
              <a:spcBef>
                <a:spcPts val="300"/>
              </a:spcBef>
              <a:spcAft>
                <a:spcPts val="600"/>
              </a:spcAft>
              <a:buFont typeface="Arial" panose="020B0604020202020204" pitchFamily="34" charset="0"/>
              <a:buNone/>
              <a:defRPr sz="1500" b="0" kern="1200">
                <a:solidFill>
                  <a:schemeClr val="tx1"/>
                </a:solidFill>
                <a:latin typeface="+mn-lt"/>
                <a:ea typeface="+mn-ea"/>
                <a:cs typeface="+mn-cs"/>
              </a:defRPr>
            </a:lvl1pPr>
            <a:lvl2pPr marL="144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2pPr>
            <a:lvl3pPr marL="288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3pPr>
            <a:lvl4pPr marL="432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4pPr>
            <a:lvl5pPr marL="576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base">
              <a:lnSpc>
                <a:spcPct val="113000"/>
              </a:lnSpc>
              <a:buFont typeface="Arial" panose="020B0604020202020204" pitchFamily="34" charset="0"/>
              <a:buChar char="•"/>
            </a:pPr>
            <a:r>
              <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hlinkClick r:id="rId3"/>
              </a:rPr>
              <a:t>NSW Police</a:t>
            </a:r>
            <a:r>
              <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 or</a:t>
            </a:r>
          </a:p>
          <a:p>
            <a:pPr marL="342900" indent="-342900" fontAlgn="base">
              <a:lnSpc>
                <a:spcPct val="113000"/>
              </a:lnSpc>
              <a:buFont typeface="Arial" panose="020B0604020202020204" pitchFamily="34" charset="0"/>
              <a:buChar char="•"/>
            </a:pPr>
            <a:r>
              <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hlinkClick r:id="rId4"/>
              </a:rPr>
              <a:t>Law Enforcement Conduct Commission</a:t>
            </a:r>
            <a:endParaRPr lang="en-AU" sz="2300"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342900" indent="-342900" fontAlgn="base">
              <a:lnSpc>
                <a:spcPct val="113000"/>
              </a:lnSpc>
              <a:buFont typeface="Arial" panose="020B0604020202020204" pitchFamily="34" charset="0"/>
              <a:buChar char="•"/>
            </a:pPr>
            <a:endParaRPr lang="en-AU" sz="2300" b="1"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fontAlgn="base">
              <a:lnSpc>
                <a:spcPct val="113000"/>
              </a:lnSpc>
            </a:pPr>
            <a:r>
              <a:rPr lang="en-AU" sz="2300" b="1" i="0" dirty="0">
                <a:solidFill>
                  <a:srgbClr val="000000"/>
                </a:solidFill>
                <a:effectLst/>
                <a:latin typeface="Roboto" panose="02000000000000000000" pitchFamily="2" charset="0"/>
                <a:ea typeface="Roboto" panose="02000000000000000000" pitchFamily="2" charset="0"/>
                <a:cs typeface="Roboto" panose="02000000000000000000" pitchFamily="2" charset="0"/>
              </a:rPr>
              <a:t>National: </a:t>
            </a:r>
            <a:r>
              <a:rPr lang="en-AU" sz="2300" i="0" dirty="0">
                <a:solidFill>
                  <a:srgbClr val="000000"/>
                </a:solidFill>
                <a:effectLst/>
                <a:latin typeface="Roboto" panose="02000000000000000000" pitchFamily="2" charset="0"/>
                <a:ea typeface="Roboto" panose="02000000000000000000" pitchFamily="2" charset="0"/>
                <a:cs typeface="Roboto" panose="02000000000000000000" pitchFamily="2" charset="0"/>
              </a:rPr>
              <a:t>Complaints against the Australian Federal Police (AFP) must be made directly with the </a:t>
            </a:r>
            <a:r>
              <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hlinkClick r:id="rId5"/>
              </a:rPr>
              <a:t>AFP</a:t>
            </a:r>
            <a:endPar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342900" indent="-342900" fontAlgn="base">
              <a:lnSpc>
                <a:spcPct val="113000"/>
              </a:lnSpc>
              <a:buFont typeface="Arial" panose="020B0604020202020204" pitchFamily="34" charset="0"/>
              <a:buChar char="•"/>
            </a:pPr>
            <a:endPar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p:txBody>
      </p: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84</a:t>
            </a:fld>
            <a:endParaRPr lang="en-AU" dirty="0">
              <a:latin typeface="Roboto" panose="02000000000000000000" pitchFamily="2" charset="0"/>
              <a:ea typeface="Roboto" panose="02000000000000000000" pitchFamily="2" charset="0"/>
              <a:cs typeface="Roboto" panose="02000000000000000000" pitchFamily="2" charset="0"/>
            </a:endParaRPr>
          </a:p>
        </p:txBody>
      </p:sp>
      <p:pic>
        <p:nvPicPr>
          <p:cNvPr id="5" name="Picture 4" descr="Icon&#10;&#10;Description automatically generated">
            <a:extLst>
              <a:ext uri="{FF2B5EF4-FFF2-40B4-BE49-F238E27FC236}">
                <a16:creationId xmlns:a16="http://schemas.microsoft.com/office/drawing/2014/main" id="{D991A552-ADC7-FD77-CF70-754161FF1C23}"/>
              </a:ext>
            </a:extLst>
          </p:cNvPr>
          <p:cNvPicPr>
            <a:picLocks noChangeAspect="1"/>
          </p:cNvPicPr>
          <p:nvPr/>
        </p:nvPicPr>
        <p:blipFill>
          <a:blip r:embed="rId6"/>
          <a:stretch>
            <a:fillRect/>
          </a:stretch>
        </p:blipFill>
        <p:spPr>
          <a:xfrm>
            <a:off x="11353800" y="136525"/>
            <a:ext cx="744152" cy="744152"/>
          </a:xfrm>
          <a:prstGeom prst="rect">
            <a:avLst/>
          </a:prstGeom>
        </p:spPr>
      </p:pic>
      <p:sp>
        <p:nvSpPr>
          <p:cNvPr id="6" name="TextBox 5">
            <a:extLst>
              <a:ext uri="{FF2B5EF4-FFF2-40B4-BE49-F238E27FC236}">
                <a16:creationId xmlns:a16="http://schemas.microsoft.com/office/drawing/2014/main" id="{711D6B79-806B-EDE8-6B0E-D95EDD386B1F}"/>
              </a:ext>
            </a:extLst>
          </p:cNvPr>
          <p:cNvSpPr txBox="1"/>
          <p:nvPr/>
        </p:nvSpPr>
        <p:spPr>
          <a:xfrm>
            <a:off x="865141" y="989165"/>
            <a:ext cx="6962740" cy="707886"/>
          </a:xfrm>
          <a:prstGeom prst="rect">
            <a:avLst/>
          </a:prstGeom>
          <a:noFill/>
        </p:spPr>
        <p:txBody>
          <a:bodyPr wrap="none">
            <a:spAutoFit/>
          </a:bodyPr>
          <a:lstStyle/>
          <a:p>
            <a:r>
              <a:rPr kumimoji="0" lang="en-US" sz="4000" b="1" i="0" u="none" strike="noStrike" kern="1200" cap="all" spc="0" normalizeH="0" baseline="0" noProof="0" dirty="0">
                <a:ln>
                  <a:noFill/>
                </a:ln>
                <a:solidFill>
                  <a:srgbClr val="000000"/>
                </a:solidFill>
                <a:effectLst/>
                <a:highlight>
                  <a:srgbClr val="B7EDCE"/>
                </a:highlight>
                <a:uLnTx/>
                <a:uFillTx/>
                <a:latin typeface="Roboto" panose="02000000000000000000" pitchFamily="2" charset="0"/>
                <a:ea typeface="Roboto" panose="02000000000000000000" pitchFamily="2" charset="0"/>
                <a:cs typeface="Roboto" panose="02000000000000000000" pitchFamily="2" charset="0"/>
              </a:rPr>
              <a:t>New South Wales (NSW)</a:t>
            </a:r>
            <a:endParaRPr lang="en-US" sz="4000" dirty="0"/>
          </a:p>
        </p:txBody>
      </p:sp>
    </p:spTree>
    <p:extLst>
      <p:ext uri="{BB962C8B-B14F-4D97-AF65-F5344CB8AC3E}">
        <p14:creationId xmlns:p14="http://schemas.microsoft.com/office/powerpoint/2010/main" val="4167838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alpha val="10001"/>
          </a:schemeClr>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Text Placeholder 5">
            <a:extLst>
              <a:ext uri="{FF2B5EF4-FFF2-40B4-BE49-F238E27FC236}">
                <a16:creationId xmlns:a16="http://schemas.microsoft.com/office/drawing/2014/main" id="{9777CFD4-67F1-2E76-EDFD-878F70CB1E94}"/>
              </a:ext>
            </a:extLst>
          </p:cNvPr>
          <p:cNvSpPr txBox="1">
            <a:spLocks/>
          </p:cNvSpPr>
          <p:nvPr/>
        </p:nvSpPr>
        <p:spPr>
          <a:xfrm>
            <a:off x="865141" y="2628169"/>
            <a:ext cx="9746441" cy="2866852"/>
          </a:xfrm>
          <a:prstGeom prst="rect">
            <a:avLst/>
          </a:prstGeom>
        </p:spPr>
        <p:txBody>
          <a:bodyPr vert="horz" lIns="0" tIns="0" rIns="0" bIns="0" rtlCol="0">
            <a:normAutofit/>
          </a:bodyPr>
          <a:lstStyle>
            <a:lvl1pPr marL="0" indent="0" algn="l" defTabSz="914400" rtl="0" eaLnBrk="1" latinLnBrk="0" hangingPunct="1">
              <a:lnSpc>
                <a:spcPct val="90000"/>
              </a:lnSpc>
              <a:spcBef>
                <a:spcPts val="300"/>
              </a:spcBef>
              <a:spcAft>
                <a:spcPts val="600"/>
              </a:spcAft>
              <a:buFont typeface="Arial" panose="020B0604020202020204" pitchFamily="34" charset="0"/>
              <a:buNone/>
              <a:defRPr sz="1500" b="0" kern="1200">
                <a:solidFill>
                  <a:schemeClr val="tx1"/>
                </a:solidFill>
                <a:latin typeface="+mn-lt"/>
                <a:ea typeface="+mn-ea"/>
                <a:cs typeface="+mn-cs"/>
              </a:defRPr>
            </a:lvl1pPr>
            <a:lvl2pPr marL="144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2pPr>
            <a:lvl3pPr marL="288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3pPr>
            <a:lvl4pPr marL="432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4pPr>
            <a:lvl5pPr marL="576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base">
              <a:lnSpc>
                <a:spcPct val="113000"/>
              </a:lnSpc>
              <a:buFont typeface="Arial" panose="020B0604020202020204" pitchFamily="34" charset="0"/>
              <a:buChar char="•"/>
            </a:pPr>
            <a:r>
              <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hlinkClick r:id="rId3"/>
              </a:rPr>
              <a:t>NT Police</a:t>
            </a:r>
            <a:r>
              <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 or</a:t>
            </a:r>
          </a:p>
          <a:p>
            <a:pPr marL="342900" indent="-342900" fontAlgn="base">
              <a:lnSpc>
                <a:spcPct val="113000"/>
              </a:lnSpc>
              <a:buFont typeface="Arial" panose="020B0604020202020204" pitchFamily="34" charset="0"/>
              <a:buChar char="•"/>
            </a:pPr>
            <a:r>
              <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hlinkClick r:id="rId4"/>
              </a:rPr>
              <a:t>Office of the Ombudsman</a:t>
            </a:r>
            <a:endPar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fontAlgn="base">
              <a:lnSpc>
                <a:spcPct val="113000"/>
              </a:lnSpc>
            </a:pPr>
            <a:endParaRPr lang="en-AU" sz="2300" b="1"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fontAlgn="base">
              <a:lnSpc>
                <a:spcPct val="113000"/>
              </a:lnSpc>
            </a:pPr>
            <a:r>
              <a:rPr lang="en-AU" sz="2300" b="1" i="0" dirty="0">
                <a:solidFill>
                  <a:srgbClr val="000000"/>
                </a:solidFill>
                <a:effectLst/>
                <a:latin typeface="Roboto" panose="02000000000000000000" pitchFamily="2" charset="0"/>
                <a:ea typeface="Roboto" panose="02000000000000000000" pitchFamily="2" charset="0"/>
                <a:cs typeface="Roboto" panose="02000000000000000000" pitchFamily="2" charset="0"/>
              </a:rPr>
              <a:t>National: </a:t>
            </a:r>
            <a:r>
              <a:rPr lang="en-AU" sz="2300" i="0" dirty="0">
                <a:solidFill>
                  <a:srgbClr val="000000"/>
                </a:solidFill>
                <a:effectLst/>
                <a:latin typeface="Roboto" panose="02000000000000000000" pitchFamily="2" charset="0"/>
                <a:ea typeface="Roboto" panose="02000000000000000000" pitchFamily="2" charset="0"/>
                <a:cs typeface="Roboto" panose="02000000000000000000" pitchFamily="2" charset="0"/>
              </a:rPr>
              <a:t>Complaints against the Australian Federal Police (AFP) must be made directly with the </a:t>
            </a:r>
            <a:r>
              <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hlinkClick r:id="rId5"/>
              </a:rPr>
              <a:t>AFP</a:t>
            </a:r>
            <a:endPar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342900" indent="-342900" fontAlgn="base">
              <a:lnSpc>
                <a:spcPct val="113000"/>
              </a:lnSpc>
              <a:buFont typeface="Arial" panose="020B0604020202020204" pitchFamily="34" charset="0"/>
              <a:buChar char="•"/>
            </a:pPr>
            <a:endPar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p:txBody>
      </p: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85</a:t>
            </a:fld>
            <a:endParaRPr lang="en-AU" dirty="0">
              <a:latin typeface="Roboto" panose="02000000000000000000" pitchFamily="2" charset="0"/>
              <a:ea typeface="Roboto" panose="02000000000000000000" pitchFamily="2" charset="0"/>
              <a:cs typeface="Roboto" panose="02000000000000000000" pitchFamily="2" charset="0"/>
            </a:endParaRPr>
          </a:p>
        </p:txBody>
      </p:sp>
      <p:pic>
        <p:nvPicPr>
          <p:cNvPr id="5" name="Picture 4" descr="Icon&#10;&#10;Description automatically generated">
            <a:extLst>
              <a:ext uri="{FF2B5EF4-FFF2-40B4-BE49-F238E27FC236}">
                <a16:creationId xmlns:a16="http://schemas.microsoft.com/office/drawing/2014/main" id="{D991A552-ADC7-FD77-CF70-754161FF1C23}"/>
              </a:ext>
            </a:extLst>
          </p:cNvPr>
          <p:cNvPicPr>
            <a:picLocks noChangeAspect="1"/>
          </p:cNvPicPr>
          <p:nvPr/>
        </p:nvPicPr>
        <p:blipFill>
          <a:blip r:embed="rId6"/>
          <a:stretch>
            <a:fillRect/>
          </a:stretch>
        </p:blipFill>
        <p:spPr>
          <a:xfrm>
            <a:off x="11353800" y="136525"/>
            <a:ext cx="744152" cy="744152"/>
          </a:xfrm>
          <a:prstGeom prst="rect">
            <a:avLst/>
          </a:prstGeom>
        </p:spPr>
      </p:pic>
      <p:sp>
        <p:nvSpPr>
          <p:cNvPr id="4" name="Title 1">
            <a:extLst>
              <a:ext uri="{FF2B5EF4-FFF2-40B4-BE49-F238E27FC236}">
                <a16:creationId xmlns:a16="http://schemas.microsoft.com/office/drawing/2014/main" id="{42F511C0-A4FA-4188-BFAA-2CB2B90A7F8F}"/>
              </a:ext>
            </a:extLst>
          </p:cNvPr>
          <p:cNvSpPr txBox="1">
            <a:spLocks/>
          </p:cNvSpPr>
          <p:nvPr/>
        </p:nvSpPr>
        <p:spPr>
          <a:xfrm>
            <a:off x="865141" y="1022689"/>
            <a:ext cx="7782913" cy="744152"/>
          </a:xfrm>
          <a:prstGeom prst="rect">
            <a:avLst/>
          </a:prstGeom>
        </p:spPr>
        <p:txBody>
          <a:bodyPr vert="horz" wrap="none" lIns="91440" tIns="45720" rIns="91440" bIns="45720" rtlCol="0" anchor="t">
            <a:noAutofit/>
          </a:bodyPr>
          <a:lstStyle>
            <a:lvl1pPr algn="l" defTabSz="914377"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pPr>
              <a:lnSpc>
                <a:spcPct val="113000"/>
              </a:lnSpc>
              <a:spcBef>
                <a:spcPts val="0"/>
              </a:spcBef>
              <a:spcAft>
                <a:spcPts val="800"/>
              </a:spcAft>
            </a:pPr>
            <a:r>
              <a:rPr lang="en-US" sz="4000" b="1" cap="all" dirty="0">
                <a:highlight>
                  <a:srgbClr val="FFB7C4"/>
                </a:highlight>
                <a:latin typeface="Roboto" panose="02000000000000000000" pitchFamily="2" charset="0"/>
                <a:ea typeface="Roboto" panose="02000000000000000000" pitchFamily="2" charset="0"/>
                <a:cs typeface="Roboto" panose="02000000000000000000" pitchFamily="2" charset="0"/>
              </a:rPr>
              <a:t>Northern Territory (NT)</a:t>
            </a:r>
            <a:endParaRPr lang="en-US" sz="4000" b="1" cap="all"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5685707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alpha val="10001"/>
          </a:schemeClr>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Text Placeholder 5">
            <a:extLst>
              <a:ext uri="{FF2B5EF4-FFF2-40B4-BE49-F238E27FC236}">
                <a16:creationId xmlns:a16="http://schemas.microsoft.com/office/drawing/2014/main" id="{9777CFD4-67F1-2E76-EDFD-878F70CB1E94}"/>
              </a:ext>
            </a:extLst>
          </p:cNvPr>
          <p:cNvSpPr txBox="1">
            <a:spLocks/>
          </p:cNvSpPr>
          <p:nvPr/>
        </p:nvSpPr>
        <p:spPr>
          <a:xfrm>
            <a:off x="865141" y="2647598"/>
            <a:ext cx="9549720" cy="2802491"/>
          </a:xfrm>
          <a:prstGeom prst="rect">
            <a:avLst/>
          </a:prstGeom>
        </p:spPr>
        <p:txBody>
          <a:bodyPr vert="horz" lIns="0" tIns="0" rIns="0" bIns="0" rtlCol="0">
            <a:normAutofit/>
          </a:bodyPr>
          <a:lstStyle>
            <a:lvl1pPr marL="0" indent="0" algn="l" defTabSz="914400" rtl="0" eaLnBrk="1" latinLnBrk="0" hangingPunct="1">
              <a:lnSpc>
                <a:spcPct val="90000"/>
              </a:lnSpc>
              <a:spcBef>
                <a:spcPts val="300"/>
              </a:spcBef>
              <a:spcAft>
                <a:spcPts val="600"/>
              </a:spcAft>
              <a:buFont typeface="Arial" panose="020B0604020202020204" pitchFamily="34" charset="0"/>
              <a:buNone/>
              <a:defRPr sz="1500" b="0" kern="1200">
                <a:solidFill>
                  <a:schemeClr val="tx1"/>
                </a:solidFill>
                <a:latin typeface="+mn-lt"/>
                <a:ea typeface="+mn-ea"/>
                <a:cs typeface="+mn-cs"/>
              </a:defRPr>
            </a:lvl1pPr>
            <a:lvl2pPr marL="144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2pPr>
            <a:lvl3pPr marL="288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3pPr>
            <a:lvl4pPr marL="432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4pPr>
            <a:lvl5pPr marL="576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base">
              <a:lnSpc>
                <a:spcPct val="113000"/>
              </a:lnSpc>
              <a:buFont typeface="Arial" panose="020B0604020202020204" pitchFamily="34" charset="0"/>
              <a:buChar char="•"/>
            </a:pPr>
            <a:r>
              <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hlinkClick r:id="rId3"/>
              </a:rPr>
              <a:t>Queensland Police</a:t>
            </a:r>
            <a:r>
              <a:rPr lang="en-AU" sz="2300" i="0" dirty="0">
                <a:solidFill>
                  <a:srgbClr val="000000"/>
                </a:solidFill>
                <a:effectLst/>
                <a:latin typeface="Roboto" panose="02000000000000000000" pitchFamily="2" charset="0"/>
                <a:ea typeface="Roboto" panose="02000000000000000000" pitchFamily="2" charset="0"/>
                <a:cs typeface="Roboto" panose="02000000000000000000" pitchFamily="2" charset="0"/>
              </a:rPr>
              <a:t> or</a:t>
            </a:r>
          </a:p>
          <a:p>
            <a:pPr marL="342900" indent="-342900" fontAlgn="base">
              <a:lnSpc>
                <a:spcPct val="113000"/>
              </a:lnSpc>
              <a:buFont typeface="Arial" panose="020B0604020202020204" pitchFamily="34" charset="0"/>
              <a:buChar char="•"/>
            </a:pPr>
            <a:r>
              <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hlinkClick r:id="rId4"/>
              </a:rPr>
              <a:t>Crime and Corruption Commission</a:t>
            </a:r>
            <a:endParaRPr lang="en-US" sz="2300" dirty="0">
              <a:highlight>
                <a:srgbClr val="F9E8F3"/>
              </a:highlight>
              <a:latin typeface="Roboto" panose="02000000000000000000" pitchFamily="2" charset="0"/>
              <a:ea typeface="Roboto" panose="02000000000000000000" pitchFamily="2" charset="0"/>
              <a:cs typeface="Roboto" panose="02000000000000000000" pitchFamily="2" charset="0"/>
            </a:endParaRPr>
          </a:p>
          <a:p>
            <a:pPr fontAlgn="base">
              <a:lnSpc>
                <a:spcPct val="113000"/>
              </a:lnSpc>
              <a:spcBef>
                <a:spcPts val="900"/>
              </a:spcBef>
            </a:pPr>
            <a:endPar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fontAlgn="base">
              <a:lnSpc>
                <a:spcPct val="113000"/>
              </a:lnSpc>
            </a:pPr>
            <a:r>
              <a:rPr lang="en-AU" sz="2300" b="1" i="0" dirty="0">
                <a:solidFill>
                  <a:srgbClr val="000000"/>
                </a:solidFill>
                <a:effectLst/>
                <a:latin typeface="Roboto" panose="02000000000000000000" pitchFamily="2" charset="0"/>
                <a:ea typeface="Roboto" panose="02000000000000000000" pitchFamily="2" charset="0"/>
                <a:cs typeface="Roboto" panose="02000000000000000000" pitchFamily="2" charset="0"/>
              </a:rPr>
              <a:t>National: </a:t>
            </a:r>
            <a:r>
              <a:rPr lang="en-AU" sz="2300" i="0" dirty="0">
                <a:solidFill>
                  <a:srgbClr val="000000"/>
                </a:solidFill>
                <a:effectLst/>
                <a:latin typeface="Roboto" panose="02000000000000000000" pitchFamily="2" charset="0"/>
                <a:ea typeface="Roboto" panose="02000000000000000000" pitchFamily="2" charset="0"/>
                <a:cs typeface="Roboto" panose="02000000000000000000" pitchFamily="2" charset="0"/>
              </a:rPr>
              <a:t>Complaints against the Australian Federal Police (AFP) must be made directly with the </a:t>
            </a:r>
            <a:r>
              <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hlinkClick r:id="rId5"/>
              </a:rPr>
              <a:t>AFP</a:t>
            </a:r>
            <a:endPar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342900" indent="-342900" fontAlgn="base">
              <a:lnSpc>
                <a:spcPct val="113000"/>
              </a:lnSpc>
              <a:buFont typeface="Arial" panose="020B0604020202020204" pitchFamily="34" charset="0"/>
              <a:buChar char="•"/>
            </a:pPr>
            <a:endParaRPr lang="en-AU" sz="2300"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p:txBody>
      </p: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86</a:t>
            </a:fld>
            <a:endParaRPr lang="en-AU" dirty="0">
              <a:latin typeface="Roboto" panose="02000000000000000000" pitchFamily="2" charset="0"/>
              <a:ea typeface="Roboto" panose="02000000000000000000" pitchFamily="2" charset="0"/>
              <a:cs typeface="Roboto" panose="02000000000000000000" pitchFamily="2" charset="0"/>
            </a:endParaRPr>
          </a:p>
        </p:txBody>
      </p:sp>
      <p:pic>
        <p:nvPicPr>
          <p:cNvPr id="5" name="Picture 4" descr="Icon&#10;&#10;Description automatically generated">
            <a:extLst>
              <a:ext uri="{FF2B5EF4-FFF2-40B4-BE49-F238E27FC236}">
                <a16:creationId xmlns:a16="http://schemas.microsoft.com/office/drawing/2014/main" id="{D991A552-ADC7-FD77-CF70-754161FF1C23}"/>
              </a:ext>
            </a:extLst>
          </p:cNvPr>
          <p:cNvPicPr>
            <a:picLocks noChangeAspect="1"/>
          </p:cNvPicPr>
          <p:nvPr/>
        </p:nvPicPr>
        <p:blipFill>
          <a:blip r:embed="rId6"/>
          <a:stretch>
            <a:fillRect/>
          </a:stretch>
        </p:blipFill>
        <p:spPr>
          <a:xfrm>
            <a:off x="11353800" y="136525"/>
            <a:ext cx="744152" cy="744152"/>
          </a:xfrm>
          <a:prstGeom prst="rect">
            <a:avLst/>
          </a:prstGeom>
        </p:spPr>
      </p:pic>
      <p:sp>
        <p:nvSpPr>
          <p:cNvPr id="4" name="Title 1">
            <a:extLst>
              <a:ext uri="{FF2B5EF4-FFF2-40B4-BE49-F238E27FC236}">
                <a16:creationId xmlns:a16="http://schemas.microsoft.com/office/drawing/2014/main" id="{4551D231-BEE2-059D-9598-54373682082E}"/>
              </a:ext>
            </a:extLst>
          </p:cNvPr>
          <p:cNvSpPr txBox="1">
            <a:spLocks/>
          </p:cNvSpPr>
          <p:nvPr/>
        </p:nvSpPr>
        <p:spPr>
          <a:xfrm>
            <a:off x="865141" y="997186"/>
            <a:ext cx="6377328" cy="744152"/>
          </a:xfrm>
          <a:prstGeom prst="rect">
            <a:avLst/>
          </a:prstGeom>
        </p:spPr>
        <p:txBody>
          <a:bodyPr vert="horz" wrap="none" lIns="91440" tIns="45720" rIns="91440" bIns="45720" rtlCol="0" anchor="t">
            <a:noAutofit/>
          </a:bodyPr>
          <a:lstStyle>
            <a:lvl1pPr algn="l" defTabSz="914377"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pPr>
              <a:lnSpc>
                <a:spcPct val="113000"/>
              </a:lnSpc>
              <a:spcBef>
                <a:spcPts val="0"/>
              </a:spcBef>
              <a:spcAft>
                <a:spcPts val="800"/>
              </a:spcAft>
            </a:pPr>
            <a:r>
              <a:rPr lang="en-US" sz="4000" b="1" cap="all" dirty="0">
                <a:highlight>
                  <a:srgbClr val="FFC61F"/>
                </a:highlight>
                <a:latin typeface="Roboto" panose="02000000000000000000" pitchFamily="2" charset="0"/>
                <a:ea typeface="Roboto" panose="02000000000000000000" pitchFamily="2" charset="0"/>
                <a:cs typeface="Roboto" panose="02000000000000000000" pitchFamily="2" charset="0"/>
              </a:rPr>
              <a:t>Queensland (QLD)</a:t>
            </a:r>
            <a:endParaRPr lang="en-US" sz="4000" b="1" cap="all"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93276107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alpha val="10001"/>
          </a:schemeClr>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Text Placeholder 5">
            <a:extLst>
              <a:ext uri="{FF2B5EF4-FFF2-40B4-BE49-F238E27FC236}">
                <a16:creationId xmlns:a16="http://schemas.microsoft.com/office/drawing/2014/main" id="{9777CFD4-67F1-2E76-EDFD-878F70CB1E94}"/>
              </a:ext>
            </a:extLst>
          </p:cNvPr>
          <p:cNvSpPr txBox="1">
            <a:spLocks/>
          </p:cNvSpPr>
          <p:nvPr/>
        </p:nvSpPr>
        <p:spPr>
          <a:xfrm>
            <a:off x="865141" y="2415335"/>
            <a:ext cx="9580717" cy="3428788"/>
          </a:xfrm>
          <a:prstGeom prst="rect">
            <a:avLst/>
          </a:prstGeom>
        </p:spPr>
        <p:txBody>
          <a:bodyPr vert="horz" lIns="0" tIns="0" rIns="0" bIns="0" rtlCol="0">
            <a:normAutofit/>
          </a:bodyPr>
          <a:lstStyle>
            <a:lvl1pPr marL="0" indent="0" algn="l" defTabSz="914400" rtl="0" eaLnBrk="1" latinLnBrk="0" hangingPunct="1">
              <a:lnSpc>
                <a:spcPct val="90000"/>
              </a:lnSpc>
              <a:spcBef>
                <a:spcPts val="300"/>
              </a:spcBef>
              <a:spcAft>
                <a:spcPts val="600"/>
              </a:spcAft>
              <a:buFont typeface="Arial" panose="020B0604020202020204" pitchFamily="34" charset="0"/>
              <a:buNone/>
              <a:defRPr sz="1500" b="0" kern="1200">
                <a:solidFill>
                  <a:schemeClr val="tx1"/>
                </a:solidFill>
                <a:latin typeface="+mn-lt"/>
                <a:ea typeface="+mn-ea"/>
                <a:cs typeface="+mn-cs"/>
              </a:defRPr>
            </a:lvl1pPr>
            <a:lvl2pPr marL="144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2pPr>
            <a:lvl3pPr marL="288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3pPr>
            <a:lvl4pPr marL="432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4pPr>
            <a:lvl5pPr marL="576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base">
              <a:lnSpc>
                <a:spcPct val="113000"/>
              </a:lnSpc>
              <a:buFont typeface="Arial" panose="020B0604020202020204" pitchFamily="34" charset="0"/>
              <a:buChar char="•"/>
            </a:pPr>
            <a:r>
              <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hlinkClick r:id="rId3"/>
              </a:rPr>
              <a:t>SA Police</a:t>
            </a:r>
            <a:r>
              <a:rPr lang="en-AU" sz="2300" i="0" dirty="0">
                <a:solidFill>
                  <a:srgbClr val="000000"/>
                </a:solidFill>
                <a:effectLst/>
                <a:latin typeface="Roboto" panose="02000000000000000000" pitchFamily="2" charset="0"/>
                <a:ea typeface="Roboto" panose="02000000000000000000" pitchFamily="2" charset="0"/>
                <a:cs typeface="Roboto" panose="02000000000000000000" pitchFamily="2" charset="0"/>
              </a:rPr>
              <a:t> or</a:t>
            </a:r>
          </a:p>
          <a:p>
            <a:pPr marL="342900" indent="-342900" fontAlgn="base">
              <a:lnSpc>
                <a:spcPct val="113000"/>
              </a:lnSpc>
              <a:buFont typeface="Arial" panose="020B0604020202020204" pitchFamily="34" charset="0"/>
              <a:buChar char="•"/>
            </a:pPr>
            <a:r>
              <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hlinkClick r:id="rId4"/>
              </a:rPr>
              <a:t>Office of Public Integrity</a:t>
            </a:r>
            <a:endParaRPr lang="en-AU" sz="2300" u="none" strike="noStrike"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342900" indent="-342900" fontAlgn="base">
              <a:lnSpc>
                <a:spcPct val="113000"/>
              </a:lnSpc>
              <a:buFont typeface="Arial" panose="020B0604020202020204" pitchFamily="34" charset="0"/>
              <a:buChar char="•"/>
            </a:pPr>
            <a:r>
              <a:rPr lang="en-AU" sz="2300" i="0" dirty="0">
                <a:solidFill>
                  <a:srgbClr val="000000"/>
                </a:solidFill>
                <a:effectLst/>
                <a:latin typeface="Roboto" panose="02000000000000000000" pitchFamily="2" charset="0"/>
                <a:ea typeface="Roboto" panose="02000000000000000000" pitchFamily="2" charset="0"/>
                <a:cs typeface="Roboto" panose="02000000000000000000" pitchFamily="2" charset="0"/>
              </a:rPr>
              <a:t>Complaints may be referred to the </a:t>
            </a:r>
            <a:r>
              <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hlinkClick r:id="rId5"/>
              </a:rPr>
              <a:t>Independent Commission Against Corruption</a:t>
            </a:r>
            <a:r>
              <a:rPr lang="en-AU" sz="2300" i="0" dirty="0">
                <a:solidFill>
                  <a:srgbClr val="000000"/>
                </a:solidFill>
                <a:effectLst/>
                <a:latin typeface="Roboto" panose="02000000000000000000" pitchFamily="2" charset="0"/>
                <a:ea typeface="Roboto" panose="02000000000000000000" pitchFamily="2" charset="0"/>
                <a:cs typeface="Roboto" panose="02000000000000000000" pitchFamily="2" charset="0"/>
              </a:rPr>
              <a:t> who investigates the conduct of public SA officers</a:t>
            </a:r>
          </a:p>
          <a:p>
            <a:pPr fontAlgn="base">
              <a:lnSpc>
                <a:spcPct val="113000"/>
              </a:lnSpc>
              <a:spcBef>
                <a:spcPts val="0"/>
              </a:spcBef>
              <a:spcAft>
                <a:spcPts val="0"/>
              </a:spcAft>
            </a:pPr>
            <a:endParaRPr lang="en-AU" sz="2300"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fontAlgn="base">
              <a:lnSpc>
                <a:spcPct val="113000"/>
              </a:lnSpc>
            </a:pPr>
            <a:r>
              <a:rPr lang="en-AU" sz="2300" b="1" i="0" dirty="0">
                <a:solidFill>
                  <a:srgbClr val="000000"/>
                </a:solidFill>
                <a:effectLst/>
                <a:latin typeface="Roboto" panose="02000000000000000000" pitchFamily="2" charset="0"/>
                <a:ea typeface="Roboto" panose="02000000000000000000" pitchFamily="2" charset="0"/>
                <a:cs typeface="Roboto" panose="02000000000000000000" pitchFamily="2" charset="0"/>
              </a:rPr>
              <a:t>National: </a:t>
            </a:r>
            <a:r>
              <a:rPr lang="en-AU" sz="2300" i="0" dirty="0">
                <a:solidFill>
                  <a:srgbClr val="000000"/>
                </a:solidFill>
                <a:effectLst/>
                <a:latin typeface="Roboto" panose="02000000000000000000" pitchFamily="2" charset="0"/>
                <a:ea typeface="Roboto" panose="02000000000000000000" pitchFamily="2" charset="0"/>
                <a:cs typeface="Roboto" panose="02000000000000000000" pitchFamily="2" charset="0"/>
              </a:rPr>
              <a:t>Complaints against the Australian Federal Police (AFP) must be made directly with the </a:t>
            </a:r>
            <a:r>
              <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hlinkClick r:id="rId6"/>
              </a:rPr>
              <a:t>AFP</a:t>
            </a:r>
            <a:endPar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342900" indent="-342900" fontAlgn="base">
              <a:lnSpc>
                <a:spcPct val="113000"/>
              </a:lnSpc>
              <a:buFont typeface="Arial" panose="020B0604020202020204" pitchFamily="34" charset="0"/>
              <a:buChar char="•"/>
            </a:pPr>
            <a:endParaRPr lang="en-AU" sz="2300"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p:txBody>
      </p: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87</a:t>
            </a:fld>
            <a:endParaRPr lang="en-AU" dirty="0">
              <a:latin typeface="Roboto" panose="02000000000000000000" pitchFamily="2" charset="0"/>
              <a:ea typeface="Roboto" panose="02000000000000000000" pitchFamily="2" charset="0"/>
              <a:cs typeface="Roboto" panose="02000000000000000000" pitchFamily="2" charset="0"/>
            </a:endParaRPr>
          </a:p>
        </p:txBody>
      </p:sp>
      <p:pic>
        <p:nvPicPr>
          <p:cNvPr id="5" name="Picture 4" descr="Icon&#10;&#10;Description automatically generated">
            <a:extLst>
              <a:ext uri="{FF2B5EF4-FFF2-40B4-BE49-F238E27FC236}">
                <a16:creationId xmlns:a16="http://schemas.microsoft.com/office/drawing/2014/main" id="{D991A552-ADC7-FD77-CF70-754161FF1C23}"/>
              </a:ext>
            </a:extLst>
          </p:cNvPr>
          <p:cNvPicPr>
            <a:picLocks noChangeAspect="1"/>
          </p:cNvPicPr>
          <p:nvPr/>
        </p:nvPicPr>
        <p:blipFill>
          <a:blip r:embed="rId7"/>
          <a:stretch>
            <a:fillRect/>
          </a:stretch>
        </p:blipFill>
        <p:spPr>
          <a:xfrm>
            <a:off x="11353800" y="136525"/>
            <a:ext cx="744152" cy="744152"/>
          </a:xfrm>
          <a:prstGeom prst="rect">
            <a:avLst/>
          </a:prstGeom>
        </p:spPr>
      </p:pic>
      <p:sp>
        <p:nvSpPr>
          <p:cNvPr id="4" name="Title 1">
            <a:extLst>
              <a:ext uri="{FF2B5EF4-FFF2-40B4-BE49-F238E27FC236}">
                <a16:creationId xmlns:a16="http://schemas.microsoft.com/office/drawing/2014/main" id="{C2CDF74A-03DB-79F6-401C-901FE67937E4}"/>
              </a:ext>
            </a:extLst>
          </p:cNvPr>
          <p:cNvSpPr txBox="1">
            <a:spLocks/>
          </p:cNvSpPr>
          <p:nvPr/>
        </p:nvSpPr>
        <p:spPr>
          <a:xfrm>
            <a:off x="865142" y="1028176"/>
            <a:ext cx="6496554" cy="744152"/>
          </a:xfrm>
          <a:prstGeom prst="rect">
            <a:avLst/>
          </a:prstGeom>
        </p:spPr>
        <p:txBody>
          <a:bodyPr vert="horz" wrap="none" lIns="91440" tIns="45720" rIns="91440" bIns="45720" rtlCol="0" anchor="t">
            <a:noAutofit/>
          </a:bodyPr>
          <a:lstStyle>
            <a:lvl1pPr algn="l" defTabSz="914377"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pPr>
              <a:lnSpc>
                <a:spcPct val="113000"/>
              </a:lnSpc>
              <a:spcBef>
                <a:spcPts val="0"/>
              </a:spcBef>
              <a:spcAft>
                <a:spcPts val="800"/>
              </a:spcAft>
            </a:pPr>
            <a:r>
              <a:rPr lang="en-US" sz="4000" b="1" cap="all" dirty="0">
                <a:highlight>
                  <a:srgbClr val="F9E8F3"/>
                </a:highlight>
                <a:latin typeface="Roboto" panose="02000000000000000000" pitchFamily="2" charset="0"/>
                <a:ea typeface="Roboto" panose="02000000000000000000" pitchFamily="2" charset="0"/>
                <a:cs typeface="Roboto" panose="02000000000000000000" pitchFamily="2" charset="0"/>
              </a:rPr>
              <a:t>South Australia (SA)</a:t>
            </a:r>
            <a:endParaRPr lang="en-US" sz="4000" b="1" cap="all"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0709020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alpha val="10001"/>
          </a:schemeClr>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Text Placeholder 5">
            <a:extLst>
              <a:ext uri="{FF2B5EF4-FFF2-40B4-BE49-F238E27FC236}">
                <a16:creationId xmlns:a16="http://schemas.microsoft.com/office/drawing/2014/main" id="{9777CFD4-67F1-2E76-EDFD-878F70CB1E94}"/>
              </a:ext>
            </a:extLst>
          </p:cNvPr>
          <p:cNvSpPr txBox="1">
            <a:spLocks/>
          </p:cNvSpPr>
          <p:nvPr/>
        </p:nvSpPr>
        <p:spPr>
          <a:xfrm>
            <a:off x="915843" y="2446192"/>
            <a:ext cx="9607506" cy="3405094"/>
          </a:xfrm>
          <a:prstGeom prst="rect">
            <a:avLst/>
          </a:prstGeom>
        </p:spPr>
        <p:txBody>
          <a:bodyPr vert="horz" lIns="0" tIns="0" rIns="0" bIns="0" rtlCol="0">
            <a:normAutofit/>
          </a:bodyPr>
          <a:lstStyle>
            <a:lvl1pPr marL="0" indent="0" algn="l" defTabSz="914400" rtl="0" eaLnBrk="1" latinLnBrk="0" hangingPunct="1">
              <a:lnSpc>
                <a:spcPct val="90000"/>
              </a:lnSpc>
              <a:spcBef>
                <a:spcPts val="300"/>
              </a:spcBef>
              <a:spcAft>
                <a:spcPts val="600"/>
              </a:spcAft>
              <a:buFont typeface="Arial" panose="020B0604020202020204" pitchFamily="34" charset="0"/>
              <a:buNone/>
              <a:defRPr sz="1500" b="0" kern="1200">
                <a:solidFill>
                  <a:schemeClr val="tx1"/>
                </a:solidFill>
                <a:latin typeface="+mn-lt"/>
                <a:ea typeface="+mn-ea"/>
                <a:cs typeface="+mn-cs"/>
              </a:defRPr>
            </a:lvl1pPr>
            <a:lvl2pPr marL="144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2pPr>
            <a:lvl3pPr marL="288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3pPr>
            <a:lvl4pPr marL="432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4pPr>
            <a:lvl5pPr marL="576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base">
              <a:lnSpc>
                <a:spcPct val="113000"/>
              </a:lnSpc>
              <a:buFont typeface="Arial" panose="020B0604020202020204" pitchFamily="34" charset="0"/>
              <a:buChar char="•"/>
            </a:pPr>
            <a:r>
              <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hlinkClick r:id="rId3"/>
              </a:rPr>
              <a:t>Tasmania Police</a:t>
            </a:r>
            <a:r>
              <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 or</a:t>
            </a:r>
            <a:endParaRPr lang="en-AU" sz="2300" u="none" strike="noStrike"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342900" indent="-342900" fontAlgn="base">
              <a:lnSpc>
                <a:spcPct val="113000"/>
              </a:lnSpc>
              <a:buFont typeface="Arial" panose="020B0604020202020204" pitchFamily="34" charset="0"/>
              <a:buChar char="•"/>
            </a:pPr>
            <a:r>
              <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hlinkClick r:id="rId4"/>
              </a:rPr>
              <a:t>Ombudsman Tasmania</a:t>
            </a:r>
            <a:r>
              <a:rPr lang="en-AU" sz="2300" i="0" dirty="0">
                <a:solidFill>
                  <a:srgbClr val="000000"/>
                </a:solidFill>
                <a:effectLst/>
                <a:latin typeface="Roboto" panose="02000000000000000000" pitchFamily="2" charset="0"/>
                <a:ea typeface="Roboto" panose="02000000000000000000" pitchFamily="2" charset="0"/>
                <a:cs typeface="Roboto" panose="02000000000000000000" pitchFamily="2" charset="0"/>
              </a:rPr>
              <a:t> or </a:t>
            </a:r>
          </a:p>
          <a:p>
            <a:pPr marL="342900" indent="-342900" fontAlgn="base">
              <a:lnSpc>
                <a:spcPct val="113000"/>
              </a:lnSpc>
              <a:buFont typeface="Arial" panose="020B0604020202020204" pitchFamily="34" charset="0"/>
              <a:buChar char="•"/>
            </a:pPr>
            <a:r>
              <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hlinkClick r:id="rId5"/>
              </a:rPr>
              <a:t>Integrity Commission</a:t>
            </a:r>
            <a:endPar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fontAlgn="base">
              <a:lnSpc>
                <a:spcPct val="113000"/>
              </a:lnSpc>
            </a:pPr>
            <a:endParaRPr lang="en-AU" sz="2300" b="1"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fontAlgn="base">
              <a:lnSpc>
                <a:spcPct val="113000"/>
              </a:lnSpc>
            </a:pPr>
            <a:r>
              <a:rPr lang="en-AU" sz="2300" b="1" i="0" dirty="0">
                <a:solidFill>
                  <a:srgbClr val="000000"/>
                </a:solidFill>
                <a:effectLst/>
                <a:latin typeface="Roboto" panose="02000000000000000000" pitchFamily="2" charset="0"/>
                <a:ea typeface="Roboto" panose="02000000000000000000" pitchFamily="2" charset="0"/>
                <a:cs typeface="Roboto" panose="02000000000000000000" pitchFamily="2" charset="0"/>
              </a:rPr>
              <a:t>National: </a:t>
            </a:r>
            <a:r>
              <a:rPr lang="en-AU" sz="2300" i="0" dirty="0">
                <a:solidFill>
                  <a:srgbClr val="000000"/>
                </a:solidFill>
                <a:effectLst/>
                <a:latin typeface="Roboto" panose="02000000000000000000" pitchFamily="2" charset="0"/>
                <a:ea typeface="Roboto" panose="02000000000000000000" pitchFamily="2" charset="0"/>
                <a:cs typeface="Roboto" panose="02000000000000000000" pitchFamily="2" charset="0"/>
              </a:rPr>
              <a:t>Complaints against the Australian Federal Police (AFP) must be made directly with the </a:t>
            </a:r>
            <a:r>
              <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hlinkClick r:id="rId6"/>
              </a:rPr>
              <a:t>AFP</a:t>
            </a:r>
            <a:endPar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342900" indent="-342900" fontAlgn="base">
              <a:lnSpc>
                <a:spcPct val="113000"/>
              </a:lnSpc>
              <a:buFont typeface="Arial" panose="020B0604020202020204" pitchFamily="34" charset="0"/>
              <a:buChar char="•"/>
            </a:pPr>
            <a:endParaRPr lang="en-AU" sz="2300"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p:txBody>
      </p: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88</a:t>
            </a:fld>
            <a:endParaRPr lang="en-AU" dirty="0">
              <a:latin typeface="Roboto" panose="02000000000000000000" pitchFamily="2" charset="0"/>
              <a:ea typeface="Roboto" panose="02000000000000000000" pitchFamily="2" charset="0"/>
              <a:cs typeface="Roboto" panose="02000000000000000000" pitchFamily="2" charset="0"/>
            </a:endParaRPr>
          </a:p>
        </p:txBody>
      </p:sp>
      <p:pic>
        <p:nvPicPr>
          <p:cNvPr id="5" name="Picture 4" descr="Icon&#10;&#10;Description automatically generated">
            <a:extLst>
              <a:ext uri="{FF2B5EF4-FFF2-40B4-BE49-F238E27FC236}">
                <a16:creationId xmlns:a16="http://schemas.microsoft.com/office/drawing/2014/main" id="{D991A552-ADC7-FD77-CF70-754161FF1C23}"/>
              </a:ext>
            </a:extLst>
          </p:cNvPr>
          <p:cNvPicPr>
            <a:picLocks noChangeAspect="1"/>
          </p:cNvPicPr>
          <p:nvPr/>
        </p:nvPicPr>
        <p:blipFill>
          <a:blip r:embed="rId7"/>
          <a:stretch>
            <a:fillRect/>
          </a:stretch>
        </p:blipFill>
        <p:spPr>
          <a:xfrm>
            <a:off x="11353800" y="136525"/>
            <a:ext cx="744152" cy="744152"/>
          </a:xfrm>
          <a:prstGeom prst="rect">
            <a:avLst/>
          </a:prstGeom>
        </p:spPr>
      </p:pic>
      <p:sp>
        <p:nvSpPr>
          <p:cNvPr id="4" name="Title 1">
            <a:extLst>
              <a:ext uri="{FF2B5EF4-FFF2-40B4-BE49-F238E27FC236}">
                <a16:creationId xmlns:a16="http://schemas.microsoft.com/office/drawing/2014/main" id="{9AC4C64F-BE5E-8EEC-EFC6-31C09F6CF942}"/>
              </a:ext>
            </a:extLst>
          </p:cNvPr>
          <p:cNvSpPr txBox="1">
            <a:spLocks/>
          </p:cNvSpPr>
          <p:nvPr/>
        </p:nvSpPr>
        <p:spPr>
          <a:xfrm>
            <a:off x="915844" y="1006714"/>
            <a:ext cx="4818530" cy="744153"/>
          </a:xfrm>
          <a:prstGeom prst="rect">
            <a:avLst/>
          </a:prstGeom>
        </p:spPr>
        <p:txBody>
          <a:bodyPr vert="horz" wrap="none" lIns="91440" tIns="45720" rIns="91440" bIns="45720" rtlCol="0" anchor="t">
            <a:noAutofit/>
          </a:bodyPr>
          <a:lstStyle>
            <a:lvl1pPr algn="l" defTabSz="914377"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pPr>
              <a:lnSpc>
                <a:spcPct val="113000"/>
              </a:lnSpc>
              <a:spcBef>
                <a:spcPts val="0"/>
              </a:spcBef>
              <a:spcAft>
                <a:spcPts val="800"/>
              </a:spcAft>
            </a:pPr>
            <a:r>
              <a:rPr lang="en-US" sz="4000" b="1" cap="all" dirty="0">
                <a:highlight>
                  <a:srgbClr val="FFFFC8"/>
                </a:highlight>
                <a:latin typeface="Roboto" panose="02000000000000000000" pitchFamily="2" charset="0"/>
                <a:ea typeface="Roboto" panose="02000000000000000000" pitchFamily="2" charset="0"/>
                <a:cs typeface="Roboto" panose="02000000000000000000" pitchFamily="2" charset="0"/>
              </a:rPr>
              <a:t>Tasmania (TAS)</a:t>
            </a:r>
            <a:endParaRPr lang="en-US" sz="4000" b="1" cap="all"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3528204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alpha val="10001"/>
          </a:schemeClr>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Text Placeholder 5">
            <a:extLst>
              <a:ext uri="{FF2B5EF4-FFF2-40B4-BE49-F238E27FC236}">
                <a16:creationId xmlns:a16="http://schemas.microsoft.com/office/drawing/2014/main" id="{9777CFD4-67F1-2E76-EDFD-878F70CB1E94}"/>
              </a:ext>
            </a:extLst>
          </p:cNvPr>
          <p:cNvSpPr txBox="1">
            <a:spLocks/>
          </p:cNvSpPr>
          <p:nvPr/>
        </p:nvSpPr>
        <p:spPr>
          <a:xfrm>
            <a:off x="865141" y="2652670"/>
            <a:ext cx="9627212" cy="2571092"/>
          </a:xfrm>
          <a:prstGeom prst="rect">
            <a:avLst/>
          </a:prstGeom>
        </p:spPr>
        <p:txBody>
          <a:bodyPr vert="horz" lIns="0" tIns="0" rIns="0" bIns="0" rtlCol="0">
            <a:normAutofit/>
          </a:bodyPr>
          <a:lstStyle>
            <a:lvl1pPr marL="0" indent="0" algn="l" defTabSz="914400" rtl="0" eaLnBrk="1" latinLnBrk="0" hangingPunct="1">
              <a:lnSpc>
                <a:spcPct val="90000"/>
              </a:lnSpc>
              <a:spcBef>
                <a:spcPts val="300"/>
              </a:spcBef>
              <a:spcAft>
                <a:spcPts val="600"/>
              </a:spcAft>
              <a:buFont typeface="Arial" panose="020B0604020202020204" pitchFamily="34" charset="0"/>
              <a:buNone/>
              <a:defRPr sz="1500" b="0" kern="1200">
                <a:solidFill>
                  <a:schemeClr val="tx1"/>
                </a:solidFill>
                <a:latin typeface="+mn-lt"/>
                <a:ea typeface="+mn-ea"/>
                <a:cs typeface="+mn-cs"/>
              </a:defRPr>
            </a:lvl1pPr>
            <a:lvl2pPr marL="144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2pPr>
            <a:lvl3pPr marL="288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3pPr>
            <a:lvl4pPr marL="432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4pPr>
            <a:lvl5pPr marL="576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base">
              <a:lnSpc>
                <a:spcPct val="113000"/>
              </a:lnSpc>
              <a:buFont typeface="Arial" panose="020B0604020202020204" pitchFamily="34" charset="0"/>
              <a:buChar char="•"/>
            </a:pPr>
            <a:r>
              <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hlinkClick r:id="rId3"/>
              </a:rPr>
              <a:t>Police Conduct Unit</a:t>
            </a:r>
            <a:r>
              <a:rPr lang="en-AU" sz="2300" i="0" dirty="0">
                <a:solidFill>
                  <a:srgbClr val="000000"/>
                </a:solidFill>
                <a:effectLst/>
                <a:latin typeface="Roboto" panose="02000000000000000000" pitchFamily="2" charset="0"/>
                <a:ea typeface="Roboto" panose="02000000000000000000" pitchFamily="2" charset="0"/>
                <a:cs typeface="Roboto" panose="02000000000000000000" pitchFamily="2" charset="0"/>
              </a:rPr>
              <a:t> or </a:t>
            </a:r>
          </a:p>
          <a:p>
            <a:pPr marL="342900" indent="-342900" fontAlgn="base">
              <a:lnSpc>
                <a:spcPct val="113000"/>
              </a:lnSpc>
              <a:buFont typeface="Arial" panose="020B0604020202020204" pitchFamily="34" charset="0"/>
              <a:buChar char="•"/>
            </a:pPr>
            <a:r>
              <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hlinkClick r:id="rId4"/>
              </a:rPr>
              <a:t>Independent Broad-based Anti-Corruption Commission</a:t>
            </a:r>
            <a:endParaRPr lang="en-US" sz="2300" dirty="0">
              <a:highlight>
                <a:srgbClr val="8DCCFF"/>
              </a:highlight>
              <a:latin typeface="Roboto" panose="02000000000000000000" pitchFamily="2" charset="0"/>
              <a:ea typeface="Roboto" panose="02000000000000000000" pitchFamily="2" charset="0"/>
              <a:cs typeface="Roboto" panose="02000000000000000000" pitchFamily="2" charset="0"/>
            </a:endParaRPr>
          </a:p>
          <a:p>
            <a:pPr fontAlgn="base">
              <a:lnSpc>
                <a:spcPct val="113000"/>
              </a:lnSpc>
              <a:spcBef>
                <a:spcPts val="0"/>
              </a:spcBef>
              <a:spcAft>
                <a:spcPts val="0"/>
              </a:spcAft>
            </a:pPr>
            <a:endParaRPr lang="en-AU" sz="2300" b="1"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fontAlgn="base">
              <a:lnSpc>
                <a:spcPct val="113000"/>
              </a:lnSpc>
              <a:spcBef>
                <a:spcPts val="1200"/>
              </a:spcBef>
            </a:pPr>
            <a:r>
              <a:rPr lang="en-AU" sz="2300" b="1" i="0" dirty="0">
                <a:solidFill>
                  <a:srgbClr val="000000"/>
                </a:solidFill>
                <a:effectLst/>
                <a:latin typeface="Roboto" panose="02000000000000000000" pitchFamily="2" charset="0"/>
                <a:ea typeface="Roboto" panose="02000000000000000000" pitchFamily="2" charset="0"/>
                <a:cs typeface="Roboto" panose="02000000000000000000" pitchFamily="2" charset="0"/>
              </a:rPr>
              <a:t>National: </a:t>
            </a:r>
            <a:r>
              <a:rPr lang="en-AU" sz="2300" i="0" dirty="0">
                <a:solidFill>
                  <a:srgbClr val="000000"/>
                </a:solidFill>
                <a:effectLst/>
                <a:latin typeface="Roboto" panose="02000000000000000000" pitchFamily="2" charset="0"/>
                <a:ea typeface="Roboto" panose="02000000000000000000" pitchFamily="2" charset="0"/>
                <a:cs typeface="Roboto" panose="02000000000000000000" pitchFamily="2" charset="0"/>
              </a:rPr>
              <a:t>Complaints against the Australian Federal Police (AFP) must be made directly with the </a:t>
            </a:r>
            <a:r>
              <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hlinkClick r:id="rId5"/>
              </a:rPr>
              <a:t>AFP</a:t>
            </a:r>
            <a:endPar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fontAlgn="base">
              <a:lnSpc>
                <a:spcPct val="113000"/>
              </a:lnSpc>
            </a:pPr>
            <a:endPar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p:txBody>
      </p: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89</a:t>
            </a:fld>
            <a:endParaRPr lang="en-AU" dirty="0">
              <a:latin typeface="Roboto" panose="02000000000000000000" pitchFamily="2" charset="0"/>
              <a:ea typeface="Roboto" panose="02000000000000000000" pitchFamily="2" charset="0"/>
              <a:cs typeface="Roboto" panose="02000000000000000000" pitchFamily="2" charset="0"/>
            </a:endParaRPr>
          </a:p>
        </p:txBody>
      </p:sp>
      <p:pic>
        <p:nvPicPr>
          <p:cNvPr id="5" name="Picture 4" descr="Icon&#10;&#10;Description automatically generated">
            <a:extLst>
              <a:ext uri="{FF2B5EF4-FFF2-40B4-BE49-F238E27FC236}">
                <a16:creationId xmlns:a16="http://schemas.microsoft.com/office/drawing/2014/main" id="{D991A552-ADC7-FD77-CF70-754161FF1C23}"/>
              </a:ext>
            </a:extLst>
          </p:cNvPr>
          <p:cNvPicPr>
            <a:picLocks noChangeAspect="1"/>
          </p:cNvPicPr>
          <p:nvPr/>
        </p:nvPicPr>
        <p:blipFill>
          <a:blip r:embed="rId6"/>
          <a:stretch>
            <a:fillRect/>
          </a:stretch>
        </p:blipFill>
        <p:spPr>
          <a:xfrm>
            <a:off x="11353800" y="136525"/>
            <a:ext cx="744152" cy="744152"/>
          </a:xfrm>
          <a:prstGeom prst="rect">
            <a:avLst/>
          </a:prstGeom>
        </p:spPr>
      </p:pic>
      <p:sp>
        <p:nvSpPr>
          <p:cNvPr id="4" name="Title 1">
            <a:extLst>
              <a:ext uri="{FF2B5EF4-FFF2-40B4-BE49-F238E27FC236}">
                <a16:creationId xmlns:a16="http://schemas.microsoft.com/office/drawing/2014/main" id="{C490FA85-7612-48F9-BA85-6AD4F6317D72}"/>
              </a:ext>
            </a:extLst>
          </p:cNvPr>
          <p:cNvSpPr txBox="1">
            <a:spLocks/>
          </p:cNvSpPr>
          <p:nvPr/>
        </p:nvSpPr>
        <p:spPr>
          <a:xfrm>
            <a:off x="865141" y="1045070"/>
            <a:ext cx="5771624" cy="744152"/>
          </a:xfrm>
          <a:prstGeom prst="rect">
            <a:avLst/>
          </a:prstGeom>
        </p:spPr>
        <p:txBody>
          <a:bodyPr vert="horz" wrap="none" lIns="91440" tIns="45720" rIns="91440" bIns="45720" rtlCol="0" anchor="t">
            <a:noAutofit/>
          </a:bodyPr>
          <a:lstStyle>
            <a:lvl1pPr algn="l" defTabSz="914377"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pPr>
              <a:lnSpc>
                <a:spcPct val="113000"/>
              </a:lnSpc>
              <a:spcBef>
                <a:spcPts val="0"/>
              </a:spcBef>
              <a:spcAft>
                <a:spcPts val="800"/>
              </a:spcAft>
            </a:pPr>
            <a:r>
              <a:rPr lang="en-US" sz="4000" b="1" cap="all" dirty="0">
                <a:highlight>
                  <a:srgbClr val="F3E4D7"/>
                </a:highlight>
                <a:latin typeface="Roboto" panose="02000000000000000000" pitchFamily="2" charset="0"/>
                <a:ea typeface="Roboto" panose="02000000000000000000" pitchFamily="2" charset="0"/>
                <a:cs typeface="Roboto" panose="02000000000000000000" pitchFamily="2" charset="0"/>
              </a:rPr>
              <a:t>Victoria (VIC)</a:t>
            </a:r>
            <a:endParaRPr lang="en-US" sz="4000" b="1" cap="all"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108632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672CF6-3165-CF8E-B92F-2916315627BA}"/>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443DA11D-2439-A703-DA17-9E73817FB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85187" cy="6857999"/>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D35540DF-D421-283C-4E39-FEC631ECE2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703"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68205ADE-EE75-69DC-FE89-636D0968DBD8}"/>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6" name="Slide Number Placeholder 3">
            <a:extLst>
              <a:ext uri="{FF2B5EF4-FFF2-40B4-BE49-F238E27FC236}">
                <a16:creationId xmlns:a16="http://schemas.microsoft.com/office/drawing/2014/main" id="{17045588-59A0-317C-B6D7-BDFCD92AD31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9</a:t>
            </a:fld>
            <a:endParaRPr lang="en-AU" dirty="0">
              <a:latin typeface="Roboto" panose="02000000000000000000" pitchFamily="2" charset="0"/>
              <a:ea typeface="Roboto" panose="02000000000000000000" pitchFamily="2" charset="0"/>
              <a:cs typeface="Roboto" panose="02000000000000000000" pitchFamily="2" charset="0"/>
            </a:endParaRPr>
          </a:p>
        </p:txBody>
      </p:sp>
      <p:sp>
        <p:nvSpPr>
          <p:cNvPr id="10" name="Content Placeholder 4">
            <a:extLst>
              <a:ext uri="{FF2B5EF4-FFF2-40B4-BE49-F238E27FC236}">
                <a16:creationId xmlns:a16="http://schemas.microsoft.com/office/drawing/2014/main" id="{8947BB5F-8442-77C3-8338-CC3DA3069B35}"/>
              </a:ext>
            </a:extLst>
          </p:cNvPr>
          <p:cNvSpPr>
            <a:spLocks noGrp="1"/>
          </p:cNvSpPr>
          <p:nvPr>
            <p:ph sz="quarter" idx="13"/>
          </p:nvPr>
        </p:nvSpPr>
        <p:spPr>
          <a:xfrm>
            <a:off x="5151703" y="2747876"/>
            <a:ext cx="5383215" cy="2579346"/>
          </a:xfrm>
        </p:spPr>
        <p:txBody>
          <a:bodyPr vert="horz" lIns="91440" tIns="45720" rIns="91440" bIns="45720" rtlCol="0">
            <a:normAutofit/>
          </a:bodyPr>
          <a:lstStyle/>
          <a:p>
            <a:pPr marL="400050" indent="-342900">
              <a:lnSpc>
                <a:spcPct val="134000"/>
              </a:lnSpc>
              <a:buFont typeface="Arial" panose="020B0604020202020204" pitchFamily="34" charset="0"/>
              <a:buChar char="•"/>
            </a:pPr>
            <a:r>
              <a:rPr lang="en-US" sz="3000" dirty="0">
                <a:latin typeface="Roboto" panose="02000000000000000000" pitchFamily="2" charset="0"/>
                <a:ea typeface="Roboto" panose="02000000000000000000" pitchFamily="2" charset="0"/>
                <a:cs typeface="Roboto" panose="02000000000000000000" pitchFamily="2" charset="0"/>
              </a:rPr>
              <a:t>About CopWatch</a:t>
            </a:r>
          </a:p>
          <a:p>
            <a:pPr marL="400050" indent="-342900">
              <a:lnSpc>
                <a:spcPct val="134000"/>
              </a:lnSpc>
              <a:buFont typeface="Arial" panose="020B0604020202020204" pitchFamily="34" charset="0"/>
              <a:buChar char="•"/>
            </a:pPr>
            <a:r>
              <a:rPr lang="en-US" sz="3000" dirty="0">
                <a:latin typeface="Roboto" panose="02000000000000000000" pitchFamily="2" charset="0"/>
                <a:ea typeface="Roboto" panose="02000000000000000000" pitchFamily="2" charset="0"/>
                <a:cs typeface="Roboto" panose="02000000000000000000" pitchFamily="2" charset="0"/>
              </a:rPr>
              <a:t>Why CopWatch was created</a:t>
            </a:r>
          </a:p>
          <a:p>
            <a:pPr marL="400050" indent="-342900">
              <a:lnSpc>
                <a:spcPct val="134000"/>
              </a:lnSpc>
              <a:buFont typeface="Arial" panose="020B0604020202020204" pitchFamily="34" charset="0"/>
              <a:buChar char="•"/>
            </a:pPr>
            <a:r>
              <a:rPr lang="en-US" sz="3000" dirty="0">
                <a:latin typeface="Roboto" panose="02000000000000000000" pitchFamily="2" charset="0"/>
                <a:ea typeface="Roboto" panose="02000000000000000000" pitchFamily="2" charset="0"/>
                <a:cs typeface="Roboto" panose="02000000000000000000" pitchFamily="2" charset="0"/>
              </a:rPr>
              <a:t>Who can use CopWatch</a:t>
            </a:r>
          </a:p>
        </p:txBody>
      </p:sp>
      <p:sp>
        <p:nvSpPr>
          <p:cNvPr id="2" name="Title 2">
            <a:extLst>
              <a:ext uri="{FF2B5EF4-FFF2-40B4-BE49-F238E27FC236}">
                <a16:creationId xmlns:a16="http://schemas.microsoft.com/office/drawing/2014/main" id="{F5E13270-BA9F-9DF0-B434-ED63D1CE41C1}"/>
              </a:ext>
            </a:extLst>
          </p:cNvPr>
          <p:cNvSpPr txBox="1">
            <a:spLocks/>
          </p:cNvSpPr>
          <p:nvPr/>
        </p:nvSpPr>
        <p:spPr>
          <a:xfrm>
            <a:off x="5151703" y="1052132"/>
            <a:ext cx="5473625" cy="456813"/>
          </a:xfrm>
          <a:prstGeom prst="rect">
            <a:avLst/>
          </a:prstGeom>
        </p:spPr>
        <p:txBody>
          <a:bodyPr vert="horz" wrap="none" lIns="0" tIns="0" rIns="0" bIns="0" rtlCol="0" anchor="t">
            <a:noAutofit/>
          </a:bodyPr>
          <a:lstStyle>
            <a:lvl1pPr algn="l" defTabSz="914377"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r>
              <a:rPr lang="en-AU" sz="4500" b="1" dirty="0">
                <a:latin typeface="Roboto" panose="02000000000000000000" pitchFamily="2" charset="0"/>
                <a:ea typeface="Roboto" panose="02000000000000000000" pitchFamily="2" charset="0"/>
                <a:cs typeface="Roboto" panose="02000000000000000000" pitchFamily="2" charset="0"/>
              </a:rPr>
              <a:t>ABOUT COPWATCH</a:t>
            </a:r>
          </a:p>
        </p:txBody>
      </p:sp>
      <p:sp>
        <p:nvSpPr>
          <p:cNvPr id="4" name="Rectangle 3">
            <a:extLst>
              <a:ext uri="{FF2B5EF4-FFF2-40B4-BE49-F238E27FC236}">
                <a16:creationId xmlns:a16="http://schemas.microsoft.com/office/drawing/2014/main" id="{299C1FDD-FA2B-EFAF-A07D-9A840C02DA18}"/>
              </a:ext>
            </a:extLst>
          </p:cNvPr>
          <p:cNvSpPr/>
          <p:nvPr/>
        </p:nvSpPr>
        <p:spPr>
          <a:xfrm>
            <a:off x="5486400" y="1530778"/>
            <a:ext cx="5953008" cy="5324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r"/>
            <a:r>
              <a:rPr lang="en-AU" sz="4500" b="1" dirty="0">
                <a:solidFill>
                  <a:srgbClr val="FFCE00"/>
                </a:solidFill>
                <a:latin typeface="Roboto" panose="02000000000000000000" pitchFamily="2" charset="0"/>
                <a:ea typeface="Roboto" panose="02000000000000000000" pitchFamily="2" charset="0"/>
                <a:cs typeface="Roboto" panose="02000000000000000000" pitchFamily="2" charset="0"/>
              </a:rPr>
              <a:t>SECTION OVERVIEW</a:t>
            </a:r>
            <a:endParaRPr lang="en-AU" sz="4500" dirty="0">
              <a:solidFill>
                <a:srgbClr val="FFCE00"/>
              </a:solidFill>
              <a:latin typeface="Roboto" panose="02000000000000000000" pitchFamily="2" charset="0"/>
              <a:ea typeface="Roboto" panose="02000000000000000000" pitchFamily="2" charset="0"/>
              <a:cs typeface="Roboto" panose="02000000000000000000" pitchFamily="2" charset="0"/>
            </a:endParaRPr>
          </a:p>
        </p:txBody>
      </p:sp>
      <p:pic>
        <p:nvPicPr>
          <p:cNvPr id="9" name="Picture 8" descr="Icon&#10;&#10;Description automatically generated">
            <a:extLst>
              <a:ext uri="{FF2B5EF4-FFF2-40B4-BE49-F238E27FC236}">
                <a16:creationId xmlns:a16="http://schemas.microsoft.com/office/drawing/2014/main" id="{8F3D8C4A-0DB9-598F-3F0C-C3F24FFA3216}"/>
              </a:ext>
            </a:extLst>
          </p:cNvPr>
          <p:cNvPicPr>
            <a:picLocks noChangeAspect="1"/>
          </p:cNvPicPr>
          <p:nvPr/>
        </p:nvPicPr>
        <p:blipFill>
          <a:blip r:embed="rId3"/>
          <a:stretch>
            <a:fillRect/>
          </a:stretch>
        </p:blipFill>
        <p:spPr>
          <a:xfrm>
            <a:off x="752592" y="1988999"/>
            <a:ext cx="2880000" cy="2880000"/>
          </a:xfrm>
          <a:prstGeom prst="rect">
            <a:avLst/>
          </a:prstGeom>
          <a:noFill/>
        </p:spPr>
      </p:pic>
    </p:spTree>
    <p:extLst>
      <p:ext uri="{BB962C8B-B14F-4D97-AF65-F5344CB8AC3E}">
        <p14:creationId xmlns:p14="http://schemas.microsoft.com/office/powerpoint/2010/main" val="8733011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alpha val="10001"/>
          </a:schemeClr>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Text Placeholder 5">
            <a:extLst>
              <a:ext uri="{FF2B5EF4-FFF2-40B4-BE49-F238E27FC236}">
                <a16:creationId xmlns:a16="http://schemas.microsoft.com/office/drawing/2014/main" id="{9777CFD4-67F1-2E76-EDFD-878F70CB1E94}"/>
              </a:ext>
            </a:extLst>
          </p:cNvPr>
          <p:cNvSpPr txBox="1">
            <a:spLocks/>
          </p:cNvSpPr>
          <p:nvPr/>
        </p:nvSpPr>
        <p:spPr>
          <a:xfrm>
            <a:off x="865141" y="2482204"/>
            <a:ext cx="9720201" cy="3504649"/>
          </a:xfrm>
          <a:prstGeom prst="rect">
            <a:avLst/>
          </a:prstGeom>
        </p:spPr>
        <p:txBody>
          <a:bodyPr vert="horz" lIns="0" tIns="0" rIns="0" bIns="0" rtlCol="0">
            <a:normAutofit/>
          </a:bodyPr>
          <a:lstStyle>
            <a:lvl1pPr marL="0" indent="0" algn="l" defTabSz="914400" rtl="0" eaLnBrk="1" latinLnBrk="0" hangingPunct="1">
              <a:lnSpc>
                <a:spcPct val="90000"/>
              </a:lnSpc>
              <a:spcBef>
                <a:spcPts val="300"/>
              </a:spcBef>
              <a:spcAft>
                <a:spcPts val="600"/>
              </a:spcAft>
              <a:buFont typeface="Arial" panose="020B0604020202020204" pitchFamily="34" charset="0"/>
              <a:buNone/>
              <a:defRPr sz="1500" b="0" kern="1200">
                <a:solidFill>
                  <a:schemeClr val="tx1"/>
                </a:solidFill>
                <a:latin typeface="+mn-lt"/>
                <a:ea typeface="+mn-ea"/>
                <a:cs typeface="+mn-cs"/>
              </a:defRPr>
            </a:lvl1pPr>
            <a:lvl2pPr marL="144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2pPr>
            <a:lvl3pPr marL="288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3pPr>
            <a:lvl4pPr marL="432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4pPr>
            <a:lvl5pPr marL="576000" indent="-144000" algn="l" defTabSz="914400" rtl="0" eaLnBrk="1" latinLnBrk="0" hangingPunct="1">
              <a:lnSpc>
                <a:spcPct val="90000"/>
              </a:lnSpc>
              <a:spcBef>
                <a:spcPts val="0"/>
              </a:spcBef>
              <a:spcAft>
                <a:spcPts val="600"/>
              </a:spcAft>
              <a:buFont typeface="System Font Regular"/>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base">
              <a:lnSpc>
                <a:spcPct val="113000"/>
              </a:lnSpc>
              <a:buFont typeface="Arial" panose="020B0604020202020204" pitchFamily="34" charset="0"/>
              <a:buChar char="•"/>
            </a:pPr>
            <a:r>
              <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hlinkClick r:id="rId3"/>
              </a:rPr>
              <a:t>WA Police</a:t>
            </a:r>
            <a:r>
              <a:rPr lang="en-AU" sz="2300" i="0" dirty="0">
                <a:solidFill>
                  <a:srgbClr val="000000"/>
                </a:solidFill>
                <a:effectLst/>
                <a:latin typeface="Roboto" panose="02000000000000000000" pitchFamily="2" charset="0"/>
                <a:ea typeface="Roboto" panose="02000000000000000000" pitchFamily="2" charset="0"/>
                <a:cs typeface="Roboto" panose="02000000000000000000" pitchFamily="2" charset="0"/>
              </a:rPr>
              <a:t> or </a:t>
            </a:r>
          </a:p>
          <a:p>
            <a:pPr marL="342900" indent="-342900" fontAlgn="base">
              <a:lnSpc>
                <a:spcPct val="113000"/>
              </a:lnSpc>
              <a:buFont typeface="Arial" panose="020B0604020202020204" pitchFamily="34" charset="0"/>
              <a:buChar char="•"/>
            </a:pPr>
            <a:r>
              <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hlinkClick r:id="rId4"/>
              </a:rPr>
              <a:t>Corruption and Crime Commission</a:t>
            </a:r>
            <a:r>
              <a:rPr lang="en-AU" sz="2300" i="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p>
          <a:p>
            <a:pPr marL="342900" indent="-342900" fontAlgn="base">
              <a:lnSpc>
                <a:spcPct val="113000"/>
              </a:lnSpc>
              <a:buFont typeface="Arial" panose="020B0604020202020204" pitchFamily="34" charset="0"/>
              <a:buChar char="•"/>
            </a:pPr>
            <a:r>
              <a:rPr lang="en-AU" sz="2300" i="0" dirty="0">
                <a:solidFill>
                  <a:srgbClr val="000000"/>
                </a:solidFill>
                <a:effectLst/>
                <a:latin typeface="Roboto" panose="02000000000000000000" pitchFamily="2" charset="0"/>
                <a:ea typeface="Roboto" panose="02000000000000000000" pitchFamily="2" charset="0"/>
                <a:cs typeface="Roboto" panose="02000000000000000000" pitchFamily="2" charset="0"/>
              </a:rPr>
              <a:t>You can also complain to the </a:t>
            </a:r>
            <a:r>
              <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hlinkClick r:id="rId5"/>
              </a:rPr>
              <a:t>Ombudsman WA</a:t>
            </a:r>
            <a:r>
              <a:rPr lang="en-AU" sz="2300" i="0" dirty="0">
                <a:solidFill>
                  <a:srgbClr val="000000"/>
                </a:solidFill>
                <a:effectLst/>
                <a:latin typeface="Roboto" panose="02000000000000000000" pitchFamily="2" charset="0"/>
                <a:ea typeface="Roboto" panose="02000000000000000000" pitchFamily="2" charset="0"/>
                <a:cs typeface="Roboto" panose="02000000000000000000" pitchFamily="2" charset="0"/>
              </a:rPr>
              <a:t>, but only if the complaint is about police administration (eg if they lose your file)</a:t>
            </a:r>
          </a:p>
          <a:p>
            <a:pPr fontAlgn="base">
              <a:lnSpc>
                <a:spcPct val="113000"/>
              </a:lnSpc>
              <a:spcBef>
                <a:spcPts val="0"/>
              </a:spcBef>
              <a:spcAft>
                <a:spcPts val="0"/>
              </a:spcAft>
            </a:pPr>
            <a:br>
              <a:rPr lang="en-AU" sz="2300" b="1" i="0" dirty="0">
                <a:solidFill>
                  <a:srgbClr val="000000"/>
                </a:solidFill>
                <a:effectLst/>
                <a:latin typeface="Roboto" panose="02000000000000000000" pitchFamily="2" charset="0"/>
                <a:ea typeface="Roboto" panose="02000000000000000000" pitchFamily="2" charset="0"/>
                <a:cs typeface="Roboto" panose="02000000000000000000" pitchFamily="2" charset="0"/>
              </a:rPr>
            </a:br>
            <a:r>
              <a:rPr lang="en-AU" sz="2300" b="1" i="0" dirty="0">
                <a:solidFill>
                  <a:srgbClr val="000000"/>
                </a:solidFill>
                <a:effectLst/>
                <a:latin typeface="Roboto" panose="02000000000000000000" pitchFamily="2" charset="0"/>
                <a:ea typeface="Roboto" panose="02000000000000000000" pitchFamily="2" charset="0"/>
                <a:cs typeface="Roboto" panose="02000000000000000000" pitchFamily="2" charset="0"/>
              </a:rPr>
              <a:t>National: </a:t>
            </a:r>
            <a:r>
              <a:rPr lang="en-AU" sz="2300" i="0" dirty="0">
                <a:solidFill>
                  <a:srgbClr val="000000"/>
                </a:solidFill>
                <a:effectLst/>
                <a:latin typeface="Roboto" panose="02000000000000000000" pitchFamily="2" charset="0"/>
                <a:ea typeface="Roboto" panose="02000000000000000000" pitchFamily="2" charset="0"/>
                <a:cs typeface="Roboto" panose="02000000000000000000" pitchFamily="2" charset="0"/>
              </a:rPr>
              <a:t>Complaints against the Australian Federal Police (AFP) must be made directly with the </a:t>
            </a:r>
            <a:r>
              <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hlinkClick r:id="rId6"/>
              </a:rPr>
              <a:t>AFP</a:t>
            </a:r>
            <a:endPar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fontAlgn="base">
              <a:lnSpc>
                <a:spcPct val="113000"/>
              </a:lnSpc>
            </a:pPr>
            <a:endParaRPr lang="en-AU" sz="23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p:txBody>
      </p: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90</a:t>
            </a:fld>
            <a:endParaRPr lang="en-AU" dirty="0">
              <a:latin typeface="Roboto" panose="02000000000000000000" pitchFamily="2" charset="0"/>
              <a:ea typeface="Roboto" panose="02000000000000000000" pitchFamily="2" charset="0"/>
              <a:cs typeface="Roboto" panose="02000000000000000000" pitchFamily="2" charset="0"/>
            </a:endParaRPr>
          </a:p>
        </p:txBody>
      </p:sp>
      <p:pic>
        <p:nvPicPr>
          <p:cNvPr id="5" name="Picture 4" descr="Icon&#10;&#10;Description automatically generated">
            <a:extLst>
              <a:ext uri="{FF2B5EF4-FFF2-40B4-BE49-F238E27FC236}">
                <a16:creationId xmlns:a16="http://schemas.microsoft.com/office/drawing/2014/main" id="{D991A552-ADC7-FD77-CF70-754161FF1C23}"/>
              </a:ext>
            </a:extLst>
          </p:cNvPr>
          <p:cNvPicPr>
            <a:picLocks noChangeAspect="1"/>
          </p:cNvPicPr>
          <p:nvPr/>
        </p:nvPicPr>
        <p:blipFill>
          <a:blip r:embed="rId7"/>
          <a:stretch>
            <a:fillRect/>
          </a:stretch>
        </p:blipFill>
        <p:spPr>
          <a:xfrm>
            <a:off x="11353800" y="136525"/>
            <a:ext cx="744152" cy="744152"/>
          </a:xfrm>
          <a:prstGeom prst="rect">
            <a:avLst/>
          </a:prstGeom>
        </p:spPr>
      </p:pic>
      <p:sp>
        <p:nvSpPr>
          <p:cNvPr id="4" name="Title 1">
            <a:extLst>
              <a:ext uri="{FF2B5EF4-FFF2-40B4-BE49-F238E27FC236}">
                <a16:creationId xmlns:a16="http://schemas.microsoft.com/office/drawing/2014/main" id="{FBA77B58-7712-8A11-F1DD-986A3DC925F1}"/>
              </a:ext>
            </a:extLst>
          </p:cNvPr>
          <p:cNvSpPr txBox="1">
            <a:spLocks/>
          </p:cNvSpPr>
          <p:nvPr/>
        </p:nvSpPr>
        <p:spPr>
          <a:xfrm>
            <a:off x="865141" y="997274"/>
            <a:ext cx="7674425" cy="744152"/>
          </a:xfrm>
          <a:prstGeom prst="rect">
            <a:avLst/>
          </a:prstGeom>
        </p:spPr>
        <p:txBody>
          <a:bodyPr vert="horz" wrap="none" lIns="91440" tIns="45720" rIns="91440" bIns="45720" rtlCol="0" anchor="t">
            <a:noAutofit/>
          </a:bodyPr>
          <a:lstStyle>
            <a:lvl1pPr algn="l" defTabSz="914377"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pPr>
              <a:lnSpc>
                <a:spcPct val="113000"/>
              </a:lnSpc>
              <a:spcBef>
                <a:spcPts val="0"/>
              </a:spcBef>
              <a:spcAft>
                <a:spcPts val="800"/>
              </a:spcAft>
            </a:pPr>
            <a:r>
              <a:rPr lang="en-US" sz="4000" b="1" cap="all" dirty="0">
                <a:highlight>
                  <a:srgbClr val="8DCCFF"/>
                </a:highlight>
                <a:latin typeface="Roboto" panose="02000000000000000000" pitchFamily="2" charset="0"/>
                <a:ea typeface="Roboto" panose="02000000000000000000" pitchFamily="2" charset="0"/>
                <a:cs typeface="Roboto" panose="02000000000000000000" pitchFamily="2" charset="0"/>
              </a:rPr>
              <a:t>Western Australia (WA)</a:t>
            </a:r>
            <a:endParaRPr lang="en-US" sz="4000" b="1" cap="all"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5450609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D78C9-90FE-6EE5-BD8D-0736E49DE385}"/>
              </a:ext>
            </a:extLst>
          </p:cNvPr>
          <p:cNvSpPr>
            <a:spLocks noGrp="1"/>
          </p:cNvSpPr>
          <p:nvPr>
            <p:ph type="title"/>
          </p:nvPr>
        </p:nvSpPr>
        <p:spPr>
          <a:xfrm>
            <a:off x="5151703" y="1098116"/>
            <a:ext cx="5713549" cy="727831"/>
          </a:xfrm>
        </p:spPr>
        <p:txBody>
          <a:bodyPr vert="horz" wrap="none" lIns="91440" tIns="45720" rIns="91440" bIns="45720" rtlCol="0" anchor="t">
            <a:normAutofit fontScale="90000"/>
          </a:bodyPr>
          <a:lstStyle/>
          <a:p>
            <a:pPr>
              <a:lnSpc>
                <a:spcPct val="90000"/>
              </a:lnSpc>
            </a:pPr>
            <a:r>
              <a:rPr lang="en-AU" sz="5000" b="1" dirty="0">
                <a:latin typeface="Roboto" panose="02000000000000000000" pitchFamily="2" charset="0"/>
                <a:ea typeface="Roboto" panose="02000000000000000000" pitchFamily="2" charset="0"/>
                <a:cs typeface="Roboto" panose="02000000000000000000" pitchFamily="2" charset="0"/>
              </a:rPr>
              <a:t>ANY QUESTIONS?</a:t>
            </a:r>
            <a:endParaRPr lang="en-US" sz="5000" b="1" cap="all" dirty="0">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6F209EA8-3A96-D3E7-D7E9-CC5422FBC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85187" cy="6857999"/>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703"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31A9AA3C-43FB-FF94-74C9-D0AC357A3B2F}"/>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mn-lt"/>
              </a:rPr>
              <a:t>COPWATCH</a:t>
            </a:r>
          </a:p>
        </p:txBody>
      </p:sp>
      <p:sp>
        <p:nvSpPr>
          <p:cNvPr id="6" name="Slide Number Placeholder 3">
            <a:extLst>
              <a:ext uri="{FF2B5EF4-FFF2-40B4-BE49-F238E27FC236}">
                <a16:creationId xmlns:a16="http://schemas.microsoft.com/office/drawing/2014/main" id="{013B0A15-48CC-DF4B-1151-5DF39539297A}"/>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pPr algn="l"/>
              <a:t>91</a:t>
            </a:fld>
            <a:endParaRPr lang="en-AU" dirty="0"/>
          </a:p>
        </p:txBody>
      </p:sp>
      <p:pic>
        <p:nvPicPr>
          <p:cNvPr id="8" name="Picture 7" descr="Icon&#10;&#10;Description automatically generated">
            <a:extLst>
              <a:ext uri="{FF2B5EF4-FFF2-40B4-BE49-F238E27FC236}">
                <a16:creationId xmlns:a16="http://schemas.microsoft.com/office/drawing/2014/main" id="{533BB0C8-64A7-1C6D-2A8E-A3A9B6AB43D7}"/>
              </a:ext>
            </a:extLst>
          </p:cNvPr>
          <p:cNvPicPr>
            <a:picLocks noChangeAspect="1"/>
          </p:cNvPicPr>
          <p:nvPr/>
        </p:nvPicPr>
        <p:blipFill>
          <a:blip r:embed="rId3"/>
          <a:stretch>
            <a:fillRect/>
          </a:stretch>
        </p:blipFill>
        <p:spPr>
          <a:xfrm>
            <a:off x="11353800" y="136525"/>
            <a:ext cx="744152" cy="744152"/>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CC99DDAC-35BD-BD72-8FCB-AC80EF4C326A}"/>
              </a:ext>
            </a:extLst>
          </p:cNvPr>
          <p:cNvPicPr>
            <a:picLocks noChangeAspect="1"/>
          </p:cNvPicPr>
          <p:nvPr/>
        </p:nvPicPr>
        <p:blipFill>
          <a:blip r:embed="rId4"/>
          <a:stretch>
            <a:fillRect/>
          </a:stretch>
        </p:blipFill>
        <p:spPr>
          <a:xfrm>
            <a:off x="612751" y="1988999"/>
            <a:ext cx="2880000" cy="2880000"/>
          </a:xfrm>
          <a:prstGeom prst="rect">
            <a:avLst/>
          </a:prstGeom>
        </p:spPr>
      </p:pic>
    </p:spTree>
    <p:extLst>
      <p:ext uri="{BB962C8B-B14F-4D97-AF65-F5344CB8AC3E}">
        <p14:creationId xmlns:p14="http://schemas.microsoft.com/office/powerpoint/2010/main" val="22225233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D78C9-90FE-6EE5-BD8D-0736E49DE385}"/>
              </a:ext>
            </a:extLst>
          </p:cNvPr>
          <p:cNvSpPr>
            <a:spLocks noGrp="1"/>
          </p:cNvSpPr>
          <p:nvPr>
            <p:ph type="title"/>
          </p:nvPr>
        </p:nvSpPr>
        <p:spPr>
          <a:xfrm>
            <a:off x="5151703" y="1076046"/>
            <a:ext cx="5036251" cy="727831"/>
          </a:xfrm>
        </p:spPr>
        <p:txBody>
          <a:bodyPr vert="horz" wrap="none" lIns="91440" tIns="45720" rIns="91440" bIns="45720" rtlCol="0" anchor="t">
            <a:normAutofit fontScale="90000"/>
          </a:bodyPr>
          <a:lstStyle/>
          <a:p>
            <a:pPr>
              <a:lnSpc>
                <a:spcPct val="90000"/>
              </a:lnSpc>
            </a:pPr>
            <a:r>
              <a:rPr lang="en-AU" sz="5000" b="1" dirty="0">
                <a:latin typeface="Roboto" panose="02000000000000000000" pitchFamily="2" charset="0"/>
                <a:ea typeface="Roboto" panose="02000000000000000000" pitchFamily="2" charset="0"/>
                <a:cs typeface="Roboto" panose="02000000000000000000" pitchFamily="2" charset="0"/>
              </a:rPr>
              <a:t>THANK YOU!!</a:t>
            </a:r>
            <a:endParaRPr lang="en-US" sz="5000" b="1" cap="all" dirty="0">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6F209EA8-3A96-D3E7-D7E9-CC5422FBC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85187" cy="6857999"/>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703"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31A9AA3C-43FB-FF94-74C9-D0AC357A3B2F}"/>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COPWATCH</a:t>
            </a:r>
          </a:p>
        </p:txBody>
      </p:sp>
      <p:sp>
        <p:nvSpPr>
          <p:cNvPr id="6" name="Slide Number Placeholder 3">
            <a:extLst>
              <a:ext uri="{FF2B5EF4-FFF2-40B4-BE49-F238E27FC236}">
                <a16:creationId xmlns:a16="http://schemas.microsoft.com/office/drawing/2014/main" id="{013B0A15-48CC-DF4B-1151-5DF39539297A}"/>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latin typeface="Roboto" panose="02000000000000000000" pitchFamily="2" charset="0"/>
                <a:ea typeface="Roboto" panose="02000000000000000000" pitchFamily="2" charset="0"/>
                <a:cs typeface="Roboto" panose="02000000000000000000" pitchFamily="2" charset="0"/>
              </a:rPr>
              <a:pPr algn="l"/>
              <a:t>92</a:t>
            </a:fld>
            <a:endParaRPr lang="en-AU" dirty="0">
              <a:latin typeface="Roboto" panose="02000000000000000000" pitchFamily="2" charset="0"/>
              <a:ea typeface="Roboto" panose="02000000000000000000" pitchFamily="2" charset="0"/>
              <a:cs typeface="Roboto" panose="02000000000000000000" pitchFamily="2" charset="0"/>
            </a:endParaRPr>
          </a:p>
        </p:txBody>
      </p:sp>
      <p:pic>
        <p:nvPicPr>
          <p:cNvPr id="8" name="Picture 7" descr="Icon&#10;&#10;Description automatically generated">
            <a:extLst>
              <a:ext uri="{FF2B5EF4-FFF2-40B4-BE49-F238E27FC236}">
                <a16:creationId xmlns:a16="http://schemas.microsoft.com/office/drawing/2014/main" id="{533BB0C8-64A7-1C6D-2A8E-A3A9B6AB43D7}"/>
              </a:ext>
            </a:extLst>
          </p:cNvPr>
          <p:cNvPicPr>
            <a:picLocks noChangeAspect="1"/>
          </p:cNvPicPr>
          <p:nvPr/>
        </p:nvPicPr>
        <p:blipFill>
          <a:blip r:embed="rId3"/>
          <a:stretch>
            <a:fillRect/>
          </a:stretch>
        </p:blipFill>
        <p:spPr>
          <a:xfrm>
            <a:off x="11353800" y="136525"/>
            <a:ext cx="744152" cy="744152"/>
          </a:xfrm>
          <a:prstGeom prst="rect">
            <a:avLst/>
          </a:prstGeom>
        </p:spPr>
      </p:pic>
      <p:sp>
        <p:nvSpPr>
          <p:cNvPr id="4" name="TextBox 3">
            <a:extLst>
              <a:ext uri="{FF2B5EF4-FFF2-40B4-BE49-F238E27FC236}">
                <a16:creationId xmlns:a16="http://schemas.microsoft.com/office/drawing/2014/main" id="{65625802-A385-C553-6BEC-393163F181B7}"/>
              </a:ext>
            </a:extLst>
          </p:cNvPr>
          <p:cNvSpPr txBox="1"/>
          <p:nvPr/>
        </p:nvSpPr>
        <p:spPr>
          <a:xfrm>
            <a:off x="5260489" y="2485016"/>
            <a:ext cx="5303520" cy="2227661"/>
          </a:xfrm>
          <a:prstGeom prst="rect">
            <a:avLst/>
          </a:prstGeom>
          <a:noFill/>
        </p:spPr>
        <p:txBody>
          <a:bodyPr wrap="square" lIns="0" tIns="0" rIns="0" bIns="0" rtlCol="0">
            <a:normAutofit/>
          </a:bodyPr>
          <a:lstStyle/>
          <a:p>
            <a:pPr lvl="0" algn="just">
              <a:lnSpc>
                <a:spcPct val="115000"/>
              </a:lnSpc>
              <a:spcBef>
                <a:spcPts val="600"/>
              </a:spcBef>
              <a:spcAft>
                <a:spcPts val="600"/>
              </a:spcAft>
            </a:pPr>
            <a:r>
              <a:rPr lang="en-AU" sz="2200" b="1" kern="100" dirty="0">
                <a:latin typeface="Roboto" panose="02000000000000000000" pitchFamily="2" charset="0"/>
                <a:ea typeface="Roboto" panose="02000000000000000000" pitchFamily="2" charset="0"/>
                <a:cs typeface="Roboto" panose="02000000000000000000" pitchFamily="2" charset="0"/>
              </a:rPr>
              <a:t>Please remember</a:t>
            </a:r>
            <a:r>
              <a:rPr lang="en-AU" sz="2200" b="1" kern="100" dirty="0">
                <a:effectLst/>
                <a:latin typeface="Roboto" panose="02000000000000000000" pitchFamily="2" charset="0"/>
                <a:ea typeface="Roboto" panose="02000000000000000000" pitchFamily="2" charset="0"/>
                <a:cs typeface="Roboto" panose="02000000000000000000" pitchFamily="2" charset="0"/>
              </a:rPr>
              <a:t>:</a:t>
            </a:r>
          </a:p>
          <a:p>
            <a:pPr marL="342900" indent="-342900">
              <a:lnSpc>
                <a:spcPct val="115000"/>
              </a:lnSpc>
              <a:spcBef>
                <a:spcPts val="600"/>
              </a:spcBef>
              <a:spcAft>
                <a:spcPts val="600"/>
              </a:spcAft>
              <a:buFont typeface="Arial" panose="020B0604020202020204" pitchFamily="34" charset="0"/>
              <a:buChar char="•"/>
            </a:pPr>
            <a:r>
              <a:rPr lang="en-AU" sz="2200" kern="100" dirty="0">
                <a:effectLst/>
                <a:latin typeface="Roboto" panose="02000000000000000000" pitchFamily="2" charset="0"/>
                <a:ea typeface="Roboto" panose="02000000000000000000" pitchFamily="2" charset="0"/>
                <a:cs typeface="Roboto" panose="02000000000000000000" pitchFamily="2" charset="0"/>
              </a:rPr>
              <a:t>To delete any videos from app storage and phone gallery</a:t>
            </a:r>
          </a:p>
          <a:p>
            <a:pPr marL="342900" indent="-342900">
              <a:lnSpc>
                <a:spcPct val="115000"/>
              </a:lnSpc>
              <a:spcBef>
                <a:spcPts val="600"/>
              </a:spcBef>
              <a:spcAft>
                <a:spcPts val="600"/>
              </a:spcAft>
              <a:buFont typeface="Arial" panose="020B0604020202020204" pitchFamily="34" charset="0"/>
              <a:buChar char="•"/>
            </a:pPr>
            <a:r>
              <a:rPr lang="en-AU" sz="2200" kern="100" dirty="0">
                <a:effectLst/>
                <a:latin typeface="Roboto" panose="02000000000000000000" pitchFamily="2" charset="0"/>
                <a:ea typeface="Roboto" panose="02000000000000000000" pitchFamily="2" charset="0"/>
                <a:cs typeface="Roboto" panose="02000000000000000000" pitchFamily="2" charset="0"/>
              </a:rPr>
              <a:t>That anything shared during training should be kept private and confidential</a:t>
            </a:r>
            <a:endParaRPr lang="en-AU" sz="2200" kern="100" dirty="0">
              <a:latin typeface="Roboto" panose="02000000000000000000" pitchFamily="2" charset="0"/>
              <a:ea typeface="Roboto" panose="02000000000000000000" pitchFamily="2" charset="0"/>
              <a:cs typeface="Roboto" panose="02000000000000000000" pitchFamily="2" charset="0"/>
            </a:endParaRPr>
          </a:p>
        </p:txBody>
      </p:sp>
      <p:pic>
        <p:nvPicPr>
          <p:cNvPr id="7" name="Picture 6" descr="Icon&#10;&#10;Description automatically generated">
            <a:extLst>
              <a:ext uri="{FF2B5EF4-FFF2-40B4-BE49-F238E27FC236}">
                <a16:creationId xmlns:a16="http://schemas.microsoft.com/office/drawing/2014/main" id="{9941697C-B990-DDC5-BCF0-ACABDAC6B79E}"/>
              </a:ext>
            </a:extLst>
          </p:cNvPr>
          <p:cNvPicPr>
            <a:picLocks noChangeAspect="1"/>
          </p:cNvPicPr>
          <p:nvPr/>
        </p:nvPicPr>
        <p:blipFill>
          <a:blip r:embed="rId3"/>
          <a:stretch>
            <a:fillRect/>
          </a:stretch>
        </p:blipFill>
        <p:spPr>
          <a:xfrm>
            <a:off x="752592" y="1988999"/>
            <a:ext cx="2880000" cy="2880000"/>
          </a:xfrm>
          <a:prstGeom prst="rect">
            <a:avLst/>
          </a:prstGeom>
          <a:noFill/>
        </p:spPr>
      </p:pic>
    </p:spTree>
    <p:extLst>
      <p:ext uri="{BB962C8B-B14F-4D97-AF65-F5344CB8AC3E}">
        <p14:creationId xmlns:p14="http://schemas.microsoft.com/office/powerpoint/2010/main" val="36504478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B8D7E6"/>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4885E53-218D-BF8A-D404-8B3AE485768B}"/>
              </a:ext>
            </a:extLst>
          </p:cNvPr>
          <p:cNvSpPr>
            <a:spLocks noGrp="1"/>
          </p:cNvSpPr>
          <p:nvPr>
            <p:ph type="title"/>
          </p:nvPr>
        </p:nvSpPr>
        <p:spPr>
          <a:xfrm>
            <a:off x="915843" y="880677"/>
            <a:ext cx="9627212" cy="3846306"/>
          </a:xfrm>
        </p:spPr>
        <p:txBody>
          <a:bodyPr vert="horz" wrap="none" lIns="91440" tIns="45720" rIns="91440" bIns="45720" rtlCol="0" anchor="t">
            <a:noAutofit/>
          </a:bodyPr>
          <a:lstStyle/>
          <a:p>
            <a:pPr>
              <a:lnSpc>
                <a:spcPct val="90000"/>
              </a:lnSpc>
            </a:pPr>
            <a:r>
              <a:rPr lang="en-US" sz="7000" b="1" dirty="0">
                <a:latin typeface="Roboto" panose="02000000000000000000" pitchFamily="2" charset="0"/>
                <a:ea typeface="Roboto" panose="02000000000000000000" pitchFamily="2" charset="0"/>
                <a:cs typeface="Roboto" panose="02000000000000000000" pitchFamily="2" charset="0"/>
              </a:rPr>
              <a:t>DISCRIMINATION </a:t>
            </a:r>
            <a:br>
              <a:rPr lang="en-US" sz="7000" b="1" dirty="0">
                <a:latin typeface="Roboto" panose="02000000000000000000" pitchFamily="2" charset="0"/>
                <a:ea typeface="Roboto" panose="02000000000000000000" pitchFamily="2" charset="0"/>
                <a:cs typeface="Roboto" panose="02000000000000000000" pitchFamily="2" charset="0"/>
              </a:rPr>
            </a:br>
            <a:r>
              <a:rPr lang="en-US" sz="7000" b="1" dirty="0">
                <a:latin typeface="Roboto" panose="02000000000000000000" pitchFamily="2" charset="0"/>
                <a:ea typeface="Roboto" panose="02000000000000000000" pitchFamily="2" charset="0"/>
                <a:cs typeface="Roboto" panose="02000000000000000000" pitchFamily="2" charset="0"/>
              </a:rPr>
              <a:t>COMPLAINT</a:t>
            </a:r>
            <a:br>
              <a:rPr lang="en-US" sz="7000" b="1" dirty="0">
                <a:latin typeface="Roboto" panose="02000000000000000000" pitchFamily="2" charset="0"/>
                <a:ea typeface="Roboto" panose="02000000000000000000" pitchFamily="2" charset="0"/>
                <a:cs typeface="Roboto" panose="02000000000000000000" pitchFamily="2" charset="0"/>
              </a:rPr>
            </a:br>
            <a:r>
              <a:rPr lang="en-US" sz="7000" b="1" dirty="0">
                <a:latin typeface="Roboto" panose="02000000000000000000" pitchFamily="2" charset="0"/>
                <a:ea typeface="Roboto" panose="02000000000000000000" pitchFamily="2" charset="0"/>
                <a:cs typeface="Roboto" panose="02000000000000000000" pitchFamily="2" charset="0"/>
              </a:rPr>
              <a:t>BODIES</a:t>
            </a:r>
          </a:p>
        </p:txBody>
      </p:sp>
      <p:sp>
        <p:nvSpPr>
          <p:cNvPr id="2" name="Footer Placeholder 2">
            <a:extLst>
              <a:ext uri="{FF2B5EF4-FFF2-40B4-BE49-F238E27FC236}">
                <a16:creationId xmlns:a16="http://schemas.microsoft.com/office/drawing/2014/main" id="{22CCFC32-3521-17E5-6BA8-0117A3EA4A89}"/>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100" normalizeH="0" baseline="0" noProof="0" dirty="0">
                <a:ln>
                  <a:noFill/>
                </a:ln>
                <a:solidFill>
                  <a:srgbClr val="000000">
                    <a:lumMod val="50000"/>
                    <a:lumOff val="50000"/>
                  </a:srgbClr>
                </a:solidFill>
                <a:effectLst/>
                <a:uLnTx/>
                <a:uFillTx/>
                <a:latin typeface="Roboto Condensed Regular"/>
                <a:ea typeface="+mn-ea"/>
                <a:cs typeface="+mn-cs"/>
              </a:rPr>
              <a:t>COPWATCH</a:t>
            </a:r>
          </a:p>
        </p:txBody>
      </p:sp>
      <p:sp>
        <p:nvSpPr>
          <p:cNvPr id="3" name="Slide Number Placeholder 3">
            <a:extLst>
              <a:ext uri="{FF2B5EF4-FFF2-40B4-BE49-F238E27FC236}">
                <a16:creationId xmlns:a16="http://schemas.microsoft.com/office/drawing/2014/main" id="{C2C94A14-EEA7-0EF1-A7D3-893CC911EFD0}"/>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fld id="{844C296D-B57D-C34D-923D-154E4CE5CC2A}" type="slidenum">
              <a:rPr kumimoji="0" lang="en-AU" sz="800" b="0" i="0" u="none" strike="noStrike" kern="1200" cap="none" spc="100" normalizeH="0" baseline="0" noProof="0">
                <a:ln>
                  <a:noFill/>
                </a:ln>
                <a:solidFill>
                  <a:srgbClr val="000000">
                    <a:lumMod val="50000"/>
                    <a:lumOff val="50000"/>
                  </a:srgbClr>
                </a:solidFill>
                <a:effectLst/>
                <a:uLnTx/>
                <a:uFillTx/>
                <a:latin typeface="Roboto Condensed Regular"/>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93</a:t>
            </a:fld>
            <a:endParaRPr kumimoji="0" lang="en-AU" sz="800" b="0" i="0" u="none" strike="noStrike" kern="1200" cap="none" spc="100" normalizeH="0" baseline="0" noProof="0" dirty="0">
              <a:ln>
                <a:noFill/>
              </a:ln>
              <a:solidFill>
                <a:srgbClr val="000000">
                  <a:lumMod val="50000"/>
                  <a:lumOff val="50000"/>
                </a:srgbClr>
              </a:solidFill>
              <a:effectLst/>
              <a:uLnTx/>
              <a:uFillTx/>
              <a:latin typeface="Roboto Condensed Regular"/>
              <a:ea typeface="+mn-ea"/>
              <a:cs typeface="+mn-cs"/>
            </a:endParaRPr>
          </a:p>
        </p:txBody>
      </p:sp>
      <p:pic>
        <p:nvPicPr>
          <p:cNvPr id="12" name="Picture 11" descr="Icon&#10;&#10;Description automatically generated">
            <a:extLst>
              <a:ext uri="{FF2B5EF4-FFF2-40B4-BE49-F238E27FC236}">
                <a16:creationId xmlns:a16="http://schemas.microsoft.com/office/drawing/2014/main" id="{79DD26A3-A632-9D45-B76E-5CF30267878E}"/>
              </a:ext>
            </a:extLst>
          </p:cNvPr>
          <p:cNvPicPr>
            <a:picLocks noChangeAspect="1"/>
          </p:cNvPicPr>
          <p:nvPr/>
        </p:nvPicPr>
        <p:blipFill>
          <a:blip r:embed="rId3"/>
          <a:stretch>
            <a:fillRect/>
          </a:stretch>
        </p:blipFill>
        <p:spPr>
          <a:xfrm>
            <a:off x="11353800" y="136525"/>
            <a:ext cx="744152" cy="744152"/>
          </a:xfrm>
          <a:prstGeom prst="rect">
            <a:avLst/>
          </a:prstGeom>
        </p:spPr>
      </p:pic>
    </p:spTree>
    <p:extLst>
      <p:ext uri="{BB962C8B-B14F-4D97-AF65-F5344CB8AC3E}">
        <p14:creationId xmlns:p14="http://schemas.microsoft.com/office/powerpoint/2010/main" val="327600111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F209EA8-3A96-D3E7-D7E9-CC5422FBC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85187" cy="6857999"/>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703"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31A9AA3C-43FB-FF94-74C9-D0AC357A3B2F}"/>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mn-lt"/>
              </a:rPr>
              <a:t>COPWATCH</a:t>
            </a:r>
          </a:p>
        </p:txBody>
      </p:sp>
      <p:sp>
        <p:nvSpPr>
          <p:cNvPr id="6" name="Slide Number Placeholder 3">
            <a:extLst>
              <a:ext uri="{FF2B5EF4-FFF2-40B4-BE49-F238E27FC236}">
                <a16:creationId xmlns:a16="http://schemas.microsoft.com/office/drawing/2014/main" id="{013B0A15-48CC-DF4B-1151-5DF39539297A}"/>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pPr algn="l"/>
              <a:t>94</a:t>
            </a:fld>
            <a:endParaRPr lang="en-AU" dirty="0"/>
          </a:p>
        </p:txBody>
      </p:sp>
      <p:pic>
        <p:nvPicPr>
          <p:cNvPr id="8" name="Picture 7" descr="Icon&#10;&#10;Description automatically generated">
            <a:extLst>
              <a:ext uri="{FF2B5EF4-FFF2-40B4-BE49-F238E27FC236}">
                <a16:creationId xmlns:a16="http://schemas.microsoft.com/office/drawing/2014/main" id="{533BB0C8-64A7-1C6D-2A8E-A3A9B6AB43D7}"/>
              </a:ext>
            </a:extLst>
          </p:cNvPr>
          <p:cNvPicPr>
            <a:picLocks noChangeAspect="1"/>
          </p:cNvPicPr>
          <p:nvPr/>
        </p:nvPicPr>
        <p:blipFill>
          <a:blip r:embed="rId3"/>
          <a:stretch>
            <a:fillRect/>
          </a:stretch>
        </p:blipFill>
        <p:spPr>
          <a:xfrm>
            <a:off x="11353800" y="136525"/>
            <a:ext cx="744152" cy="744152"/>
          </a:xfrm>
          <a:prstGeom prst="rect">
            <a:avLst/>
          </a:prstGeom>
        </p:spPr>
      </p:pic>
      <p:sp>
        <p:nvSpPr>
          <p:cNvPr id="11" name="Content Placeholder 4">
            <a:extLst>
              <a:ext uri="{FF2B5EF4-FFF2-40B4-BE49-F238E27FC236}">
                <a16:creationId xmlns:a16="http://schemas.microsoft.com/office/drawing/2014/main" id="{5C8540FC-C185-C5E0-2F64-5A1502892BC9}"/>
              </a:ext>
            </a:extLst>
          </p:cNvPr>
          <p:cNvSpPr>
            <a:spLocks noGrp="1"/>
          </p:cNvSpPr>
          <p:nvPr>
            <p:ph sz="quarter" idx="13"/>
          </p:nvPr>
        </p:nvSpPr>
        <p:spPr>
          <a:xfrm>
            <a:off x="5151703" y="2725834"/>
            <a:ext cx="5338628" cy="3261019"/>
          </a:xfrm>
        </p:spPr>
        <p:txBody>
          <a:bodyPr vert="horz" lIns="91440" tIns="45720" rIns="91440" bIns="45720" rtlCol="0">
            <a:normAutofit/>
          </a:bodyPr>
          <a:lstStyle/>
          <a:p>
            <a:pPr>
              <a:lnSpc>
                <a:spcPct val="113000"/>
              </a:lnSpc>
              <a:spcAft>
                <a:spcPts val="800"/>
              </a:spcAft>
            </a:pPr>
            <a:r>
              <a:rPr lang="en-US" sz="1900" dirty="0">
                <a:latin typeface="Roboto" panose="02000000000000000000" pitchFamily="2" charset="0"/>
                <a:ea typeface="Roboto" panose="02000000000000000000" pitchFamily="2" charset="0"/>
                <a:cs typeface="Roboto" panose="02000000000000000000" pitchFamily="2" charset="0"/>
              </a:rPr>
              <a:t>Human Rights Commission ACT</a:t>
            </a:r>
          </a:p>
          <a:p>
            <a:pPr>
              <a:lnSpc>
                <a:spcPct val="113000"/>
              </a:lnSpc>
              <a:spcAft>
                <a:spcPts val="800"/>
              </a:spcAft>
            </a:pPr>
            <a:r>
              <a:rPr lang="en-US" sz="1900" dirty="0">
                <a:latin typeface="Roboto" panose="02000000000000000000" pitchFamily="2" charset="0"/>
                <a:ea typeface="Roboto" panose="02000000000000000000" pitchFamily="2" charset="0"/>
                <a:cs typeface="Roboto" panose="02000000000000000000" pitchFamily="2" charset="0"/>
              </a:rPr>
              <a:t>1800 822 272</a:t>
            </a:r>
            <a:br>
              <a:rPr lang="en-US" sz="1900" dirty="0">
                <a:latin typeface="Roboto" panose="02000000000000000000" pitchFamily="2" charset="0"/>
                <a:ea typeface="Roboto" panose="02000000000000000000" pitchFamily="2" charset="0"/>
                <a:cs typeface="Roboto" panose="02000000000000000000" pitchFamily="2" charset="0"/>
              </a:rPr>
            </a:br>
            <a:r>
              <a:rPr lang="en-US" sz="1900" dirty="0">
                <a:latin typeface="Roboto" panose="02000000000000000000" pitchFamily="2" charset="0"/>
                <a:ea typeface="Roboto" panose="02000000000000000000" pitchFamily="2" charset="0"/>
                <a:cs typeface="Roboto" panose="02000000000000000000" pitchFamily="2" charset="0"/>
                <a:hlinkClick r:id="rId4"/>
              </a:rPr>
              <a:t>https://www.hrc.act.gov.au/</a:t>
            </a:r>
            <a:r>
              <a:rPr lang="en-US" sz="1900" dirty="0">
                <a:latin typeface="Roboto" panose="02000000000000000000" pitchFamily="2" charset="0"/>
                <a:ea typeface="Roboto" panose="02000000000000000000" pitchFamily="2" charset="0"/>
                <a:cs typeface="Roboto" panose="02000000000000000000" pitchFamily="2" charset="0"/>
              </a:rPr>
              <a:t> </a:t>
            </a:r>
          </a:p>
          <a:p>
            <a:pPr>
              <a:lnSpc>
                <a:spcPct val="113000"/>
              </a:lnSpc>
              <a:spcAft>
                <a:spcPts val="800"/>
              </a:spcAft>
            </a:pPr>
            <a:endParaRPr lang="en-US" sz="1900" b="1" dirty="0">
              <a:latin typeface="Roboto" panose="02000000000000000000" pitchFamily="2" charset="0"/>
              <a:ea typeface="Roboto" panose="02000000000000000000" pitchFamily="2" charset="0"/>
              <a:cs typeface="Roboto" panose="02000000000000000000" pitchFamily="2" charset="0"/>
            </a:endParaRPr>
          </a:p>
          <a:p>
            <a:pPr>
              <a:lnSpc>
                <a:spcPct val="113000"/>
              </a:lnSpc>
              <a:spcAft>
                <a:spcPts val="800"/>
              </a:spcAft>
            </a:pPr>
            <a:r>
              <a:rPr lang="en-US" sz="1900" b="1" dirty="0">
                <a:latin typeface="Roboto" panose="02000000000000000000" pitchFamily="2" charset="0"/>
                <a:ea typeface="Roboto" panose="02000000000000000000" pitchFamily="2" charset="0"/>
                <a:cs typeface="Roboto" panose="02000000000000000000" pitchFamily="2" charset="0"/>
              </a:rPr>
              <a:t>National</a:t>
            </a:r>
            <a:r>
              <a:rPr lang="en-US" sz="1900" dirty="0">
                <a:latin typeface="Roboto" panose="02000000000000000000" pitchFamily="2" charset="0"/>
                <a:ea typeface="Roboto" panose="02000000000000000000" pitchFamily="2" charset="0"/>
                <a:cs typeface="Roboto" panose="02000000000000000000" pitchFamily="2" charset="0"/>
              </a:rPr>
              <a:t>: Australian Human Rights Commission</a:t>
            </a:r>
          </a:p>
          <a:p>
            <a:pPr>
              <a:lnSpc>
                <a:spcPct val="113000"/>
              </a:lnSpc>
              <a:spcAft>
                <a:spcPts val="800"/>
              </a:spcAft>
            </a:pPr>
            <a:r>
              <a:rPr lang="en-US" sz="1900" dirty="0">
                <a:latin typeface="Roboto" panose="02000000000000000000" pitchFamily="2" charset="0"/>
                <a:ea typeface="Roboto" panose="02000000000000000000" pitchFamily="2" charset="0"/>
                <a:cs typeface="Roboto" panose="02000000000000000000" pitchFamily="2" charset="0"/>
              </a:rPr>
              <a:t>1300 369 711</a:t>
            </a:r>
            <a:br>
              <a:rPr lang="en-US" sz="1900" dirty="0">
                <a:latin typeface="Roboto" panose="02000000000000000000" pitchFamily="2" charset="0"/>
                <a:ea typeface="Roboto" panose="02000000000000000000" pitchFamily="2" charset="0"/>
                <a:cs typeface="Roboto" panose="02000000000000000000" pitchFamily="2" charset="0"/>
              </a:rPr>
            </a:br>
            <a:r>
              <a:rPr lang="en-US" sz="1900" dirty="0">
                <a:latin typeface="Roboto" panose="02000000000000000000" pitchFamily="2" charset="0"/>
                <a:ea typeface="Roboto" panose="02000000000000000000" pitchFamily="2" charset="0"/>
                <a:cs typeface="Roboto" panose="02000000000000000000" pitchFamily="2" charset="0"/>
                <a:hlinkClick r:id="rId5"/>
              </a:rPr>
              <a:t>https://humanrights.gov.au</a:t>
            </a:r>
            <a:r>
              <a:rPr lang="en-US" sz="1900" dirty="0">
                <a:latin typeface="Roboto" panose="02000000000000000000" pitchFamily="2" charset="0"/>
                <a:ea typeface="Roboto" panose="02000000000000000000" pitchFamily="2" charset="0"/>
                <a:cs typeface="Roboto" panose="02000000000000000000" pitchFamily="2" charset="0"/>
              </a:rPr>
              <a:t> </a:t>
            </a:r>
          </a:p>
          <a:p>
            <a:pPr>
              <a:lnSpc>
                <a:spcPct val="113000"/>
              </a:lnSpc>
              <a:spcAft>
                <a:spcPts val="800"/>
              </a:spcAft>
            </a:pPr>
            <a:endParaRPr lang="en-US" sz="1900" dirty="0">
              <a:latin typeface="Roboto" panose="02000000000000000000" pitchFamily="2" charset="0"/>
              <a:ea typeface="Roboto" panose="02000000000000000000" pitchFamily="2" charset="0"/>
              <a:cs typeface="Roboto" panose="02000000000000000000" pitchFamily="2" charset="0"/>
            </a:endParaRPr>
          </a:p>
        </p:txBody>
      </p:sp>
      <p:pic>
        <p:nvPicPr>
          <p:cNvPr id="2" name="Picture 1" descr="A black background with a black square&#10;&#10;Description automatically generated">
            <a:extLst>
              <a:ext uri="{FF2B5EF4-FFF2-40B4-BE49-F238E27FC236}">
                <a16:creationId xmlns:a16="http://schemas.microsoft.com/office/drawing/2014/main" id="{CEE2FFA8-2141-929B-DAE7-FDC141735048}"/>
              </a:ext>
            </a:extLst>
          </p:cNvPr>
          <p:cNvPicPr>
            <a:picLocks noChangeAspect="1"/>
          </p:cNvPicPr>
          <p:nvPr/>
        </p:nvPicPr>
        <p:blipFill>
          <a:blip r:embed="rId6"/>
          <a:stretch>
            <a:fillRect/>
          </a:stretch>
        </p:blipFill>
        <p:spPr>
          <a:xfrm>
            <a:off x="752592" y="1988999"/>
            <a:ext cx="2880000" cy="2880000"/>
          </a:xfrm>
          <a:prstGeom prst="rect">
            <a:avLst/>
          </a:prstGeom>
        </p:spPr>
      </p:pic>
      <p:sp>
        <p:nvSpPr>
          <p:cNvPr id="4" name="TextBox 3">
            <a:extLst>
              <a:ext uri="{FF2B5EF4-FFF2-40B4-BE49-F238E27FC236}">
                <a16:creationId xmlns:a16="http://schemas.microsoft.com/office/drawing/2014/main" id="{248043EE-EF17-412F-21DE-743F67D2FC1B}"/>
              </a:ext>
            </a:extLst>
          </p:cNvPr>
          <p:cNvSpPr txBox="1"/>
          <p:nvPr/>
        </p:nvSpPr>
        <p:spPr>
          <a:xfrm>
            <a:off x="5151703" y="1037220"/>
            <a:ext cx="4646657" cy="1754326"/>
          </a:xfrm>
          <a:prstGeom prst="rect">
            <a:avLst/>
          </a:prstGeom>
          <a:noFill/>
        </p:spPr>
        <p:txBody>
          <a:bodyPr wrap="none">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4000" b="1" i="0" u="none" strike="noStrike" kern="1200" cap="all" spc="0" normalizeH="0" baseline="0" noProof="0" dirty="0">
                <a:ln>
                  <a:noFill/>
                </a:ln>
                <a:solidFill>
                  <a:srgbClr val="000000"/>
                </a:solidFill>
                <a:effectLst/>
                <a:highlight>
                  <a:srgbClr val="BFDBE6"/>
                </a:highlight>
                <a:uLnTx/>
                <a:uFillTx/>
                <a:latin typeface="Roboto" panose="02000000000000000000" pitchFamily="2" charset="0"/>
                <a:ea typeface="Roboto" panose="02000000000000000000" pitchFamily="2" charset="0"/>
                <a:cs typeface="Roboto" panose="02000000000000000000" pitchFamily="2" charset="0"/>
              </a:rPr>
              <a:t>Australian </a:t>
            </a: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4000" b="1" i="0" u="none" strike="noStrike" kern="1200" cap="all" spc="0" normalizeH="0" baseline="0" noProof="0" dirty="0">
                <a:ln>
                  <a:noFill/>
                </a:ln>
                <a:solidFill>
                  <a:srgbClr val="000000"/>
                </a:solidFill>
                <a:effectLst/>
                <a:highlight>
                  <a:srgbClr val="BFDBE6"/>
                </a:highlight>
                <a:uLnTx/>
                <a:uFillTx/>
                <a:latin typeface="Roboto" panose="02000000000000000000" pitchFamily="2" charset="0"/>
                <a:ea typeface="Roboto" panose="02000000000000000000" pitchFamily="2" charset="0"/>
                <a:cs typeface="Roboto" panose="02000000000000000000" pitchFamily="2" charset="0"/>
              </a:rPr>
              <a:t>Capital </a:t>
            </a: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4000" b="1" i="0" u="none" strike="noStrike" kern="1200" cap="all" spc="0" normalizeH="0" baseline="0" noProof="0" dirty="0">
                <a:ln>
                  <a:noFill/>
                </a:ln>
                <a:solidFill>
                  <a:srgbClr val="000000"/>
                </a:solidFill>
                <a:effectLst/>
                <a:highlight>
                  <a:srgbClr val="BFDBE6"/>
                </a:highlight>
                <a:uLnTx/>
                <a:uFillTx/>
                <a:latin typeface="Roboto" panose="02000000000000000000" pitchFamily="2" charset="0"/>
                <a:ea typeface="Roboto" panose="02000000000000000000" pitchFamily="2" charset="0"/>
                <a:cs typeface="Roboto" panose="02000000000000000000" pitchFamily="2" charset="0"/>
              </a:rPr>
              <a:t>Territory (ACT)</a:t>
            </a:r>
            <a:endParaRPr kumimoji="0" lang="en-US" sz="40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21394893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F209EA8-3A96-D3E7-D7E9-CC5422FBC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85187" cy="6857999"/>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703"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352AFB05-A103-8607-4334-597F433340BB}"/>
              </a:ext>
            </a:extLst>
          </p:cNvPr>
          <p:cNvSpPr>
            <a:spLocks noGrp="1"/>
          </p:cNvSpPr>
          <p:nvPr>
            <p:ph sz="quarter" idx="13"/>
          </p:nvPr>
        </p:nvSpPr>
        <p:spPr>
          <a:xfrm>
            <a:off x="5151703" y="2849600"/>
            <a:ext cx="5396064" cy="3355782"/>
          </a:xfrm>
        </p:spPr>
        <p:txBody>
          <a:bodyPr vert="horz" lIns="91440" tIns="45720" rIns="91440" bIns="45720" rtlCol="0">
            <a:normAutofit/>
          </a:bodyPr>
          <a:lstStyle/>
          <a:p>
            <a:pPr>
              <a:lnSpc>
                <a:spcPct val="113000"/>
              </a:lnSpc>
              <a:spcAft>
                <a:spcPts val="800"/>
              </a:spcAft>
            </a:pPr>
            <a:r>
              <a:rPr lang="en-US" sz="1900" dirty="0">
                <a:latin typeface="Roboto" panose="02000000000000000000" pitchFamily="2" charset="0"/>
                <a:ea typeface="Roboto" panose="02000000000000000000" pitchFamily="2" charset="0"/>
                <a:cs typeface="Roboto" panose="02000000000000000000" pitchFamily="2" charset="0"/>
              </a:rPr>
              <a:t>Anti-Discrimination NSW</a:t>
            </a:r>
          </a:p>
          <a:p>
            <a:pPr>
              <a:lnSpc>
                <a:spcPct val="113000"/>
              </a:lnSpc>
              <a:spcAft>
                <a:spcPts val="800"/>
              </a:spcAft>
            </a:pPr>
            <a:r>
              <a:rPr lang="en-US" sz="1900" dirty="0">
                <a:latin typeface="Roboto" panose="02000000000000000000" pitchFamily="2" charset="0"/>
                <a:ea typeface="Roboto" panose="02000000000000000000" pitchFamily="2" charset="0"/>
                <a:cs typeface="Roboto" panose="02000000000000000000" pitchFamily="2" charset="0"/>
              </a:rPr>
              <a:t>1800 670 812</a:t>
            </a:r>
            <a:br>
              <a:rPr lang="en-US" sz="1900" dirty="0">
                <a:latin typeface="Roboto" panose="02000000000000000000" pitchFamily="2" charset="0"/>
                <a:ea typeface="Roboto" panose="02000000000000000000" pitchFamily="2" charset="0"/>
                <a:cs typeface="Roboto" panose="02000000000000000000" pitchFamily="2" charset="0"/>
              </a:rPr>
            </a:br>
            <a:r>
              <a:rPr lang="en-US" sz="1900" dirty="0">
                <a:latin typeface="Roboto" panose="02000000000000000000" pitchFamily="2" charset="0"/>
                <a:ea typeface="Roboto" panose="02000000000000000000" pitchFamily="2" charset="0"/>
                <a:cs typeface="Roboto" panose="02000000000000000000" pitchFamily="2" charset="0"/>
                <a:hlinkClick r:id="rId3"/>
              </a:rPr>
              <a:t>https://antidiscrimination.nsw.gov.au</a:t>
            </a:r>
            <a:r>
              <a:rPr lang="en-US" sz="1900" dirty="0">
                <a:latin typeface="Roboto" panose="02000000000000000000" pitchFamily="2" charset="0"/>
                <a:ea typeface="Roboto" panose="02000000000000000000" pitchFamily="2" charset="0"/>
                <a:cs typeface="Roboto" panose="02000000000000000000" pitchFamily="2" charset="0"/>
              </a:rPr>
              <a:t> </a:t>
            </a:r>
          </a:p>
          <a:p>
            <a:pPr>
              <a:lnSpc>
                <a:spcPct val="113000"/>
              </a:lnSpc>
              <a:spcAft>
                <a:spcPts val="800"/>
              </a:spcAft>
            </a:pPr>
            <a:endParaRPr lang="en-US" sz="1900" dirty="0">
              <a:latin typeface="Roboto" panose="02000000000000000000" pitchFamily="2" charset="0"/>
              <a:ea typeface="Roboto" panose="02000000000000000000" pitchFamily="2" charset="0"/>
              <a:cs typeface="Roboto" panose="02000000000000000000" pitchFamily="2" charset="0"/>
            </a:endParaRPr>
          </a:p>
          <a:p>
            <a:pPr>
              <a:lnSpc>
                <a:spcPct val="113000"/>
              </a:lnSpc>
              <a:spcAft>
                <a:spcPts val="800"/>
              </a:spcAft>
            </a:pPr>
            <a:r>
              <a:rPr lang="en-US" sz="1900" b="1" dirty="0">
                <a:latin typeface="Roboto" panose="02000000000000000000" pitchFamily="2" charset="0"/>
                <a:ea typeface="Roboto" panose="02000000000000000000" pitchFamily="2" charset="0"/>
                <a:cs typeface="Roboto" panose="02000000000000000000" pitchFamily="2" charset="0"/>
              </a:rPr>
              <a:t>National</a:t>
            </a:r>
            <a:r>
              <a:rPr lang="en-US" sz="1900" dirty="0">
                <a:latin typeface="Roboto" panose="02000000000000000000" pitchFamily="2" charset="0"/>
                <a:ea typeface="Roboto" panose="02000000000000000000" pitchFamily="2" charset="0"/>
                <a:cs typeface="Roboto" panose="02000000000000000000" pitchFamily="2" charset="0"/>
              </a:rPr>
              <a:t>: Australian Human Rights Commission</a:t>
            </a:r>
          </a:p>
          <a:p>
            <a:pPr>
              <a:lnSpc>
                <a:spcPct val="113000"/>
              </a:lnSpc>
              <a:spcAft>
                <a:spcPts val="800"/>
              </a:spcAft>
            </a:pPr>
            <a:r>
              <a:rPr lang="en-AU" sz="1900" dirty="0">
                <a:latin typeface="Roboto" panose="02000000000000000000" pitchFamily="2" charset="0"/>
                <a:ea typeface="Roboto" panose="02000000000000000000" pitchFamily="2" charset="0"/>
                <a:cs typeface="Roboto" panose="02000000000000000000" pitchFamily="2" charset="0"/>
              </a:rPr>
              <a:t>1300 369 711</a:t>
            </a:r>
            <a:br>
              <a:rPr lang="en-US" sz="1900" dirty="0">
                <a:latin typeface="Roboto" panose="02000000000000000000" pitchFamily="2" charset="0"/>
                <a:ea typeface="Roboto" panose="02000000000000000000" pitchFamily="2" charset="0"/>
                <a:cs typeface="Roboto" panose="02000000000000000000" pitchFamily="2" charset="0"/>
              </a:rPr>
            </a:br>
            <a:r>
              <a:rPr lang="en-AU" sz="1900" dirty="0">
                <a:latin typeface="Roboto" panose="02000000000000000000" pitchFamily="2" charset="0"/>
                <a:ea typeface="Roboto" panose="02000000000000000000" pitchFamily="2" charset="0"/>
                <a:cs typeface="Roboto" panose="02000000000000000000" pitchFamily="2" charset="0"/>
                <a:hlinkClick r:id="rId4"/>
              </a:rPr>
              <a:t>https://humanrights.gov.au</a:t>
            </a:r>
            <a:r>
              <a:rPr lang="en-AU" sz="1900" dirty="0">
                <a:latin typeface="Roboto" panose="02000000000000000000" pitchFamily="2" charset="0"/>
                <a:ea typeface="Roboto" panose="02000000000000000000" pitchFamily="2" charset="0"/>
                <a:cs typeface="Roboto" panose="02000000000000000000" pitchFamily="2" charset="0"/>
              </a:rPr>
              <a:t> </a:t>
            </a:r>
          </a:p>
        </p:txBody>
      </p:sp>
      <p:sp>
        <p:nvSpPr>
          <p:cNvPr id="3" name="Footer Placeholder 2">
            <a:extLst>
              <a:ext uri="{FF2B5EF4-FFF2-40B4-BE49-F238E27FC236}">
                <a16:creationId xmlns:a16="http://schemas.microsoft.com/office/drawing/2014/main" id="{31A9AA3C-43FB-FF94-74C9-D0AC357A3B2F}"/>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mn-lt"/>
              </a:rPr>
              <a:t>COPWATCH</a:t>
            </a:r>
          </a:p>
        </p:txBody>
      </p:sp>
      <p:sp>
        <p:nvSpPr>
          <p:cNvPr id="6" name="Slide Number Placeholder 3">
            <a:extLst>
              <a:ext uri="{FF2B5EF4-FFF2-40B4-BE49-F238E27FC236}">
                <a16:creationId xmlns:a16="http://schemas.microsoft.com/office/drawing/2014/main" id="{013B0A15-48CC-DF4B-1151-5DF39539297A}"/>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pPr algn="l"/>
              <a:t>95</a:t>
            </a:fld>
            <a:endParaRPr lang="en-AU" dirty="0"/>
          </a:p>
        </p:txBody>
      </p:sp>
      <p:pic>
        <p:nvPicPr>
          <p:cNvPr id="8" name="Picture 7" descr="Icon&#10;&#10;Description automatically generated">
            <a:extLst>
              <a:ext uri="{FF2B5EF4-FFF2-40B4-BE49-F238E27FC236}">
                <a16:creationId xmlns:a16="http://schemas.microsoft.com/office/drawing/2014/main" id="{533BB0C8-64A7-1C6D-2A8E-A3A9B6AB43D7}"/>
              </a:ext>
            </a:extLst>
          </p:cNvPr>
          <p:cNvPicPr>
            <a:picLocks noChangeAspect="1"/>
          </p:cNvPicPr>
          <p:nvPr/>
        </p:nvPicPr>
        <p:blipFill>
          <a:blip r:embed="rId5"/>
          <a:stretch>
            <a:fillRect/>
          </a:stretch>
        </p:blipFill>
        <p:spPr>
          <a:xfrm>
            <a:off x="11353800" y="136525"/>
            <a:ext cx="744152" cy="744152"/>
          </a:xfrm>
          <a:prstGeom prst="rect">
            <a:avLst/>
          </a:prstGeom>
        </p:spPr>
      </p:pic>
      <p:pic>
        <p:nvPicPr>
          <p:cNvPr id="4" name="Picture 3" descr="A black background with a black square&#10;&#10;Description automatically generated">
            <a:extLst>
              <a:ext uri="{FF2B5EF4-FFF2-40B4-BE49-F238E27FC236}">
                <a16:creationId xmlns:a16="http://schemas.microsoft.com/office/drawing/2014/main" id="{199115A5-A6C1-8838-393F-49E53062553E}"/>
              </a:ext>
            </a:extLst>
          </p:cNvPr>
          <p:cNvPicPr>
            <a:picLocks noChangeAspect="1"/>
          </p:cNvPicPr>
          <p:nvPr/>
        </p:nvPicPr>
        <p:blipFill>
          <a:blip r:embed="rId6"/>
          <a:stretch>
            <a:fillRect/>
          </a:stretch>
        </p:blipFill>
        <p:spPr>
          <a:xfrm>
            <a:off x="752592" y="1988999"/>
            <a:ext cx="2880000" cy="2880000"/>
          </a:xfrm>
          <a:prstGeom prst="rect">
            <a:avLst/>
          </a:prstGeom>
        </p:spPr>
      </p:pic>
      <p:sp>
        <p:nvSpPr>
          <p:cNvPr id="10" name="TextBox 9">
            <a:extLst>
              <a:ext uri="{FF2B5EF4-FFF2-40B4-BE49-F238E27FC236}">
                <a16:creationId xmlns:a16="http://schemas.microsoft.com/office/drawing/2014/main" id="{23AE32DC-7957-39F0-2BD7-88BB89A98FFB}"/>
              </a:ext>
            </a:extLst>
          </p:cNvPr>
          <p:cNvSpPr txBox="1"/>
          <p:nvPr/>
        </p:nvSpPr>
        <p:spPr>
          <a:xfrm>
            <a:off x="5151703" y="1007071"/>
            <a:ext cx="5423857" cy="1323439"/>
          </a:xfrm>
          <a:prstGeom prst="rect">
            <a:avLst/>
          </a:prstGeom>
          <a:noFill/>
        </p:spPr>
        <p:txBody>
          <a:bodyPr wrap="none">
            <a:spAutoFit/>
          </a:bodyPr>
          <a:lstStyle/>
          <a:p>
            <a:r>
              <a:rPr kumimoji="0" lang="en-US" sz="4000" b="1" i="0" u="none" strike="noStrike" kern="1200" cap="all" spc="0" normalizeH="0" baseline="0" noProof="0" dirty="0">
                <a:ln>
                  <a:noFill/>
                </a:ln>
                <a:solidFill>
                  <a:srgbClr val="000000"/>
                </a:solidFill>
                <a:effectLst/>
                <a:highlight>
                  <a:srgbClr val="B7EDCE"/>
                </a:highlight>
                <a:uLnTx/>
                <a:uFillTx/>
                <a:latin typeface="Roboto" panose="02000000000000000000" pitchFamily="2" charset="0"/>
                <a:ea typeface="Roboto" panose="02000000000000000000" pitchFamily="2" charset="0"/>
                <a:cs typeface="Roboto" panose="02000000000000000000" pitchFamily="2" charset="0"/>
              </a:rPr>
              <a:t>New South Wales </a:t>
            </a:r>
          </a:p>
          <a:p>
            <a:r>
              <a:rPr kumimoji="0" lang="en-US" sz="4000" b="1" i="0" u="none" strike="noStrike" kern="1200" cap="all" spc="0" normalizeH="0" baseline="0" noProof="0" dirty="0">
                <a:ln>
                  <a:noFill/>
                </a:ln>
                <a:solidFill>
                  <a:srgbClr val="000000"/>
                </a:solidFill>
                <a:effectLst/>
                <a:highlight>
                  <a:srgbClr val="B7EDCE"/>
                </a:highlight>
                <a:uLnTx/>
                <a:uFillTx/>
                <a:latin typeface="Roboto" panose="02000000000000000000" pitchFamily="2" charset="0"/>
                <a:ea typeface="Roboto" panose="02000000000000000000" pitchFamily="2" charset="0"/>
                <a:cs typeface="Roboto" panose="02000000000000000000" pitchFamily="2" charset="0"/>
              </a:rPr>
              <a:t>(NSW)</a:t>
            </a:r>
            <a:endParaRPr lang="en-US" sz="4000" dirty="0"/>
          </a:p>
        </p:txBody>
      </p:sp>
    </p:spTree>
    <p:extLst>
      <p:ext uri="{BB962C8B-B14F-4D97-AF65-F5344CB8AC3E}">
        <p14:creationId xmlns:p14="http://schemas.microsoft.com/office/powerpoint/2010/main" val="84926920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F209EA8-3A96-D3E7-D7E9-CC5422FBC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85187" cy="6857999"/>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703"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352AFB05-A103-8607-4334-597F433340BB}"/>
              </a:ext>
            </a:extLst>
          </p:cNvPr>
          <p:cNvSpPr>
            <a:spLocks noGrp="1"/>
          </p:cNvSpPr>
          <p:nvPr>
            <p:ph sz="quarter" idx="13"/>
          </p:nvPr>
        </p:nvSpPr>
        <p:spPr>
          <a:xfrm>
            <a:off x="5151703" y="2726684"/>
            <a:ext cx="5692760" cy="3812228"/>
          </a:xfrm>
        </p:spPr>
        <p:txBody>
          <a:bodyPr vert="horz" lIns="91440" tIns="45720" rIns="91440" bIns="45720" rtlCol="0">
            <a:normAutofit/>
          </a:bodyPr>
          <a:lstStyle/>
          <a:p>
            <a:pPr>
              <a:lnSpc>
                <a:spcPct val="133000"/>
              </a:lnSpc>
              <a:spcBef>
                <a:spcPts val="0"/>
              </a:spcBef>
              <a:spcAft>
                <a:spcPts val="800"/>
              </a:spcAft>
            </a:pPr>
            <a:r>
              <a:rPr lang="en-AU" sz="1900" dirty="0">
                <a:latin typeface="Roboto" panose="02000000000000000000" pitchFamily="2" charset="0"/>
                <a:ea typeface="Roboto" panose="02000000000000000000" pitchFamily="2" charset="0"/>
                <a:cs typeface="Roboto" panose="02000000000000000000" pitchFamily="2" charset="0"/>
              </a:rPr>
              <a:t>Northern Territory Anti-Discrimination Commission</a:t>
            </a:r>
          </a:p>
          <a:p>
            <a:pPr>
              <a:lnSpc>
                <a:spcPct val="133000"/>
              </a:lnSpc>
              <a:spcBef>
                <a:spcPts val="0"/>
              </a:spcBef>
              <a:spcAft>
                <a:spcPts val="800"/>
              </a:spcAft>
            </a:pPr>
            <a:r>
              <a:rPr lang="en-AU" sz="1900" dirty="0">
                <a:latin typeface="Roboto" panose="02000000000000000000" pitchFamily="2" charset="0"/>
                <a:ea typeface="Roboto" panose="02000000000000000000" pitchFamily="2" charset="0"/>
                <a:cs typeface="Roboto" panose="02000000000000000000" pitchFamily="2" charset="0"/>
              </a:rPr>
              <a:t>1800 813 846</a:t>
            </a:r>
            <a:br>
              <a:rPr lang="en-AU" sz="1900" dirty="0">
                <a:latin typeface="Roboto" panose="02000000000000000000" pitchFamily="2" charset="0"/>
                <a:ea typeface="Roboto" panose="02000000000000000000" pitchFamily="2" charset="0"/>
                <a:cs typeface="Roboto" panose="02000000000000000000" pitchFamily="2" charset="0"/>
              </a:rPr>
            </a:br>
            <a:r>
              <a:rPr lang="en-AU" sz="1900" dirty="0">
                <a:latin typeface="Roboto" panose="02000000000000000000" pitchFamily="2" charset="0"/>
                <a:ea typeface="Roboto" panose="02000000000000000000" pitchFamily="2" charset="0"/>
                <a:cs typeface="Roboto" panose="02000000000000000000" pitchFamily="2" charset="0"/>
                <a:hlinkClick r:id="rId3"/>
              </a:rPr>
              <a:t>https://adc.nt.gov.au/</a:t>
            </a:r>
            <a:r>
              <a:rPr lang="en-AU" sz="1900" dirty="0">
                <a:latin typeface="Roboto" panose="02000000000000000000" pitchFamily="2" charset="0"/>
                <a:ea typeface="Roboto" panose="02000000000000000000" pitchFamily="2" charset="0"/>
                <a:cs typeface="Roboto" panose="02000000000000000000" pitchFamily="2" charset="0"/>
              </a:rPr>
              <a:t> </a:t>
            </a:r>
          </a:p>
          <a:p>
            <a:pPr>
              <a:lnSpc>
                <a:spcPct val="133000"/>
              </a:lnSpc>
              <a:spcBef>
                <a:spcPts val="0"/>
              </a:spcBef>
              <a:spcAft>
                <a:spcPts val="0"/>
              </a:spcAft>
            </a:pPr>
            <a:endParaRPr lang="en-AU" sz="1900" dirty="0">
              <a:latin typeface="Roboto" panose="02000000000000000000" pitchFamily="2" charset="0"/>
              <a:ea typeface="Roboto" panose="02000000000000000000" pitchFamily="2" charset="0"/>
              <a:cs typeface="Roboto" panose="02000000000000000000" pitchFamily="2" charset="0"/>
            </a:endParaRPr>
          </a:p>
          <a:p>
            <a:pPr>
              <a:lnSpc>
                <a:spcPct val="133000"/>
              </a:lnSpc>
              <a:spcBef>
                <a:spcPts val="0"/>
              </a:spcBef>
              <a:spcAft>
                <a:spcPts val="800"/>
              </a:spcAft>
            </a:pPr>
            <a:r>
              <a:rPr lang="en-AU" sz="1900" b="1" dirty="0">
                <a:latin typeface="Roboto" panose="02000000000000000000" pitchFamily="2" charset="0"/>
                <a:ea typeface="Roboto" panose="02000000000000000000" pitchFamily="2" charset="0"/>
                <a:cs typeface="Roboto" panose="02000000000000000000" pitchFamily="2" charset="0"/>
              </a:rPr>
              <a:t>National</a:t>
            </a:r>
            <a:r>
              <a:rPr lang="en-AU" sz="1900" dirty="0">
                <a:latin typeface="Roboto" panose="02000000000000000000" pitchFamily="2" charset="0"/>
                <a:ea typeface="Roboto" panose="02000000000000000000" pitchFamily="2" charset="0"/>
                <a:cs typeface="Roboto" panose="02000000000000000000" pitchFamily="2" charset="0"/>
              </a:rPr>
              <a:t>: Australian Human Rights Commission</a:t>
            </a:r>
          </a:p>
          <a:p>
            <a:pPr>
              <a:lnSpc>
                <a:spcPct val="133000"/>
              </a:lnSpc>
              <a:spcBef>
                <a:spcPts val="0"/>
              </a:spcBef>
              <a:spcAft>
                <a:spcPts val="800"/>
              </a:spcAft>
            </a:pPr>
            <a:r>
              <a:rPr lang="en-AU" sz="1900" dirty="0">
                <a:latin typeface="Roboto" panose="02000000000000000000" pitchFamily="2" charset="0"/>
                <a:ea typeface="Roboto" panose="02000000000000000000" pitchFamily="2" charset="0"/>
                <a:cs typeface="Roboto" panose="02000000000000000000" pitchFamily="2" charset="0"/>
              </a:rPr>
              <a:t>1300 369 711</a:t>
            </a:r>
            <a:br>
              <a:rPr lang="en-AU" sz="1900" dirty="0">
                <a:latin typeface="Roboto" panose="02000000000000000000" pitchFamily="2" charset="0"/>
                <a:ea typeface="Roboto" panose="02000000000000000000" pitchFamily="2" charset="0"/>
                <a:cs typeface="Roboto" panose="02000000000000000000" pitchFamily="2" charset="0"/>
              </a:rPr>
            </a:br>
            <a:r>
              <a:rPr lang="en-AU" sz="1900" dirty="0">
                <a:latin typeface="Roboto" panose="02000000000000000000" pitchFamily="2" charset="0"/>
                <a:ea typeface="Roboto" panose="02000000000000000000" pitchFamily="2" charset="0"/>
                <a:cs typeface="Roboto" panose="02000000000000000000" pitchFamily="2" charset="0"/>
                <a:hlinkClick r:id="rId4"/>
              </a:rPr>
              <a:t>https://humanrights.gov.au</a:t>
            </a:r>
            <a:r>
              <a:rPr lang="en-AU" sz="1900" dirty="0">
                <a:latin typeface="Roboto" panose="02000000000000000000" pitchFamily="2" charset="0"/>
                <a:ea typeface="Roboto" panose="02000000000000000000" pitchFamily="2" charset="0"/>
                <a:cs typeface="Roboto" panose="02000000000000000000" pitchFamily="2" charset="0"/>
              </a:rPr>
              <a:t> </a:t>
            </a:r>
          </a:p>
          <a:p>
            <a:pPr>
              <a:lnSpc>
                <a:spcPct val="133000"/>
              </a:lnSpc>
              <a:spcBef>
                <a:spcPts val="0"/>
              </a:spcBef>
              <a:spcAft>
                <a:spcPts val="800"/>
              </a:spcAft>
            </a:pPr>
            <a:endParaRPr lang="en-AU" sz="1900" dirty="0">
              <a:latin typeface="Roboto" panose="02000000000000000000" pitchFamily="2" charset="0"/>
              <a:ea typeface="Roboto" panose="02000000000000000000" pitchFamily="2" charset="0"/>
              <a:cs typeface="Roboto" panose="02000000000000000000" pitchFamily="2" charset="0"/>
            </a:endParaRPr>
          </a:p>
        </p:txBody>
      </p:sp>
      <p:sp>
        <p:nvSpPr>
          <p:cNvPr id="3" name="Footer Placeholder 2">
            <a:extLst>
              <a:ext uri="{FF2B5EF4-FFF2-40B4-BE49-F238E27FC236}">
                <a16:creationId xmlns:a16="http://schemas.microsoft.com/office/drawing/2014/main" id="{31A9AA3C-43FB-FF94-74C9-D0AC357A3B2F}"/>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mn-lt"/>
              </a:rPr>
              <a:t>COPWATCH</a:t>
            </a:r>
          </a:p>
        </p:txBody>
      </p:sp>
      <p:sp>
        <p:nvSpPr>
          <p:cNvPr id="6" name="Slide Number Placeholder 3">
            <a:extLst>
              <a:ext uri="{FF2B5EF4-FFF2-40B4-BE49-F238E27FC236}">
                <a16:creationId xmlns:a16="http://schemas.microsoft.com/office/drawing/2014/main" id="{013B0A15-48CC-DF4B-1151-5DF39539297A}"/>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pPr algn="l"/>
              <a:t>96</a:t>
            </a:fld>
            <a:endParaRPr lang="en-AU" dirty="0"/>
          </a:p>
        </p:txBody>
      </p:sp>
      <p:pic>
        <p:nvPicPr>
          <p:cNvPr id="8" name="Picture 7" descr="Icon&#10;&#10;Description automatically generated">
            <a:extLst>
              <a:ext uri="{FF2B5EF4-FFF2-40B4-BE49-F238E27FC236}">
                <a16:creationId xmlns:a16="http://schemas.microsoft.com/office/drawing/2014/main" id="{533BB0C8-64A7-1C6D-2A8E-A3A9B6AB43D7}"/>
              </a:ext>
            </a:extLst>
          </p:cNvPr>
          <p:cNvPicPr>
            <a:picLocks noChangeAspect="1"/>
          </p:cNvPicPr>
          <p:nvPr/>
        </p:nvPicPr>
        <p:blipFill>
          <a:blip r:embed="rId5"/>
          <a:stretch>
            <a:fillRect/>
          </a:stretch>
        </p:blipFill>
        <p:spPr>
          <a:xfrm>
            <a:off x="11353800" y="136525"/>
            <a:ext cx="744152" cy="744152"/>
          </a:xfrm>
          <a:prstGeom prst="rect">
            <a:avLst/>
          </a:prstGeom>
        </p:spPr>
      </p:pic>
      <p:pic>
        <p:nvPicPr>
          <p:cNvPr id="4" name="Picture 3" descr="A black background with a black square&#10;&#10;Description automatically generated">
            <a:extLst>
              <a:ext uri="{FF2B5EF4-FFF2-40B4-BE49-F238E27FC236}">
                <a16:creationId xmlns:a16="http://schemas.microsoft.com/office/drawing/2014/main" id="{04BF7D7C-930E-F0C4-5976-06481A573AED}"/>
              </a:ext>
            </a:extLst>
          </p:cNvPr>
          <p:cNvPicPr>
            <a:picLocks noChangeAspect="1"/>
          </p:cNvPicPr>
          <p:nvPr/>
        </p:nvPicPr>
        <p:blipFill>
          <a:blip r:embed="rId6"/>
          <a:stretch>
            <a:fillRect/>
          </a:stretch>
        </p:blipFill>
        <p:spPr>
          <a:xfrm>
            <a:off x="752592" y="1988999"/>
            <a:ext cx="2880000" cy="2880000"/>
          </a:xfrm>
          <a:prstGeom prst="rect">
            <a:avLst/>
          </a:prstGeom>
        </p:spPr>
      </p:pic>
      <p:sp>
        <p:nvSpPr>
          <p:cNvPr id="10" name="Title 1">
            <a:extLst>
              <a:ext uri="{FF2B5EF4-FFF2-40B4-BE49-F238E27FC236}">
                <a16:creationId xmlns:a16="http://schemas.microsoft.com/office/drawing/2014/main" id="{F6C529E1-73DD-AC5F-3565-2CD5ADD3E302}"/>
              </a:ext>
            </a:extLst>
          </p:cNvPr>
          <p:cNvSpPr txBox="1">
            <a:spLocks/>
          </p:cNvSpPr>
          <p:nvPr/>
        </p:nvSpPr>
        <p:spPr>
          <a:xfrm>
            <a:off x="5151703" y="1019715"/>
            <a:ext cx="6202097" cy="1400829"/>
          </a:xfrm>
          <a:prstGeom prst="rect">
            <a:avLst/>
          </a:prstGeom>
        </p:spPr>
        <p:txBody>
          <a:bodyPr vert="horz" wrap="none" lIns="91440" tIns="45720" rIns="91440" bIns="45720" rtlCol="0" anchor="t">
            <a:noAutofit/>
          </a:bodyPr>
          <a:lstStyle>
            <a:lvl1pPr algn="l" defTabSz="914377"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pPr>
              <a:lnSpc>
                <a:spcPct val="113000"/>
              </a:lnSpc>
              <a:spcBef>
                <a:spcPts val="0"/>
              </a:spcBef>
              <a:spcAft>
                <a:spcPts val="800"/>
              </a:spcAft>
            </a:pPr>
            <a:r>
              <a:rPr lang="en-US" sz="4000" b="1" cap="all" dirty="0">
                <a:highlight>
                  <a:srgbClr val="FFB7C4"/>
                </a:highlight>
                <a:latin typeface="Roboto" panose="02000000000000000000" pitchFamily="2" charset="0"/>
                <a:ea typeface="Roboto" panose="02000000000000000000" pitchFamily="2" charset="0"/>
                <a:cs typeface="Roboto" panose="02000000000000000000" pitchFamily="2" charset="0"/>
              </a:rPr>
              <a:t>Northern Territory </a:t>
            </a:r>
          </a:p>
          <a:p>
            <a:pPr>
              <a:lnSpc>
                <a:spcPct val="113000"/>
              </a:lnSpc>
              <a:spcBef>
                <a:spcPts val="0"/>
              </a:spcBef>
              <a:spcAft>
                <a:spcPts val="800"/>
              </a:spcAft>
            </a:pPr>
            <a:r>
              <a:rPr lang="en-US" sz="4000" b="1" cap="all" dirty="0">
                <a:highlight>
                  <a:srgbClr val="FFB7C4"/>
                </a:highlight>
                <a:latin typeface="Roboto" panose="02000000000000000000" pitchFamily="2" charset="0"/>
                <a:ea typeface="Roboto" panose="02000000000000000000" pitchFamily="2" charset="0"/>
                <a:cs typeface="Roboto" panose="02000000000000000000" pitchFamily="2" charset="0"/>
              </a:rPr>
              <a:t>(NT)</a:t>
            </a:r>
            <a:endParaRPr lang="en-US" sz="4000" b="1" cap="all"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213942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F209EA8-3A96-D3E7-D7E9-CC5422FBC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85187" cy="6857999"/>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352AFB05-A103-8607-4334-597F433340BB}"/>
              </a:ext>
            </a:extLst>
          </p:cNvPr>
          <p:cNvSpPr>
            <a:spLocks noGrp="1"/>
          </p:cNvSpPr>
          <p:nvPr>
            <p:ph sz="quarter" idx="13"/>
          </p:nvPr>
        </p:nvSpPr>
        <p:spPr>
          <a:xfrm>
            <a:off x="5176755" y="2652598"/>
            <a:ext cx="5338628" cy="3559958"/>
          </a:xfrm>
        </p:spPr>
        <p:txBody>
          <a:bodyPr vert="horz" lIns="91440" tIns="45720" rIns="91440" bIns="45720" rtlCol="0">
            <a:normAutofit/>
          </a:bodyPr>
          <a:lstStyle/>
          <a:p>
            <a:pPr>
              <a:lnSpc>
                <a:spcPct val="133000"/>
              </a:lnSpc>
              <a:spcBef>
                <a:spcPts val="0"/>
              </a:spcBef>
              <a:spcAft>
                <a:spcPts val="800"/>
              </a:spcAft>
            </a:pPr>
            <a:r>
              <a:rPr lang="en-AU" sz="1900" dirty="0">
                <a:latin typeface="Roboto" panose="02000000000000000000" pitchFamily="2" charset="0"/>
                <a:ea typeface="Roboto" panose="02000000000000000000" pitchFamily="2" charset="0"/>
                <a:cs typeface="Roboto" panose="02000000000000000000" pitchFamily="2" charset="0"/>
              </a:rPr>
              <a:t>Queensland Human Rights Commission</a:t>
            </a:r>
          </a:p>
          <a:p>
            <a:pPr>
              <a:lnSpc>
                <a:spcPct val="133000"/>
              </a:lnSpc>
              <a:spcBef>
                <a:spcPts val="0"/>
              </a:spcBef>
              <a:spcAft>
                <a:spcPts val="800"/>
              </a:spcAft>
            </a:pPr>
            <a:r>
              <a:rPr lang="en-AU" sz="1900" dirty="0">
                <a:latin typeface="Roboto" panose="02000000000000000000" pitchFamily="2" charset="0"/>
                <a:ea typeface="Roboto" panose="02000000000000000000" pitchFamily="2" charset="0"/>
                <a:cs typeface="Roboto" panose="02000000000000000000" pitchFamily="2" charset="0"/>
              </a:rPr>
              <a:t>1300 130 670</a:t>
            </a:r>
            <a:br>
              <a:rPr lang="en-AU" sz="1900" dirty="0">
                <a:latin typeface="Roboto" panose="02000000000000000000" pitchFamily="2" charset="0"/>
                <a:ea typeface="Roboto" panose="02000000000000000000" pitchFamily="2" charset="0"/>
                <a:cs typeface="Roboto" panose="02000000000000000000" pitchFamily="2" charset="0"/>
              </a:rPr>
            </a:br>
            <a:r>
              <a:rPr lang="en-AU" sz="1900" dirty="0">
                <a:latin typeface="Roboto" panose="02000000000000000000" pitchFamily="2" charset="0"/>
                <a:ea typeface="Roboto" panose="02000000000000000000" pitchFamily="2" charset="0"/>
                <a:cs typeface="Roboto" panose="02000000000000000000" pitchFamily="2" charset="0"/>
                <a:hlinkClick r:id="rId3"/>
              </a:rPr>
              <a:t>www.qhrc.qld.gov.au/</a:t>
            </a:r>
            <a:endParaRPr lang="en-AU" sz="1900" dirty="0">
              <a:latin typeface="Roboto" panose="02000000000000000000" pitchFamily="2" charset="0"/>
              <a:ea typeface="Roboto" panose="02000000000000000000" pitchFamily="2" charset="0"/>
              <a:cs typeface="Roboto" panose="02000000000000000000" pitchFamily="2" charset="0"/>
            </a:endParaRPr>
          </a:p>
          <a:p>
            <a:pPr>
              <a:lnSpc>
                <a:spcPct val="133000"/>
              </a:lnSpc>
              <a:spcBef>
                <a:spcPts val="0"/>
              </a:spcBef>
              <a:spcAft>
                <a:spcPts val="800"/>
              </a:spcAft>
            </a:pPr>
            <a:endParaRPr lang="en-AU" sz="1900" dirty="0">
              <a:latin typeface="Roboto" panose="02000000000000000000" pitchFamily="2" charset="0"/>
              <a:ea typeface="Roboto" panose="02000000000000000000" pitchFamily="2" charset="0"/>
              <a:cs typeface="Roboto" panose="02000000000000000000" pitchFamily="2" charset="0"/>
              <a:hlinkClick r:id="rId4"/>
            </a:endParaRPr>
          </a:p>
          <a:p>
            <a:pPr>
              <a:lnSpc>
                <a:spcPct val="133000"/>
              </a:lnSpc>
              <a:spcBef>
                <a:spcPts val="0"/>
              </a:spcBef>
              <a:spcAft>
                <a:spcPts val="800"/>
              </a:spcAft>
            </a:pPr>
            <a:r>
              <a:rPr lang="en-AU" sz="1900" b="1" dirty="0">
                <a:latin typeface="Roboto" panose="02000000000000000000" pitchFamily="2" charset="0"/>
                <a:ea typeface="Roboto" panose="02000000000000000000" pitchFamily="2" charset="0"/>
                <a:cs typeface="Roboto" panose="02000000000000000000" pitchFamily="2" charset="0"/>
              </a:rPr>
              <a:t>National</a:t>
            </a:r>
            <a:r>
              <a:rPr lang="en-AU" sz="1900" dirty="0">
                <a:latin typeface="Roboto" panose="02000000000000000000" pitchFamily="2" charset="0"/>
                <a:ea typeface="Roboto" panose="02000000000000000000" pitchFamily="2" charset="0"/>
                <a:cs typeface="Roboto" panose="02000000000000000000" pitchFamily="2" charset="0"/>
              </a:rPr>
              <a:t>: Australian Human Rights Commission</a:t>
            </a:r>
          </a:p>
          <a:p>
            <a:pPr>
              <a:lnSpc>
                <a:spcPct val="133000"/>
              </a:lnSpc>
              <a:spcBef>
                <a:spcPts val="0"/>
              </a:spcBef>
              <a:spcAft>
                <a:spcPts val="800"/>
              </a:spcAft>
            </a:pPr>
            <a:r>
              <a:rPr lang="en-AU" sz="1900" dirty="0">
                <a:latin typeface="Roboto" panose="02000000000000000000" pitchFamily="2" charset="0"/>
                <a:ea typeface="Roboto" panose="02000000000000000000" pitchFamily="2" charset="0"/>
                <a:cs typeface="Roboto" panose="02000000000000000000" pitchFamily="2" charset="0"/>
              </a:rPr>
              <a:t>1300 369 711</a:t>
            </a:r>
            <a:br>
              <a:rPr lang="en-AU" sz="1900" dirty="0">
                <a:latin typeface="Roboto" panose="02000000000000000000" pitchFamily="2" charset="0"/>
                <a:ea typeface="Roboto" panose="02000000000000000000" pitchFamily="2" charset="0"/>
                <a:cs typeface="Roboto" panose="02000000000000000000" pitchFamily="2" charset="0"/>
              </a:rPr>
            </a:br>
            <a:r>
              <a:rPr lang="en-AU" sz="1900" dirty="0">
                <a:latin typeface="Roboto" panose="02000000000000000000" pitchFamily="2" charset="0"/>
                <a:ea typeface="Roboto" panose="02000000000000000000" pitchFamily="2" charset="0"/>
                <a:cs typeface="Roboto" panose="02000000000000000000" pitchFamily="2" charset="0"/>
                <a:hlinkClick r:id="rId5"/>
              </a:rPr>
              <a:t>https://humanrights.gov.au</a:t>
            </a:r>
            <a:r>
              <a:rPr lang="en-AU" sz="1900" dirty="0">
                <a:latin typeface="Roboto" panose="02000000000000000000" pitchFamily="2" charset="0"/>
                <a:ea typeface="Roboto" panose="02000000000000000000" pitchFamily="2" charset="0"/>
                <a:cs typeface="Roboto" panose="02000000000000000000" pitchFamily="2" charset="0"/>
              </a:rPr>
              <a:t> </a:t>
            </a:r>
            <a:br>
              <a:rPr lang="en-AU" sz="1900" dirty="0">
                <a:latin typeface="Roboto" panose="02000000000000000000" pitchFamily="2" charset="0"/>
                <a:ea typeface="Roboto" panose="02000000000000000000" pitchFamily="2" charset="0"/>
                <a:cs typeface="Roboto" panose="02000000000000000000" pitchFamily="2" charset="0"/>
              </a:rPr>
            </a:br>
            <a:endParaRPr lang="en-AU" sz="1900" dirty="0">
              <a:latin typeface="Roboto" panose="02000000000000000000" pitchFamily="2" charset="0"/>
              <a:ea typeface="Roboto" panose="02000000000000000000" pitchFamily="2" charset="0"/>
              <a:cs typeface="Roboto" panose="02000000000000000000" pitchFamily="2" charset="0"/>
            </a:endParaRPr>
          </a:p>
        </p:txBody>
      </p:sp>
      <p:cxnSp>
        <p:nvCxnSpPr>
          <p:cNvPr id="22" name="Straight Connector 2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703"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31A9AA3C-43FB-FF94-74C9-D0AC357A3B2F}"/>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mn-lt"/>
              </a:rPr>
              <a:t>COPWATCH</a:t>
            </a:r>
          </a:p>
        </p:txBody>
      </p:sp>
      <p:sp>
        <p:nvSpPr>
          <p:cNvPr id="6" name="Slide Number Placeholder 3">
            <a:extLst>
              <a:ext uri="{FF2B5EF4-FFF2-40B4-BE49-F238E27FC236}">
                <a16:creationId xmlns:a16="http://schemas.microsoft.com/office/drawing/2014/main" id="{013B0A15-48CC-DF4B-1151-5DF39539297A}"/>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pPr algn="l"/>
              <a:t>97</a:t>
            </a:fld>
            <a:endParaRPr lang="en-AU" dirty="0"/>
          </a:p>
        </p:txBody>
      </p:sp>
      <p:pic>
        <p:nvPicPr>
          <p:cNvPr id="8" name="Picture 7" descr="Icon&#10;&#10;Description automatically generated">
            <a:extLst>
              <a:ext uri="{FF2B5EF4-FFF2-40B4-BE49-F238E27FC236}">
                <a16:creationId xmlns:a16="http://schemas.microsoft.com/office/drawing/2014/main" id="{533BB0C8-64A7-1C6D-2A8E-A3A9B6AB43D7}"/>
              </a:ext>
            </a:extLst>
          </p:cNvPr>
          <p:cNvPicPr>
            <a:picLocks noChangeAspect="1"/>
          </p:cNvPicPr>
          <p:nvPr/>
        </p:nvPicPr>
        <p:blipFill>
          <a:blip r:embed="rId6"/>
          <a:stretch>
            <a:fillRect/>
          </a:stretch>
        </p:blipFill>
        <p:spPr>
          <a:xfrm>
            <a:off x="11353800" y="136525"/>
            <a:ext cx="744152" cy="744152"/>
          </a:xfrm>
          <a:prstGeom prst="rect">
            <a:avLst/>
          </a:prstGeom>
        </p:spPr>
      </p:pic>
      <p:pic>
        <p:nvPicPr>
          <p:cNvPr id="4" name="Picture 3" descr="A black background with a black square&#10;&#10;Description automatically generated">
            <a:extLst>
              <a:ext uri="{FF2B5EF4-FFF2-40B4-BE49-F238E27FC236}">
                <a16:creationId xmlns:a16="http://schemas.microsoft.com/office/drawing/2014/main" id="{835CE94A-5FF7-51D6-1857-DEFE2D2F4A70}"/>
              </a:ext>
            </a:extLst>
          </p:cNvPr>
          <p:cNvPicPr>
            <a:picLocks noChangeAspect="1"/>
          </p:cNvPicPr>
          <p:nvPr/>
        </p:nvPicPr>
        <p:blipFill>
          <a:blip r:embed="rId7"/>
          <a:stretch>
            <a:fillRect/>
          </a:stretch>
        </p:blipFill>
        <p:spPr>
          <a:xfrm>
            <a:off x="752592" y="1988999"/>
            <a:ext cx="2880000" cy="2880000"/>
          </a:xfrm>
          <a:prstGeom prst="rect">
            <a:avLst/>
          </a:prstGeom>
        </p:spPr>
      </p:pic>
      <p:sp>
        <p:nvSpPr>
          <p:cNvPr id="10" name="Title 1">
            <a:extLst>
              <a:ext uri="{FF2B5EF4-FFF2-40B4-BE49-F238E27FC236}">
                <a16:creationId xmlns:a16="http://schemas.microsoft.com/office/drawing/2014/main" id="{F08720AB-E983-C2D6-4755-12320B6AB741}"/>
              </a:ext>
            </a:extLst>
          </p:cNvPr>
          <p:cNvSpPr txBox="1">
            <a:spLocks/>
          </p:cNvSpPr>
          <p:nvPr/>
        </p:nvSpPr>
        <p:spPr>
          <a:xfrm>
            <a:off x="5151703" y="971120"/>
            <a:ext cx="4884730" cy="744152"/>
          </a:xfrm>
          <a:prstGeom prst="rect">
            <a:avLst/>
          </a:prstGeom>
        </p:spPr>
        <p:txBody>
          <a:bodyPr vert="horz" wrap="none" lIns="91440" tIns="45720" rIns="91440" bIns="45720" rtlCol="0" anchor="t">
            <a:noAutofit/>
          </a:bodyPr>
          <a:lstStyle>
            <a:lvl1pPr algn="l" defTabSz="914377"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pPr>
              <a:lnSpc>
                <a:spcPct val="113000"/>
              </a:lnSpc>
              <a:spcBef>
                <a:spcPts val="0"/>
              </a:spcBef>
              <a:spcAft>
                <a:spcPts val="800"/>
              </a:spcAft>
            </a:pPr>
            <a:r>
              <a:rPr lang="en-US" sz="4000" b="1" cap="all" dirty="0">
                <a:highlight>
                  <a:srgbClr val="FFC61F"/>
                </a:highlight>
                <a:latin typeface="Roboto" panose="02000000000000000000" pitchFamily="2" charset="0"/>
                <a:ea typeface="Roboto" panose="02000000000000000000" pitchFamily="2" charset="0"/>
                <a:cs typeface="Roboto" panose="02000000000000000000" pitchFamily="2" charset="0"/>
              </a:rPr>
              <a:t>Queensland </a:t>
            </a:r>
          </a:p>
          <a:p>
            <a:pPr>
              <a:lnSpc>
                <a:spcPct val="113000"/>
              </a:lnSpc>
              <a:spcBef>
                <a:spcPts val="0"/>
              </a:spcBef>
              <a:spcAft>
                <a:spcPts val="800"/>
              </a:spcAft>
            </a:pPr>
            <a:r>
              <a:rPr lang="en-US" sz="4000" b="1" cap="all" dirty="0">
                <a:highlight>
                  <a:srgbClr val="FFC61F"/>
                </a:highlight>
                <a:latin typeface="Roboto" panose="02000000000000000000" pitchFamily="2" charset="0"/>
                <a:ea typeface="Roboto" panose="02000000000000000000" pitchFamily="2" charset="0"/>
                <a:cs typeface="Roboto" panose="02000000000000000000" pitchFamily="2" charset="0"/>
              </a:rPr>
              <a:t>(QLD)</a:t>
            </a:r>
            <a:endParaRPr lang="en-US" sz="4000" b="1" cap="all"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6563975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F209EA8-3A96-D3E7-D7E9-CC5422FBC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85187" cy="6857999"/>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703"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352AFB05-A103-8607-4334-597F433340BB}"/>
              </a:ext>
            </a:extLst>
          </p:cNvPr>
          <p:cNvSpPr>
            <a:spLocks noGrp="1"/>
          </p:cNvSpPr>
          <p:nvPr>
            <p:ph sz="quarter" idx="13"/>
          </p:nvPr>
        </p:nvSpPr>
        <p:spPr>
          <a:xfrm>
            <a:off x="5174348" y="2683607"/>
            <a:ext cx="5338628" cy="3442731"/>
          </a:xfrm>
        </p:spPr>
        <p:txBody>
          <a:bodyPr vert="horz" lIns="91440" tIns="45720" rIns="91440" bIns="45720" rtlCol="0">
            <a:normAutofit/>
          </a:bodyPr>
          <a:lstStyle/>
          <a:p>
            <a:pPr>
              <a:lnSpc>
                <a:spcPct val="133000"/>
              </a:lnSpc>
              <a:spcBef>
                <a:spcPts val="0"/>
              </a:spcBef>
              <a:spcAft>
                <a:spcPts val="800"/>
              </a:spcAft>
            </a:pPr>
            <a:r>
              <a:rPr lang="en-AU" sz="1900" dirty="0">
                <a:latin typeface="Roboto" panose="02000000000000000000" pitchFamily="2" charset="0"/>
                <a:ea typeface="Roboto" panose="02000000000000000000" pitchFamily="2" charset="0"/>
                <a:cs typeface="Roboto" panose="02000000000000000000" pitchFamily="2" charset="0"/>
              </a:rPr>
              <a:t>Equal Opportunity SA</a:t>
            </a:r>
          </a:p>
          <a:p>
            <a:pPr>
              <a:lnSpc>
                <a:spcPct val="133000"/>
              </a:lnSpc>
              <a:spcBef>
                <a:spcPts val="0"/>
              </a:spcBef>
              <a:spcAft>
                <a:spcPts val="800"/>
              </a:spcAft>
            </a:pPr>
            <a:r>
              <a:rPr lang="en-AU" sz="1900" dirty="0">
                <a:latin typeface="Roboto" panose="02000000000000000000" pitchFamily="2" charset="0"/>
                <a:ea typeface="Roboto" panose="02000000000000000000" pitchFamily="2" charset="0"/>
                <a:cs typeface="Roboto" panose="02000000000000000000" pitchFamily="2" charset="0"/>
              </a:rPr>
              <a:t>1800 188 163</a:t>
            </a:r>
            <a:br>
              <a:rPr lang="en-AU" sz="1900" dirty="0">
                <a:latin typeface="Roboto" panose="02000000000000000000" pitchFamily="2" charset="0"/>
                <a:ea typeface="Roboto" panose="02000000000000000000" pitchFamily="2" charset="0"/>
                <a:cs typeface="Roboto" panose="02000000000000000000" pitchFamily="2" charset="0"/>
              </a:rPr>
            </a:br>
            <a:r>
              <a:rPr lang="en-AU" sz="1900" dirty="0">
                <a:latin typeface="Roboto" panose="02000000000000000000" pitchFamily="2" charset="0"/>
                <a:ea typeface="Roboto" panose="02000000000000000000" pitchFamily="2" charset="0"/>
                <a:cs typeface="Roboto" panose="02000000000000000000" pitchFamily="2" charset="0"/>
                <a:hlinkClick r:id="rId3"/>
              </a:rPr>
              <a:t>https://www.equalopportunity.sa.gov.au</a:t>
            </a:r>
            <a:r>
              <a:rPr lang="en-AU" sz="1900" dirty="0">
                <a:latin typeface="Roboto" panose="02000000000000000000" pitchFamily="2" charset="0"/>
                <a:ea typeface="Roboto" panose="02000000000000000000" pitchFamily="2" charset="0"/>
                <a:cs typeface="Roboto" panose="02000000000000000000" pitchFamily="2" charset="0"/>
              </a:rPr>
              <a:t> </a:t>
            </a:r>
          </a:p>
          <a:p>
            <a:pPr>
              <a:lnSpc>
                <a:spcPct val="133000"/>
              </a:lnSpc>
              <a:spcBef>
                <a:spcPts val="0"/>
              </a:spcBef>
              <a:spcAft>
                <a:spcPts val="800"/>
              </a:spcAft>
            </a:pPr>
            <a:endParaRPr lang="en-AU" sz="1900" dirty="0">
              <a:latin typeface="Roboto" panose="02000000000000000000" pitchFamily="2" charset="0"/>
              <a:ea typeface="Roboto" panose="02000000000000000000" pitchFamily="2" charset="0"/>
              <a:cs typeface="Roboto" panose="02000000000000000000" pitchFamily="2" charset="0"/>
            </a:endParaRPr>
          </a:p>
          <a:p>
            <a:pPr>
              <a:lnSpc>
                <a:spcPct val="133000"/>
              </a:lnSpc>
              <a:spcBef>
                <a:spcPts val="0"/>
              </a:spcBef>
              <a:spcAft>
                <a:spcPts val="800"/>
              </a:spcAft>
            </a:pPr>
            <a:r>
              <a:rPr lang="en-AU" sz="1900" b="1" dirty="0">
                <a:latin typeface="Roboto" panose="02000000000000000000" pitchFamily="2" charset="0"/>
                <a:ea typeface="Roboto" panose="02000000000000000000" pitchFamily="2" charset="0"/>
                <a:cs typeface="Roboto" panose="02000000000000000000" pitchFamily="2" charset="0"/>
              </a:rPr>
              <a:t>National</a:t>
            </a:r>
            <a:r>
              <a:rPr lang="en-AU" sz="1900" dirty="0">
                <a:latin typeface="Roboto" panose="02000000000000000000" pitchFamily="2" charset="0"/>
                <a:ea typeface="Roboto" panose="02000000000000000000" pitchFamily="2" charset="0"/>
                <a:cs typeface="Roboto" panose="02000000000000000000" pitchFamily="2" charset="0"/>
              </a:rPr>
              <a:t>: Australian Human Rights Commission</a:t>
            </a:r>
          </a:p>
          <a:p>
            <a:pPr>
              <a:lnSpc>
                <a:spcPct val="133000"/>
              </a:lnSpc>
              <a:spcBef>
                <a:spcPts val="0"/>
              </a:spcBef>
              <a:spcAft>
                <a:spcPts val="800"/>
              </a:spcAft>
            </a:pPr>
            <a:r>
              <a:rPr lang="en-AU" sz="1900" dirty="0">
                <a:latin typeface="Roboto" panose="02000000000000000000" pitchFamily="2" charset="0"/>
                <a:ea typeface="Roboto" panose="02000000000000000000" pitchFamily="2" charset="0"/>
                <a:cs typeface="Roboto" panose="02000000000000000000" pitchFamily="2" charset="0"/>
              </a:rPr>
              <a:t>1300 369 711</a:t>
            </a:r>
            <a:br>
              <a:rPr lang="en-AU" sz="1900" dirty="0">
                <a:latin typeface="Roboto" panose="02000000000000000000" pitchFamily="2" charset="0"/>
                <a:ea typeface="Roboto" panose="02000000000000000000" pitchFamily="2" charset="0"/>
                <a:cs typeface="Roboto" panose="02000000000000000000" pitchFamily="2" charset="0"/>
              </a:rPr>
            </a:br>
            <a:r>
              <a:rPr lang="en-AU" sz="1900" dirty="0">
                <a:latin typeface="Roboto" panose="02000000000000000000" pitchFamily="2" charset="0"/>
                <a:ea typeface="Roboto" panose="02000000000000000000" pitchFamily="2" charset="0"/>
                <a:cs typeface="Roboto" panose="02000000000000000000" pitchFamily="2" charset="0"/>
                <a:hlinkClick r:id="rId4"/>
              </a:rPr>
              <a:t>https://humanrights.gov.au</a:t>
            </a:r>
            <a:r>
              <a:rPr lang="en-AU" sz="1900" dirty="0">
                <a:latin typeface="Roboto" panose="02000000000000000000" pitchFamily="2" charset="0"/>
                <a:ea typeface="Roboto" panose="02000000000000000000" pitchFamily="2" charset="0"/>
                <a:cs typeface="Roboto" panose="02000000000000000000" pitchFamily="2" charset="0"/>
              </a:rPr>
              <a:t> </a:t>
            </a:r>
          </a:p>
        </p:txBody>
      </p:sp>
      <p:sp>
        <p:nvSpPr>
          <p:cNvPr id="3" name="Footer Placeholder 2">
            <a:extLst>
              <a:ext uri="{FF2B5EF4-FFF2-40B4-BE49-F238E27FC236}">
                <a16:creationId xmlns:a16="http://schemas.microsoft.com/office/drawing/2014/main" id="{31A9AA3C-43FB-FF94-74C9-D0AC357A3B2F}"/>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mn-lt"/>
              </a:rPr>
              <a:t>COPWATCH</a:t>
            </a:r>
          </a:p>
        </p:txBody>
      </p:sp>
      <p:sp>
        <p:nvSpPr>
          <p:cNvPr id="6" name="Slide Number Placeholder 3">
            <a:extLst>
              <a:ext uri="{FF2B5EF4-FFF2-40B4-BE49-F238E27FC236}">
                <a16:creationId xmlns:a16="http://schemas.microsoft.com/office/drawing/2014/main" id="{013B0A15-48CC-DF4B-1151-5DF39539297A}"/>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pPr algn="l"/>
              <a:t>98</a:t>
            </a:fld>
            <a:endParaRPr lang="en-AU" dirty="0"/>
          </a:p>
        </p:txBody>
      </p:sp>
      <p:pic>
        <p:nvPicPr>
          <p:cNvPr id="8" name="Picture 7" descr="Icon&#10;&#10;Description automatically generated">
            <a:extLst>
              <a:ext uri="{FF2B5EF4-FFF2-40B4-BE49-F238E27FC236}">
                <a16:creationId xmlns:a16="http://schemas.microsoft.com/office/drawing/2014/main" id="{533BB0C8-64A7-1C6D-2A8E-A3A9B6AB43D7}"/>
              </a:ext>
            </a:extLst>
          </p:cNvPr>
          <p:cNvPicPr>
            <a:picLocks noChangeAspect="1"/>
          </p:cNvPicPr>
          <p:nvPr/>
        </p:nvPicPr>
        <p:blipFill>
          <a:blip r:embed="rId5"/>
          <a:stretch>
            <a:fillRect/>
          </a:stretch>
        </p:blipFill>
        <p:spPr>
          <a:xfrm>
            <a:off x="11353800" y="136525"/>
            <a:ext cx="744152" cy="744152"/>
          </a:xfrm>
          <a:prstGeom prst="rect">
            <a:avLst/>
          </a:prstGeom>
        </p:spPr>
      </p:pic>
      <p:pic>
        <p:nvPicPr>
          <p:cNvPr id="4" name="Picture 3" descr="A black background with a black square&#10;&#10;Description automatically generated">
            <a:extLst>
              <a:ext uri="{FF2B5EF4-FFF2-40B4-BE49-F238E27FC236}">
                <a16:creationId xmlns:a16="http://schemas.microsoft.com/office/drawing/2014/main" id="{44A06D73-646F-EAD9-A60B-F203A421B4DE}"/>
              </a:ext>
            </a:extLst>
          </p:cNvPr>
          <p:cNvPicPr>
            <a:picLocks noChangeAspect="1"/>
          </p:cNvPicPr>
          <p:nvPr/>
        </p:nvPicPr>
        <p:blipFill>
          <a:blip r:embed="rId6"/>
          <a:stretch>
            <a:fillRect/>
          </a:stretch>
        </p:blipFill>
        <p:spPr>
          <a:xfrm>
            <a:off x="752592" y="1988999"/>
            <a:ext cx="2880000" cy="2880000"/>
          </a:xfrm>
          <a:prstGeom prst="rect">
            <a:avLst/>
          </a:prstGeom>
        </p:spPr>
      </p:pic>
      <p:sp>
        <p:nvSpPr>
          <p:cNvPr id="10" name="Title 1">
            <a:extLst>
              <a:ext uri="{FF2B5EF4-FFF2-40B4-BE49-F238E27FC236}">
                <a16:creationId xmlns:a16="http://schemas.microsoft.com/office/drawing/2014/main" id="{61460D02-3B8D-D59C-8482-089A1127104A}"/>
              </a:ext>
            </a:extLst>
          </p:cNvPr>
          <p:cNvSpPr txBox="1">
            <a:spLocks/>
          </p:cNvSpPr>
          <p:nvPr/>
        </p:nvSpPr>
        <p:spPr>
          <a:xfrm>
            <a:off x="5151703" y="963483"/>
            <a:ext cx="5566545" cy="744152"/>
          </a:xfrm>
          <a:prstGeom prst="rect">
            <a:avLst/>
          </a:prstGeom>
        </p:spPr>
        <p:txBody>
          <a:bodyPr vert="horz" wrap="none" lIns="91440" tIns="45720" rIns="91440" bIns="45720" rtlCol="0" anchor="t">
            <a:noAutofit/>
          </a:bodyPr>
          <a:lstStyle>
            <a:lvl1pPr algn="l" defTabSz="914377"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pPr>
              <a:lnSpc>
                <a:spcPct val="113000"/>
              </a:lnSpc>
              <a:spcBef>
                <a:spcPts val="0"/>
              </a:spcBef>
              <a:spcAft>
                <a:spcPts val="800"/>
              </a:spcAft>
            </a:pPr>
            <a:r>
              <a:rPr lang="en-US" sz="4000" b="1" cap="all" dirty="0">
                <a:highlight>
                  <a:srgbClr val="F9E8F3"/>
                </a:highlight>
                <a:latin typeface="Roboto" panose="02000000000000000000" pitchFamily="2" charset="0"/>
                <a:ea typeface="Roboto" panose="02000000000000000000" pitchFamily="2" charset="0"/>
                <a:cs typeface="Roboto" panose="02000000000000000000" pitchFamily="2" charset="0"/>
              </a:rPr>
              <a:t>South Australia </a:t>
            </a:r>
          </a:p>
          <a:p>
            <a:pPr>
              <a:lnSpc>
                <a:spcPct val="113000"/>
              </a:lnSpc>
              <a:spcBef>
                <a:spcPts val="0"/>
              </a:spcBef>
              <a:spcAft>
                <a:spcPts val="800"/>
              </a:spcAft>
            </a:pPr>
            <a:r>
              <a:rPr lang="en-US" sz="4000" b="1" cap="all" dirty="0">
                <a:highlight>
                  <a:srgbClr val="F9E8F3"/>
                </a:highlight>
                <a:latin typeface="Roboto" panose="02000000000000000000" pitchFamily="2" charset="0"/>
                <a:ea typeface="Roboto" panose="02000000000000000000" pitchFamily="2" charset="0"/>
                <a:cs typeface="Roboto" panose="02000000000000000000" pitchFamily="2" charset="0"/>
              </a:rPr>
              <a:t>(SA)</a:t>
            </a:r>
            <a:endParaRPr lang="en-US" sz="4000" b="1" cap="all"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904765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F209EA8-3A96-D3E7-D7E9-CC5422FBC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85187" cy="6857999"/>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703" y="87114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352AFB05-A103-8607-4334-597F433340BB}"/>
              </a:ext>
            </a:extLst>
          </p:cNvPr>
          <p:cNvSpPr>
            <a:spLocks noGrp="1"/>
          </p:cNvSpPr>
          <p:nvPr>
            <p:ph sz="quarter" idx="13"/>
          </p:nvPr>
        </p:nvSpPr>
        <p:spPr>
          <a:xfrm>
            <a:off x="5159837" y="2480199"/>
            <a:ext cx="5419311" cy="3375983"/>
          </a:xfrm>
        </p:spPr>
        <p:txBody>
          <a:bodyPr vert="horz" lIns="91440" tIns="45720" rIns="91440" bIns="45720" rtlCol="0">
            <a:normAutofit/>
          </a:bodyPr>
          <a:lstStyle/>
          <a:p>
            <a:pPr>
              <a:lnSpc>
                <a:spcPct val="133000"/>
              </a:lnSpc>
              <a:spcBef>
                <a:spcPts val="0"/>
              </a:spcBef>
              <a:spcAft>
                <a:spcPts val="800"/>
              </a:spcAft>
            </a:pPr>
            <a:r>
              <a:rPr lang="en-AU" sz="1900" dirty="0">
                <a:latin typeface="Roboto" panose="02000000000000000000" pitchFamily="2" charset="0"/>
                <a:ea typeface="Roboto" panose="02000000000000000000" pitchFamily="2" charset="0"/>
                <a:cs typeface="Roboto" panose="02000000000000000000" pitchFamily="2" charset="0"/>
              </a:rPr>
              <a:t>Equal Opportunity Tasmania</a:t>
            </a:r>
          </a:p>
          <a:p>
            <a:pPr>
              <a:lnSpc>
                <a:spcPct val="133000"/>
              </a:lnSpc>
              <a:spcBef>
                <a:spcPts val="0"/>
              </a:spcBef>
              <a:spcAft>
                <a:spcPts val="800"/>
              </a:spcAft>
            </a:pPr>
            <a:r>
              <a:rPr lang="en-AU" sz="1900" dirty="0">
                <a:latin typeface="Roboto" panose="02000000000000000000" pitchFamily="2" charset="0"/>
                <a:ea typeface="Roboto" panose="02000000000000000000" pitchFamily="2" charset="0"/>
                <a:cs typeface="Roboto" panose="02000000000000000000" pitchFamily="2" charset="0"/>
              </a:rPr>
              <a:t>1300 305 062</a:t>
            </a:r>
            <a:br>
              <a:rPr lang="en-AU" sz="1900" dirty="0">
                <a:latin typeface="Roboto" panose="02000000000000000000" pitchFamily="2" charset="0"/>
                <a:ea typeface="Roboto" panose="02000000000000000000" pitchFamily="2" charset="0"/>
                <a:cs typeface="Roboto" panose="02000000000000000000" pitchFamily="2" charset="0"/>
              </a:rPr>
            </a:br>
            <a:r>
              <a:rPr lang="en-AU" sz="1900" dirty="0">
                <a:latin typeface="Roboto" panose="02000000000000000000" pitchFamily="2" charset="0"/>
                <a:ea typeface="Roboto" panose="02000000000000000000" pitchFamily="2" charset="0"/>
                <a:cs typeface="Roboto" panose="02000000000000000000" pitchFamily="2" charset="0"/>
                <a:hlinkClick r:id="rId3"/>
              </a:rPr>
              <a:t>https://equalopportunity.tas.gov.au/</a:t>
            </a:r>
            <a:r>
              <a:rPr lang="en-AU" sz="1900" dirty="0">
                <a:latin typeface="Roboto" panose="02000000000000000000" pitchFamily="2" charset="0"/>
                <a:ea typeface="Roboto" panose="02000000000000000000" pitchFamily="2" charset="0"/>
                <a:cs typeface="Roboto" panose="02000000000000000000" pitchFamily="2" charset="0"/>
              </a:rPr>
              <a:t> </a:t>
            </a:r>
          </a:p>
          <a:p>
            <a:pPr>
              <a:lnSpc>
                <a:spcPct val="133000"/>
              </a:lnSpc>
              <a:spcBef>
                <a:spcPts val="0"/>
              </a:spcBef>
              <a:spcAft>
                <a:spcPts val="800"/>
              </a:spcAft>
            </a:pPr>
            <a:endParaRPr lang="en-AU" sz="1900" dirty="0">
              <a:latin typeface="Roboto" panose="02000000000000000000" pitchFamily="2" charset="0"/>
              <a:ea typeface="Roboto" panose="02000000000000000000" pitchFamily="2" charset="0"/>
              <a:cs typeface="Roboto" panose="02000000000000000000" pitchFamily="2" charset="0"/>
            </a:endParaRPr>
          </a:p>
          <a:p>
            <a:pPr>
              <a:lnSpc>
                <a:spcPct val="133000"/>
              </a:lnSpc>
              <a:spcBef>
                <a:spcPts val="0"/>
              </a:spcBef>
              <a:spcAft>
                <a:spcPts val="800"/>
              </a:spcAft>
            </a:pPr>
            <a:r>
              <a:rPr lang="en-AU" sz="1900" b="1" dirty="0">
                <a:latin typeface="Roboto" panose="02000000000000000000" pitchFamily="2" charset="0"/>
                <a:ea typeface="Roboto" panose="02000000000000000000" pitchFamily="2" charset="0"/>
                <a:cs typeface="Roboto" panose="02000000000000000000" pitchFamily="2" charset="0"/>
              </a:rPr>
              <a:t>National</a:t>
            </a:r>
            <a:r>
              <a:rPr lang="en-AU" sz="1900" dirty="0">
                <a:latin typeface="Roboto" panose="02000000000000000000" pitchFamily="2" charset="0"/>
                <a:ea typeface="Roboto" panose="02000000000000000000" pitchFamily="2" charset="0"/>
                <a:cs typeface="Roboto" panose="02000000000000000000" pitchFamily="2" charset="0"/>
              </a:rPr>
              <a:t>: Australian Human Rights Commission</a:t>
            </a:r>
          </a:p>
          <a:p>
            <a:pPr>
              <a:lnSpc>
                <a:spcPct val="133000"/>
              </a:lnSpc>
              <a:spcBef>
                <a:spcPts val="0"/>
              </a:spcBef>
              <a:spcAft>
                <a:spcPts val="800"/>
              </a:spcAft>
            </a:pPr>
            <a:r>
              <a:rPr lang="en-AU" sz="1900" dirty="0">
                <a:latin typeface="Roboto" panose="02000000000000000000" pitchFamily="2" charset="0"/>
                <a:ea typeface="Roboto" panose="02000000000000000000" pitchFamily="2" charset="0"/>
                <a:cs typeface="Roboto" panose="02000000000000000000" pitchFamily="2" charset="0"/>
              </a:rPr>
              <a:t>1300 369 711</a:t>
            </a:r>
            <a:br>
              <a:rPr lang="en-AU" sz="1900" dirty="0">
                <a:latin typeface="Roboto" panose="02000000000000000000" pitchFamily="2" charset="0"/>
                <a:ea typeface="Roboto" panose="02000000000000000000" pitchFamily="2" charset="0"/>
                <a:cs typeface="Roboto" panose="02000000000000000000" pitchFamily="2" charset="0"/>
              </a:rPr>
            </a:br>
            <a:r>
              <a:rPr lang="en-AU" sz="1900" dirty="0">
                <a:latin typeface="Roboto" panose="02000000000000000000" pitchFamily="2" charset="0"/>
                <a:ea typeface="Roboto" panose="02000000000000000000" pitchFamily="2" charset="0"/>
                <a:cs typeface="Roboto" panose="02000000000000000000" pitchFamily="2" charset="0"/>
                <a:hlinkClick r:id="rId4"/>
              </a:rPr>
              <a:t>https://humanrights.gov.au</a:t>
            </a:r>
            <a:r>
              <a:rPr lang="en-AU" sz="1900" dirty="0">
                <a:latin typeface="Roboto" panose="02000000000000000000" pitchFamily="2" charset="0"/>
                <a:ea typeface="Roboto" panose="02000000000000000000" pitchFamily="2" charset="0"/>
                <a:cs typeface="Roboto" panose="02000000000000000000" pitchFamily="2" charset="0"/>
              </a:rPr>
              <a:t> </a:t>
            </a:r>
          </a:p>
        </p:txBody>
      </p:sp>
      <p:sp>
        <p:nvSpPr>
          <p:cNvPr id="3" name="Footer Placeholder 2">
            <a:extLst>
              <a:ext uri="{FF2B5EF4-FFF2-40B4-BE49-F238E27FC236}">
                <a16:creationId xmlns:a16="http://schemas.microsoft.com/office/drawing/2014/main" id="{31A9AA3C-43FB-FF94-74C9-D0AC357A3B2F}"/>
              </a:ext>
            </a:extLst>
          </p:cNvPr>
          <p:cNvSpPr txBox="1">
            <a:spLocks/>
          </p:cNvSpPr>
          <p:nvPr/>
        </p:nvSpPr>
        <p:spPr>
          <a:xfrm>
            <a:off x="281355" y="6356350"/>
            <a:ext cx="1268976" cy="365125"/>
          </a:xfrm>
          <a:prstGeom prst="rect">
            <a:avLst/>
          </a:prstGeom>
        </p:spPr>
        <p:txBody>
          <a:bodyPr vert="horz" lIns="0" tIns="0" rIns="0" bIns="0" rtlCol="0" anchor="ctr">
            <a:noAutofit/>
          </a:bodyPr>
          <a:lstStyle>
            <a:defPPr>
              <a:defRPr lang="en-US"/>
            </a:defPPr>
            <a:lvl1pPr marL="0" algn="l" defTabSz="457200" rtl="0" eaLnBrk="1" latinLnBrk="0" hangingPunct="1">
              <a:defRPr sz="700" kern="1200" spc="1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spcAft>
                <a:spcPts val="600"/>
              </a:spcAft>
            </a:pPr>
            <a:r>
              <a:rPr lang="en-US" sz="800" dirty="0">
                <a:solidFill>
                  <a:schemeClr val="tx1">
                    <a:lumMod val="50000"/>
                    <a:lumOff val="50000"/>
                  </a:schemeClr>
                </a:solidFill>
                <a:latin typeface="+mn-lt"/>
              </a:rPr>
              <a:t>COPWATCH</a:t>
            </a:r>
          </a:p>
        </p:txBody>
      </p:sp>
      <p:sp>
        <p:nvSpPr>
          <p:cNvPr id="6" name="Slide Number Placeholder 3">
            <a:extLst>
              <a:ext uri="{FF2B5EF4-FFF2-40B4-BE49-F238E27FC236}">
                <a16:creationId xmlns:a16="http://schemas.microsoft.com/office/drawing/2014/main" id="{013B0A15-48CC-DF4B-1151-5DF39539297A}"/>
              </a:ext>
            </a:extLst>
          </p:cNvPr>
          <p:cNvSpPr txBox="1">
            <a:spLocks/>
          </p:cNvSpPr>
          <p:nvPr/>
        </p:nvSpPr>
        <p:spPr>
          <a:xfrm>
            <a:off x="1550334" y="6356350"/>
            <a:ext cx="502417" cy="365125"/>
          </a:xfrm>
          <a:prstGeom prst="rect">
            <a:avLst/>
          </a:prstGeom>
        </p:spPr>
        <p:txBody>
          <a:bodyPr vert="horz" lIns="0" tIns="0" rIns="0" bIns="0" rtlCol="0" anchor="ctr">
            <a:noAutofit/>
          </a:bodyPr>
          <a:lstStyle>
            <a:defPPr>
              <a:defRPr lang="en-US"/>
            </a:defPPr>
            <a:lvl1pPr algn="ctr" defTabSz="914400">
              <a:spcAft>
                <a:spcPts val="600"/>
              </a:spcAft>
              <a:defRPr sz="800" spc="100" baseline="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44C296D-B57D-C34D-923D-154E4CE5CC2A}" type="slidenum">
              <a:rPr lang="en-AU"/>
              <a:pPr algn="l"/>
              <a:t>99</a:t>
            </a:fld>
            <a:endParaRPr lang="en-AU" dirty="0"/>
          </a:p>
        </p:txBody>
      </p:sp>
      <p:pic>
        <p:nvPicPr>
          <p:cNvPr id="8" name="Picture 7" descr="Icon&#10;&#10;Description automatically generated">
            <a:extLst>
              <a:ext uri="{FF2B5EF4-FFF2-40B4-BE49-F238E27FC236}">
                <a16:creationId xmlns:a16="http://schemas.microsoft.com/office/drawing/2014/main" id="{533BB0C8-64A7-1C6D-2A8E-A3A9B6AB43D7}"/>
              </a:ext>
            </a:extLst>
          </p:cNvPr>
          <p:cNvPicPr>
            <a:picLocks noChangeAspect="1"/>
          </p:cNvPicPr>
          <p:nvPr/>
        </p:nvPicPr>
        <p:blipFill>
          <a:blip r:embed="rId5"/>
          <a:stretch>
            <a:fillRect/>
          </a:stretch>
        </p:blipFill>
        <p:spPr>
          <a:xfrm>
            <a:off x="11353800" y="136525"/>
            <a:ext cx="744152" cy="744152"/>
          </a:xfrm>
          <a:prstGeom prst="rect">
            <a:avLst/>
          </a:prstGeom>
        </p:spPr>
      </p:pic>
      <p:pic>
        <p:nvPicPr>
          <p:cNvPr id="4" name="Picture 3" descr="A black background with a black square&#10;&#10;Description automatically generated">
            <a:extLst>
              <a:ext uri="{FF2B5EF4-FFF2-40B4-BE49-F238E27FC236}">
                <a16:creationId xmlns:a16="http://schemas.microsoft.com/office/drawing/2014/main" id="{D025E079-E3F2-EA28-2CB6-4AECBF12D52D}"/>
              </a:ext>
            </a:extLst>
          </p:cNvPr>
          <p:cNvPicPr>
            <a:picLocks noChangeAspect="1"/>
          </p:cNvPicPr>
          <p:nvPr/>
        </p:nvPicPr>
        <p:blipFill>
          <a:blip r:embed="rId6"/>
          <a:stretch>
            <a:fillRect/>
          </a:stretch>
        </p:blipFill>
        <p:spPr>
          <a:xfrm>
            <a:off x="752592" y="1988999"/>
            <a:ext cx="2880000" cy="2880000"/>
          </a:xfrm>
          <a:prstGeom prst="rect">
            <a:avLst/>
          </a:prstGeom>
        </p:spPr>
      </p:pic>
      <p:sp>
        <p:nvSpPr>
          <p:cNvPr id="10" name="Title 1">
            <a:extLst>
              <a:ext uri="{FF2B5EF4-FFF2-40B4-BE49-F238E27FC236}">
                <a16:creationId xmlns:a16="http://schemas.microsoft.com/office/drawing/2014/main" id="{39C67A02-E483-F1F5-B577-4510F4D77A70}"/>
              </a:ext>
            </a:extLst>
          </p:cNvPr>
          <p:cNvSpPr txBox="1">
            <a:spLocks/>
          </p:cNvSpPr>
          <p:nvPr/>
        </p:nvSpPr>
        <p:spPr>
          <a:xfrm>
            <a:off x="5151703" y="1001818"/>
            <a:ext cx="4570557" cy="744153"/>
          </a:xfrm>
          <a:prstGeom prst="rect">
            <a:avLst/>
          </a:prstGeom>
        </p:spPr>
        <p:txBody>
          <a:bodyPr vert="horz" wrap="none" lIns="91440" tIns="45720" rIns="91440" bIns="45720" rtlCol="0" anchor="t">
            <a:noAutofit/>
          </a:bodyPr>
          <a:lstStyle>
            <a:lvl1pPr algn="l" defTabSz="914377" rtl="0" eaLnBrk="1" latinLnBrk="0" hangingPunct="1">
              <a:lnSpc>
                <a:spcPct val="80000"/>
              </a:lnSpc>
              <a:spcBef>
                <a:spcPct val="0"/>
              </a:spcBef>
              <a:buNone/>
              <a:defRPr sz="4200" b="0" i="0" kern="1200">
                <a:solidFill>
                  <a:schemeClr val="tx1"/>
                </a:solidFill>
                <a:latin typeface="+mj-lt"/>
                <a:ea typeface="Roboto Condensed" panose="02000000000000000000" pitchFamily="2" charset="0"/>
                <a:cs typeface="Roboto Condensed" panose="02000000000000000000" pitchFamily="2" charset="0"/>
              </a:defRPr>
            </a:lvl1pPr>
          </a:lstStyle>
          <a:p>
            <a:pPr>
              <a:lnSpc>
                <a:spcPct val="113000"/>
              </a:lnSpc>
              <a:spcBef>
                <a:spcPts val="0"/>
              </a:spcBef>
              <a:spcAft>
                <a:spcPts val="800"/>
              </a:spcAft>
            </a:pPr>
            <a:r>
              <a:rPr lang="en-US" sz="4000" b="1" cap="all" dirty="0">
                <a:highlight>
                  <a:srgbClr val="FFFFC8"/>
                </a:highlight>
                <a:latin typeface="Roboto" panose="02000000000000000000" pitchFamily="2" charset="0"/>
                <a:ea typeface="Roboto" panose="02000000000000000000" pitchFamily="2" charset="0"/>
                <a:cs typeface="Roboto" panose="02000000000000000000" pitchFamily="2" charset="0"/>
              </a:rPr>
              <a:t>Tasmania (TAS)</a:t>
            </a:r>
            <a:endParaRPr lang="en-US" sz="4000" b="1" cap="all"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5228484"/>
      </p:ext>
    </p:extLst>
  </p:cSld>
  <p:clrMapOvr>
    <a:masterClrMapping/>
  </p:clrMapOvr>
</p:sld>
</file>

<file path=ppt/theme/theme1.xml><?xml version="1.0" encoding="utf-8"?>
<a:theme xmlns:a="http://schemas.openxmlformats.org/drawingml/2006/main" name="Office Theme">
  <a:themeElements>
    <a:clrScheme name="NJP2023">
      <a:dk1>
        <a:srgbClr val="000000"/>
      </a:dk1>
      <a:lt1>
        <a:srgbClr val="FFFFFF"/>
      </a:lt1>
      <a:dk2>
        <a:srgbClr val="F19537"/>
      </a:dk2>
      <a:lt2>
        <a:srgbClr val="4095C2"/>
      </a:lt2>
      <a:accent1>
        <a:srgbClr val="ED602A"/>
      </a:accent1>
      <a:accent2>
        <a:srgbClr val="F08B34"/>
      </a:accent2>
      <a:accent3>
        <a:srgbClr val="F2A13A"/>
      </a:accent3>
      <a:accent4>
        <a:srgbClr val="153F85"/>
      </a:accent4>
      <a:accent5>
        <a:srgbClr val="3076B1"/>
      </a:accent5>
      <a:accent6>
        <a:srgbClr val="4FB2D3"/>
      </a:accent6>
      <a:hlink>
        <a:srgbClr val="0563C1"/>
      </a:hlink>
      <a:folHlink>
        <a:srgbClr val="954F72"/>
      </a:folHlink>
    </a:clrScheme>
    <a:fontScheme name="NJP2023">
      <a:majorFont>
        <a:latin typeface="Roboto Condensed Bold"/>
        <a:ea typeface=""/>
        <a:cs typeface=""/>
      </a:majorFont>
      <a:minorFont>
        <a:latin typeface="Roboto Condensed Regula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spAutoFit/>
      </a:bodyPr>
      <a:lstStyle>
        <a:defPPr algn="l">
          <a:defRPr sz="1400" dirty="0" smtClean="0">
            <a:effectLst/>
            <a:latin typeface="Roboto Condensed" panose="02000000000000000000" pitchFamily="2" charset="0"/>
          </a:defRPr>
        </a:defPPr>
      </a:lstStyle>
    </a:txDef>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71D046D0306F4494B7E8B252D9660F" ma:contentTypeVersion="15" ma:contentTypeDescription="Create a new document." ma:contentTypeScope="" ma:versionID="9babddd833910e05997fb52c5c711392">
  <xsd:schema xmlns:xsd="http://www.w3.org/2001/XMLSchema" xmlns:xs="http://www.w3.org/2001/XMLSchema" xmlns:p="http://schemas.microsoft.com/office/2006/metadata/properties" xmlns:ns2="31bcd859-98fd-4f48-a458-9b530bb81aa6" xmlns:ns3="0f64085a-b3b0-4e70-a931-6f075c793afc" targetNamespace="http://schemas.microsoft.com/office/2006/metadata/properties" ma:root="true" ma:fieldsID="948a935d5d7f3db2ce2969cae675e80c" ns2:_="" ns3:_="">
    <xsd:import namespace="31bcd859-98fd-4f48-a458-9b530bb81aa6"/>
    <xsd:import namespace="0f64085a-b3b0-4e70-a931-6f075c793af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bcd859-98fd-4f48-a458-9b530bb81a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521f547-fe72-4036-9220-23db539bfa0d"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64085a-b3b0-4e70-a931-6f075c793af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6658304e-4221-48da-a855-72d34ff16887}" ma:internalName="TaxCatchAll" ma:showField="CatchAllData" ma:web="0f64085a-b3b0-4e70-a931-6f075c793a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f64085a-b3b0-4e70-a931-6f075c793afc" xsi:nil="true"/>
    <lcf76f155ced4ddcb4097134ff3c332f xmlns="31bcd859-98fd-4f48-a458-9b530bb81aa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BE47B1-443A-4AEE-AAD6-2CA868364E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bcd859-98fd-4f48-a458-9b530bb81aa6"/>
    <ds:schemaRef ds:uri="0f64085a-b3b0-4e70-a931-6f075c793a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F39C3B-84A5-4D99-8D36-4EDA4C47E040}">
  <ds:schemaRefs>
    <ds:schemaRef ds:uri="http://schemas.microsoft.com/office/2006/metadata/properties"/>
    <ds:schemaRef ds:uri="http://purl.org/dc/terms/"/>
    <ds:schemaRef ds:uri="31bcd859-98fd-4f48-a458-9b530bb81aa6"/>
    <ds:schemaRef ds:uri="http://schemas.microsoft.com/office/infopath/2007/PartnerControls"/>
    <ds:schemaRef ds:uri="http://purl.org/dc/dcmitype/"/>
    <ds:schemaRef ds:uri="http://purl.org/dc/elements/1.1/"/>
    <ds:schemaRef ds:uri="http://schemas.microsoft.com/office/2006/documentManagement/types"/>
    <ds:schemaRef ds:uri="http://schemas.openxmlformats.org/package/2006/metadata/core-properties"/>
    <ds:schemaRef ds:uri="0f64085a-b3b0-4e70-a931-6f075c793afc"/>
    <ds:schemaRef ds:uri="http://www.w3.org/XML/1998/namespace"/>
  </ds:schemaRefs>
</ds:datastoreItem>
</file>

<file path=customXml/itemProps3.xml><?xml version="1.0" encoding="utf-8"?>
<ds:datastoreItem xmlns:ds="http://schemas.openxmlformats.org/officeDocument/2006/customXml" ds:itemID="{33A12B9A-F85F-4612-BB42-6008663251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40492</TotalTime>
  <Words>19311</Words>
  <Application>Microsoft Office PowerPoint</Application>
  <PresentationFormat>Widescreen</PresentationFormat>
  <Paragraphs>1949</Paragraphs>
  <Slides>118</Slides>
  <Notes>118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118</vt:i4>
      </vt:variant>
    </vt:vector>
  </HeadingPairs>
  <TitlesOfParts>
    <vt:vector size="130" baseType="lpstr">
      <vt:lpstr>Aptos</vt:lpstr>
      <vt:lpstr>Arial</vt:lpstr>
      <vt:lpstr>Calibri</vt:lpstr>
      <vt:lpstr>Courier New</vt:lpstr>
      <vt:lpstr>Roboto</vt:lpstr>
      <vt:lpstr>Roboto Condensed</vt:lpstr>
      <vt:lpstr>Roboto Condensed Bold</vt:lpstr>
      <vt:lpstr>Roboto Condensed Regular</vt:lpstr>
      <vt:lpstr>System Font Regular</vt:lpstr>
      <vt:lpstr>Times New Roman</vt:lpstr>
      <vt:lpstr>Wingdings</vt:lpstr>
      <vt:lpstr>Office Theme</vt:lpstr>
      <vt:lpstr>DISCLAIMERS</vt:lpstr>
      <vt:lpstr>INSTRUCTIONS</vt:lpstr>
      <vt:lpstr>PowerPoint Presentation</vt:lpstr>
      <vt:lpstr>PowerPoint Presentation</vt:lpstr>
      <vt:lpstr>CONTENT</vt:lpstr>
      <vt:lpstr>PowerPoint Presentation</vt:lpstr>
      <vt:lpstr>HOUSEKEEPING</vt:lpstr>
      <vt:lpstr>PowerPoint Presentation</vt:lpstr>
      <vt:lpstr>PowerPoint Presentation</vt:lpstr>
      <vt:lpstr>ABOUT COPWATCH</vt:lpstr>
      <vt:lpstr>WHY COPWATCH WAS CREATED</vt:lpstr>
      <vt:lpstr>WHO CAN USE COPWATCH</vt:lpstr>
      <vt:lpstr>PowerPoint Presentation</vt:lpstr>
      <vt:lpstr>APP  DOWNLOAD  &amp; SET-UP</vt:lpstr>
      <vt:lpstr>APP DOWNLOAD</vt:lpstr>
      <vt:lpstr>APP SET-UP</vt:lpstr>
      <vt:lpstr>PowerPoint Presentation</vt:lpstr>
      <vt:lpstr>PowerPoint Presentation</vt:lpstr>
      <vt:lpstr>PowerPoint Presentation</vt:lpstr>
      <vt:lpstr>PowerPoint Presentation</vt:lpstr>
      <vt:lpstr>USING THE COPWATCH APP</vt:lpstr>
      <vt:lpstr>PowerPoint Presentation</vt:lpstr>
      <vt:lpstr>PowerPoint Presentation</vt:lpstr>
      <vt:lpstr>PowerPoint Presentation</vt:lpstr>
      <vt:lpstr>PowerPoint Presentation</vt:lpstr>
      <vt:lpstr>PowerPoint Presentation</vt:lpstr>
      <vt:lpstr>FILMING POLICE IN PUBLIC</vt:lpstr>
      <vt:lpstr>FILMING POLICE IN PUBLIC</vt:lpstr>
      <vt:lpstr>FILMING POLICE IN PRIVATE</vt:lpstr>
      <vt:lpstr>FILMING POLICE IN PRIVATE</vt:lpstr>
      <vt:lpstr>FILMING IN PRIVATE  IN YOUR  STATE/TERRITORY</vt:lpstr>
      <vt:lpstr>Australian Capital Territory (ACT)  New South Wales (NSW) Tasmania (TAS)</vt:lpstr>
      <vt:lpstr>Northern Territory (NT) Victoria (VIC)</vt:lpstr>
      <vt:lpstr>Queensland (QLD)</vt:lpstr>
      <vt:lpstr>South Australia (SA) Western Australia (WA)</vt:lpstr>
      <vt:lpstr>FILMING POLICE IN PUBLIC &amp; PRIVATE</vt:lpstr>
      <vt:lpstr>MAKING &amp; SHARING VIDEOS</vt:lpstr>
      <vt:lpstr>PowerPoint Presentation</vt:lpstr>
      <vt:lpstr>PowerPoint Presentation</vt:lpstr>
      <vt:lpstr>PowerPoint Presentation</vt:lpstr>
      <vt:lpstr>PowerPoint Presentation</vt:lpstr>
      <vt:lpstr>MAKING A VIDEO</vt:lpstr>
      <vt:lpstr>PROTECTING YOUR  PHONE &amp; VIDEOS</vt:lpstr>
      <vt:lpstr>PowerPoint Presentation</vt:lpstr>
      <vt:lpstr>PowerPoint Presentation</vt:lpstr>
      <vt:lpstr>PowerPoint Presentation</vt:lpstr>
      <vt:lpstr>PROTECTING YOUR PHONE &amp; VIDEOS</vt:lpstr>
      <vt:lpstr>PowerPoint Presentation</vt:lpstr>
      <vt:lpstr>STOPPED &amp;  QUESTIONED BY  POLICE</vt:lpstr>
      <vt:lpstr>TIPS FOR KEEPING SAFE…</vt:lpstr>
      <vt:lpstr>…TIPS FOR KEEPING SAFE…</vt:lpstr>
      <vt:lpstr>…TIPS FOR KEEPING SAFE</vt:lpstr>
      <vt:lpstr>YOUR RIGHTS</vt:lpstr>
      <vt:lpstr>PowerPoint Presentation</vt:lpstr>
      <vt:lpstr>PowerPoint Presentation</vt:lpstr>
      <vt:lpstr>POLICE POWERS IN YOUR  STATE/TERRITORY</vt:lpstr>
      <vt:lpstr>PowerPoint Presentation</vt:lpstr>
      <vt:lpstr>PowerPoint Presentation</vt:lpstr>
      <vt:lpstr>PowerPoint Presentation</vt:lpstr>
      <vt:lpstr>GOING WITH POLICE</vt:lpstr>
      <vt:lpstr>ARRESTED BY POLICE</vt:lpstr>
      <vt:lpstr>STOPPED &amp;  QUESTIONED BY  POLICE</vt:lpstr>
      <vt:lpstr>STOPPED &amp;  SEARCHED BY POLICE</vt:lpstr>
      <vt:lpstr>TIPS FOR KEEPING SAFE</vt:lpstr>
      <vt:lpstr>TYPES OF SEARCHES…</vt:lpstr>
      <vt:lpstr>… TYPES OF SEARCHES</vt:lpstr>
      <vt:lpstr>PowerPoint Presentation</vt:lpstr>
      <vt:lpstr>POLICE SEARCHES IN YOUR  STATE/TERRITORY</vt:lpstr>
      <vt:lpstr>PowerPoint Presentation</vt:lpstr>
      <vt:lpstr>New South Wales (NSW)</vt:lpstr>
      <vt:lpstr>Northern Territory (NT)</vt:lpstr>
      <vt:lpstr>Queensland (QLD)</vt:lpstr>
      <vt:lpstr>South Australia (SA)</vt:lpstr>
      <vt:lpstr>Tasmania (TAS)</vt:lpstr>
      <vt:lpstr>Victoria (VIC)</vt:lpstr>
      <vt:lpstr>Western Australia (WA)</vt:lpstr>
      <vt:lpstr>STOPPED &amp; SEARCHED  BY POLICE</vt:lpstr>
      <vt:lpstr>POLICE MISCONDUCT  &amp; MAKING A  COMPLAINT</vt:lpstr>
      <vt:lpstr>YOUR RIGHTS</vt:lpstr>
      <vt:lpstr>MAKING A COMPLAINT…</vt:lpstr>
      <vt:lpstr>… MAKING A COMPLAINT</vt:lpstr>
      <vt:lpstr>MAKING A  COMPLAINT IN YOUR  STATE/TERRITORY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vt:lpstr>
      <vt:lpstr>THANK YOU!!</vt:lpstr>
      <vt:lpstr>DISCRIMINATION  COMPLAINT BODIES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LEGAL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SUPPORT &amp; OTHER  SERVICES</vt:lpstr>
      <vt:lpstr>Support services</vt:lpstr>
      <vt:lpstr>Support services</vt:lpstr>
      <vt:lpstr>Support services</vt:lpstr>
      <vt:lpstr>Support services</vt:lpstr>
      <vt:lpstr>OTHER services</vt:lpstr>
      <vt:lpstr>OTHER services</vt:lpstr>
      <vt:lpstr>OTHER services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 Koh</dc:creator>
  <cp:lastModifiedBy>NJPuser</cp:lastModifiedBy>
  <cp:revision>444</cp:revision>
  <cp:lastPrinted>2024-06-18T04:54:52Z</cp:lastPrinted>
  <dcterms:created xsi:type="dcterms:W3CDTF">2021-04-02T03:41:24Z</dcterms:created>
  <dcterms:modified xsi:type="dcterms:W3CDTF">2024-10-18T00:00:47Z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0x010100FB71D046D0306F4494B7E8B252D9660F</vt:lpwstr>
  </property>
  <property fmtid="{D5CDD505-2E9C-101B-9397-08002B2CF9AE}" pid="3" name="MediaServiceImageTags">
    <vt:lpwstr/>
  </property>
</Properties>
</file>